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0"/>
        <p:guide pos="452" orient="horz"/>
        <p:guide pos="3024" orient="horz"/>
        <p:guide pos="286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lcPBOHjqtkz4xgwSdiak4CL2cLyip3AT/view?usp=share_link" TargetMode="External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www.youtube.com/watch?v=ionTae-98I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S6VXIDtKuN98kP0pr-PQWfvY2AxJpliS/view?usp=share_link" TargetMode="Externa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 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2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Langkah selanjutnya👉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kamu mengunduh datanya, kamu bisa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buat model machine learning dengan algoritma klasifikasi (supervised learning).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Eits, jangan lupa untuk menganalisis setiap variabel dari data dan melakukan pre-processing data dengan detail sebelum membuat modelnya, ya!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7398" y="779627"/>
            <a:ext cx="5386772" cy="4105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Next, lakukan prediksi customer churn!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model machine learning klasifikasi kamu jadi, selanjutnya adalah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prediksi customer churn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untuk melakukan prediksi ini, kamu dapat memakai </a:t>
            </a:r>
            <a:r>
              <a:rPr b="1" i="0" lang="en" sz="11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data test ini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ya.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Code dari project ini dapat kamu kumpulkan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bentuk file .ipynb/Google Colab. 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4" name="Google Shape;18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Selain itu, kamu juga harus membuat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interpretasi dalam bentuk PPT/PDF mengenai step by step penyelesaian dan hasil yang sudah dilakukan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Lalu, kumpulkan semuanya menggunakan form submission yang disediakan oleh Tim Binar, ya.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5"/>
          <p:cNvCxnSpPr>
            <a:endCxn id="201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Pembagian kelompok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mengerjakan challenge ini, kamu berada dalam kelompok dengan anggota 1-2 orang. 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Kelompok ini merupakan kelompok yang sama dengan Challenge Chapter 1.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Lakukan pembagian tugas yang adil menurut kelompokmu, ya! 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 mengerjakan challenge bersama kelompokmu harus berkolaborasi dan berkoordinasi ya, gengs!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Setiap anggota kelompok wajib sharing dan berdiskusi mengenai cara pengerjaan challenge di masing-masing porsi pembagian tugas,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sehingga kamu dan anggota kelompokmu memiliki pemahaman yang sama untuk challenge yang dikerjakan 😉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915550" y="140763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2672025" y="3932250"/>
            <a:ext cx="81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79925" y="3958375"/>
            <a:ext cx="7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5427937" y="3546560"/>
            <a:ext cx="1840500" cy="133500"/>
          </a:xfrm>
          <a:prstGeom prst="rect">
            <a:avLst/>
          </a:prstGeom>
          <a:solidFill>
            <a:srgbClr val="FFC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6"/>
          <p:cNvGrpSpPr/>
          <p:nvPr/>
        </p:nvGrpSpPr>
        <p:grpSpPr>
          <a:xfrm>
            <a:off x="3783211" y="2198939"/>
            <a:ext cx="1729982" cy="1759438"/>
            <a:chOff x="4708179" y="1731854"/>
            <a:chExt cx="2208300" cy="1759438"/>
          </a:xfrm>
        </p:grpSpPr>
        <p:grpSp>
          <p:nvGrpSpPr>
            <p:cNvPr id="217" name="Google Shape;217;p26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218" name="Google Shape;218;p2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9" name="Google Shape;219;p2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p26"/>
            <p:cNvSpPr txBox="1"/>
            <p:nvPr/>
          </p:nvSpPr>
          <p:spPr>
            <a:xfrm>
              <a:off x="4708179" y="1731854"/>
              <a:ext cx="2208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Pengumpulan Challenge di Hari Terakhir Minggu Keempat</a:t>
              </a:r>
              <a:endParaRPr b="1" i="0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Disiapkan sebuah Form Submission dari tim Binar untuk di share kepada student sebagai tempat pengumpulan dokumen</a:t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1" name="Google Shape;221;p26"/>
          <p:cNvGrpSpPr/>
          <p:nvPr/>
        </p:nvGrpSpPr>
        <p:grpSpPr>
          <a:xfrm>
            <a:off x="74500" y="2172475"/>
            <a:ext cx="2041027" cy="1881263"/>
            <a:chOff x="495991" y="1705400"/>
            <a:chExt cx="2395009" cy="1881263"/>
          </a:xfrm>
        </p:grpSpPr>
        <p:sp>
          <p:nvSpPr>
            <p:cNvPr id="222" name="Google Shape;222;p2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26"/>
            <p:cNvGrpSpPr/>
            <p:nvPr/>
          </p:nvGrpSpPr>
          <p:grpSpPr>
            <a:xfrm>
              <a:off x="495991" y="1705400"/>
              <a:ext cx="2285524" cy="1881263"/>
              <a:chOff x="495991" y="1705400"/>
              <a:chExt cx="2285524" cy="1881263"/>
            </a:xfrm>
          </p:grpSpPr>
          <p:sp>
            <p:nvSpPr>
              <p:cNvPr id="224" name="Google Shape;224;p2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5" name="Google Shape;225;p2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26" name="Google Shape;226;p2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7" name="Google Shape;227;p2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" name="Google Shape;228;p26"/>
              <p:cNvSpPr txBox="1"/>
              <p:nvPr/>
            </p:nvSpPr>
            <p:spPr>
              <a:xfrm>
                <a:off x="823115" y="1705400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Hari Pertama di Minggu Ketiga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Penjelasan tentang Challenge 2 oleh Facilitator secara langsung ke student.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29" name="Google Shape;229;p26"/>
          <p:cNvGrpSpPr/>
          <p:nvPr/>
        </p:nvGrpSpPr>
        <p:grpSpPr>
          <a:xfrm>
            <a:off x="2015266" y="3546542"/>
            <a:ext cx="1920518" cy="1358783"/>
            <a:chOff x="2773350" y="3079467"/>
            <a:chExt cx="2253600" cy="1358783"/>
          </a:xfrm>
        </p:grpSpPr>
        <p:sp>
          <p:nvSpPr>
            <p:cNvPr id="230" name="Google Shape;230;p26"/>
            <p:cNvSpPr/>
            <p:nvPr/>
          </p:nvSpPr>
          <p:spPr>
            <a:xfrm>
              <a:off x="2890932" y="3079475"/>
              <a:ext cx="2136000" cy="133500"/>
            </a:xfrm>
            <a:prstGeom prst="rect">
              <a:avLst/>
            </a:prstGeom>
            <a:solidFill>
              <a:srgbClr val="FFC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6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232" name="Google Shape;232;p26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33" name="Google Shape;233;p2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4" name="Google Shape;234;p2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5" name="Google Shape;235;p26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Pengerjaan Challenge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secara berkelompok oleh Students selama minggu ketiga dan keempat. Jika student mengalami kesulitan bisa didiskusikan pada saat sesi live session dengan Facilitator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36" name="Google Shape;236;p26"/>
          <p:cNvGrpSpPr/>
          <p:nvPr/>
        </p:nvGrpSpPr>
        <p:grpSpPr>
          <a:xfrm>
            <a:off x="7151352" y="2164525"/>
            <a:ext cx="1645434" cy="1507578"/>
            <a:chOff x="4753221" y="1705397"/>
            <a:chExt cx="2054481" cy="1507578"/>
          </a:xfrm>
        </p:grpSpPr>
        <p:sp>
          <p:nvSpPr>
            <p:cNvPr id="237" name="Google Shape;237;p2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6"/>
            <p:cNvGrpSpPr/>
            <p:nvPr/>
          </p:nvGrpSpPr>
          <p:grpSpPr>
            <a:xfrm>
              <a:off x="4753221" y="1705397"/>
              <a:ext cx="1958400" cy="1506493"/>
              <a:chOff x="4753221" y="1705397"/>
              <a:chExt cx="1958400" cy="1506493"/>
            </a:xfrm>
          </p:grpSpPr>
          <p:grpSp>
            <p:nvGrpSpPr>
              <p:cNvPr id="239" name="Google Shape;239;p2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0" name="Google Shape;240;p2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1" name="Google Shape;241;p2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2" name="Google Shape;242;p26"/>
              <p:cNvSpPr txBox="1"/>
              <p:nvPr/>
            </p:nvSpPr>
            <p:spPr>
              <a:xfrm>
                <a:off x="4753221" y="1705397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Penilaian dan Feedback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pemberian nilai dan feedback atas pengerjaan students oleh Facilitator.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43" name="Google Shape;243;p26"/>
          <p:cNvGrpSpPr/>
          <p:nvPr/>
        </p:nvGrpSpPr>
        <p:grpSpPr>
          <a:xfrm>
            <a:off x="3414550" y="3267140"/>
            <a:ext cx="3736789" cy="1730410"/>
            <a:chOff x="495991" y="2800065"/>
            <a:chExt cx="4384873" cy="1730410"/>
          </a:xfrm>
        </p:grpSpPr>
        <p:sp>
          <p:nvSpPr>
            <p:cNvPr id="244" name="Google Shape;244;p2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26"/>
            <p:cNvGrpSpPr/>
            <p:nvPr/>
          </p:nvGrpSpPr>
          <p:grpSpPr>
            <a:xfrm>
              <a:off x="495991" y="2800065"/>
              <a:ext cx="4384873" cy="1730410"/>
              <a:chOff x="495991" y="2800065"/>
              <a:chExt cx="4384873" cy="1730410"/>
            </a:xfrm>
          </p:grpSpPr>
          <p:sp>
            <p:nvSpPr>
              <p:cNvPr id="246" name="Google Shape;246;p2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47" name="Google Shape;247;p2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8" name="Google Shape;248;p2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9" name="Google Shape;249;p2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0" name="Google Shape;250;p26"/>
              <p:cNvSpPr txBox="1"/>
              <p:nvPr/>
            </p:nvSpPr>
            <p:spPr>
              <a:xfrm>
                <a:off x="2812964" y="3586675"/>
                <a:ext cx="2067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Sesi Presentasi - Minggu Keenam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Facilitator sebagai moderator, students akan mempresentasikan pekerjaannya.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51" name="Google Shape;251;p26"/>
          <p:cNvSpPr txBox="1"/>
          <p:nvPr/>
        </p:nvSpPr>
        <p:spPr>
          <a:xfrm>
            <a:off x="445675" y="717100"/>
            <a:ext cx="82377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Timeline Pelaksanaan dan Pengumpulan Challenge Chapter 2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 makin paham dengan tahapan penyelesaian challenge dan estimasi waktu yang diperlukan untuk setiap tahap tersebut, yuk amati timeline berikut!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bersenang-senang, guys !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7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27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1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" name="Google Shape;66;p14"/>
          <p:cNvCxnSpPr>
            <a:stCxn id="67" idx="0"/>
            <a:endCxn id="68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9" name="Google Shape;69;p14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>
            <a:stCxn id="71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8" name="Google Shape;68;p14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4" name="Google Shape;74;p14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 rot="-7200164">
            <a:off x="3427565" y="3072584"/>
            <a:ext cx="505638" cy="506061"/>
            <a:chOff x="1967628" y="812211"/>
            <a:chExt cx="587999" cy="587999"/>
          </a:xfrm>
        </p:grpSpPr>
        <p:sp>
          <p:nvSpPr>
            <p:cNvPr id="78" name="Google Shape;78;p14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228368" y="1649639"/>
            <a:ext cx="505621" cy="506092"/>
            <a:chOff x="1970048" y="811613"/>
            <a:chExt cx="587999" cy="587999"/>
          </a:xfrm>
        </p:grpSpPr>
        <p:sp>
          <p:nvSpPr>
            <p:cNvPr id="81" name="Google Shape;81;p14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 rot="7200164">
            <a:off x="5063147" y="3053597"/>
            <a:ext cx="505638" cy="506061"/>
            <a:chOff x="1977085" y="811649"/>
            <a:chExt cx="587999" cy="587999"/>
          </a:xfrm>
        </p:grpSpPr>
        <p:sp>
          <p:nvSpPr>
            <p:cNvPr id="84" name="Google Shape;84;p14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b="0" i="1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</a:t>
            </a: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 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(EDA)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Pre-processing</a:t>
            </a:r>
            <a:endParaRPr b="0" i="1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 dan Cara mengukur performa model untuk komparasi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 Interpretation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Mendownload dan import data ke Google Colab. Untuk tutorialnya bisa ikuti link </a:t>
            </a:r>
            <a:r>
              <a:rPr b="0" i="0" lang="en" sz="11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ini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Memahami data dan </a:t>
            </a: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diberikan.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Menganalisis setiap variabel dari data.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Pre-processing data.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2 model machine learning dengan Algoritma Klasifikasi dan melakukan komparasi.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code dalam bentuk file Python script (.ipynb / Google Colab)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interpretasi dalam bentuk ppt / pdf mengenai </a:t>
            </a: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by step 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penyelesaian dan hasil yang sudah dilakukan untuk menyelesaikan use case sesuai dengan waktu yang diberikan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53500" y="1821150"/>
            <a:ext cx="74400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csv terimport dengan benar 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yang mencakup </a:t>
            </a: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(EDA) diterapkan dengan lengkap dan jelas 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Pre-processing 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disiapkan dengan detail mulai dari cleansing data 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(20%)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Penggunaan model dengan Machine Learning Algorithm untuk mendapatkan performa model terbaik untuk komparasi (min. 2 algoritma) dan interpretasi dibuat dengan jelas disertai dokumentasi algorithm yang digunakan menggunakan file Python script (.ipynb / Google Colab) 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(35%)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 Interpretation terdefinisi dengan jelas yang dilengkapi </a:t>
            </a:r>
            <a:r>
              <a:rPr b="0" i="1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by step 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penyelesaian dan hasil yang sudah dilakukan dalam format .pptx/pdf 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>
            <a:endCxn id="13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 zaman yang semakin canggih…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Perkembangan industri telekomunikasi sekarang sangat cepat, ya, gengs. Hal ini dapat dilihat dari perilaku masyarakat yang menggunakan internet dalam berkomunikasi. 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Perilaku ini menyebabkan banyaknya perusahaan telekomunikasi dan meningkatnya </a:t>
            </a:r>
            <a:r>
              <a:rPr b="0" i="1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internet service provider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dapat menimbulkan persaingan antar provider.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7208" y="988491"/>
            <a:ext cx="4805253" cy="366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>
            <a:endCxn id="14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Pelanggan memiliki hak dalam memilih provider yang sesuai dan dapat beralih dari provider sebelumnya yang diartikan sebagai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Peralihan ini dapat menyebabkan berkurangnya pendapatan bagi perusahaan telekomunikasi sehingga penting untuk ditangani. 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6977" y="837551"/>
            <a:ext cx="5041024" cy="3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0"/>
          <p:cNvCxnSpPr>
            <a:endCxn id="15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3603" y="558225"/>
            <a:ext cx="5283395" cy="4027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memprediksi </a:t>
            </a:r>
            <a:r>
              <a:rPr b="1" i="1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💻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Oleh karena itu, kamu yang baru aja direkrut sebagai junior data scientist di perusahaan telekomunikasi diminta untuk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prediksi </a:t>
            </a:r>
            <a:r>
              <a:rPr b="1" i="1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Prediksi ini penting diketahui oleh perusahaan agar bisa memetakan strategi bisnis untuk mempertahankan pelanggan.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Terus, langkah apa yang harus dilakukan?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45675" y="717100"/>
            <a:ext cx="82377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Download datasetnya dulu~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perlu download data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untuk melakukan training dari </a:t>
            </a:r>
            <a:r>
              <a:rPr b="1" i="0" lang="en" sz="11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ini yang formatnya CSV. Nah, cuplikan datanya seperti gambar di bawah, ya~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100" y="1801274"/>
            <a:ext cx="7867325" cy="318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