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61" r:id="rId15"/>
    <p:sldId id="262" r:id="rId16"/>
    <p:sldId id="263" r:id="rId17"/>
  </p:sldIdLst>
  <p:sldSz cx="9144000" cy="5143500" type="screen16x9"/>
  <p:notesSz cx="6858000" cy="9144000"/>
  <p:embeddedFontLst>
    <p:embeddedFont>
      <p:font typeface="Rubik" panose="020B0604020202020204" charset="-79"/>
      <p:regular r:id="rId19"/>
      <p:bold r:id="rId20"/>
      <p:italic r:id="rId21"/>
      <p:boldItalic r:id="rId22"/>
    </p:embeddedFont>
    <p:embeddedFont>
      <p:font typeface="Rubik Light" panose="020B0604020202020204" charset="-79"/>
      <p:regular r:id="rId23"/>
      <p:bold r:id="rId24"/>
      <p:italic r:id="rId25"/>
      <p:boldItalic r:id="rId26"/>
    </p:embeddedFont>
    <p:embeddedFont>
      <p:font typeface="Rubik Medium" panose="020B0604020202020204" charset="-79"/>
      <p:regular r:id="rId27"/>
      <p:bold r:id="rId28"/>
      <p:italic r:id="rId29"/>
      <p:boldItalic r:id="rId30"/>
    </p:embeddedFont>
    <p:embeddedFont>
      <p:font typeface="Rubik SemiBold" panose="020B0604020202020204" charset="-79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0" y="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685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762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002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247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00da5092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2200da5092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982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721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875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65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10231616" cy="87713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Data Warehouse</a:t>
            </a:r>
            <a:endParaRPr lang="en-US"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Data Engineer </a:t>
            </a: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VIX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Farhan Naufal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329775" y="225100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1028" name="Picture 4" descr="Profil perusahaan di PT IDX Consulting | Relasio.com">
            <a:extLst>
              <a:ext uri="{FF2B5EF4-FFF2-40B4-BE49-F238E27FC236}">
                <a16:creationId xmlns:a16="http://schemas.microsoft.com/office/drawing/2014/main" id="{DD690B9B-05D6-9B01-F6B6-3B0CB2C3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49" y="-402791"/>
            <a:ext cx="2365557" cy="179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A4388D-2AA9-957A-CB96-605C100EF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73" y="726924"/>
            <a:ext cx="4752543" cy="2579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C346C6-4D67-61A2-5B15-721F17FF1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8479" y="1308027"/>
            <a:ext cx="4308672" cy="32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6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7484A6-1FCA-6942-9798-84DC71182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"/>
            <a:ext cx="4404336" cy="3422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A33794-CC71-86C1-2898-22A91A832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0876" y="0"/>
            <a:ext cx="4461756" cy="3422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8851B2-32CF-BFE0-B05B-393465914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527271"/>
            <a:ext cx="3958086" cy="3046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3B00AB-17CE-56B5-A340-A6BDE86238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0876" y="2527271"/>
            <a:ext cx="4461756" cy="347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1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B08FF3-B05E-B7D9-A467-454BE1CD7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9" y="1652033"/>
            <a:ext cx="4047806" cy="3678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D7F065-64AC-25B7-FA71-4404A2E73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399" y="1655507"/>
            <a:ext cx="4836639" cy="3726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744B90-D307-849F-47AE-85E9EC546A9B}"/>
              </a:ext>
            </a:extLst>
          </p:cNvPr>
          <p:cNvSpPr txBox="1"/>
          <p:nvPr/>
        </p:nvSpPr>
        <p:spPr>
          <a:xfrm>
            <a:off x="129777" y="238993"/>
            <a:ext cx="62650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Job ETL di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talend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memindahkan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Staging </a:t>
            </a:r>
            <a:r>
              <a:rPr lang="en-US" dirty="0" err="1"/>
              <a:t>ke</a:t>
            </a:r>
            <a:r>
              <a:rPr lang="en-US" dirty="0"/>
              <a:t> Data Warehouse. </a:t>
            </a:r>
            <a:br>
              <a:rPr lang="en-US" dirty="0"/>
            </a:b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DimCustomer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FirstName </a:t>
            </a:r>
            <a:br>
              <a:rPr lang="en-US" dirty="0"/>
            </a:br>
            <a:r>
              <a:rPr lang="en-US" dirty="0"/>
              <a:t>dan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kapital</a:t>
            </a:r>
            <a:r>
              <a:rPr lang="en-US" dirty="0"/>
              <a:t> </a:t>
            </a:r>
            <a:r>
              <a:rPr lang="en-US" dirty="0" err="1"/>
              <a:t>semua,lalu</a:t>
            </a:r>
            <a:r>
              <a:rPr lang="en-US" dirty="0"/>
              <a:t> </a:t>
            </a:r>
            <a:r>
              <a:rPr lang="en-US" dirty="0" err="1"/>
              <a:t>gabungkan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CustomerName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6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4583D5-E482-D5A8-0D3A-269DA0713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66" y="997338"/>
            <a:ext cx="4972744" cy="4029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B5C8DE-CEAF-7927-8281-8EAC4D7145E1}"/>
              </a:ext>
            </a:extLst>
          </p:cNvPr>
          <p:cNvSpPr txBox="1"/>
          <p:nvPr/>
        </p:nvSpPr>
        <p:spPr>
          <a:xfrm>
            <a:off x="53163" y="357593"/>
            <a:ext cx="4646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Membuat</a:t>
            </a:r>
            <a:r>
              <a:rPr lang="en-US" dirty="0"/>
              <a:t> Store Procedure (SP)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summary sales order </a:t>
            </a:r>
            <a:r>
              <a:rPr lang="en-US" dirty="0" err="1"/>
              <a:t>berdasarkan</a:t>
            </a:r>
            <a:r>
              <a:rPr lang="en-US" dirty="0"/>
              <a:t> status </a:t>
            </a:r>
            <a:r>
              <a:rPr lang="en-US" dirty="0" err="1"/>
              <a:t>pengiriman</a:t>
            </a:r>
            <a:r>
              <a:rPr lang="en-US" dirty="0"/>
              <a:t>.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98B36D-037A-E29C-A9F7-84941089E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1223" y="2135001"/>
            <a:ext cx="383911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8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426600" y="912550"/>
            <a:ext cx="8463000" cy="2262127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latin typeface="Rubik"/>
                <a:ea typeface="Rubik"/>
                <a:cs typeface="Rubik"/>
                <a:sym typeface="Rubik"/>
              </a:rPr>
              <a:t>https://github.com/far-droid/VIX-DataEngineer_IDx</a:t>
            </a:r>
            <a:endParaRPr sz="45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340500" y="1899838"/>
            <a:ext cx="8463000" cy="403184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latin typeface="Rubik"/>
                <a:ea typeface="Rubik"/>
                <a:cs typeface="Rubik"/>
                <a:sym typeface="Rubik"/>
              </a:rPr>
              <a:t>https://drive.google.com/drive/folders/1n1Z-GYIePoemeBPVV-MmAzbLrE0VqlcC?usp=sharing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08850" y="1578275"/>
            <a:ext cx="79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Disclaimer </a:t>
            </a:r>
            <a:endParaRPr sz="302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250250" y="2258300"/>
            <a:ext cx="6643500" cy="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 b="1" dirty="0">
                <a:solidFill>
                  <a:schemeClr val="lt1"/>
                </a:solidFill>
                <a:highlight>
                  <a:srgbClr val="FF0000"/>
                </a:highlight>
                <a:latin typeface="Rubik"/>
                <a:ea typeface="Rubik"/>
                <a:cs typeface="Rubik"/>
                <a:sym typeface="Rubik"/>
              </a:rPr>
              <a:t>Kalian dapat mengganti</a:t>
            </a:r>
            <a:r>
              <a:rPr lang="en" sz="1400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design template ini sesuai kreativitas kalian. </a:t>
            </a:r>
            <a:endParaRPr sz="14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Template ini hanya bertujuan untuk memberikan gambaran isi konten yang wajib dibuat oleh peserta.</a:t>
            </a:r>
            <a:endParaRPr sz="14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14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58250" y="470625"/>
            <a:ext cx="1899300" cy="18489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528250" y="840975"/>
            <a:ext cx="20016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Farhan Naufal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55124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About You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67250" y="959175"/>
            <a:ext cx="35046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ubik SemiBold"/>
                <a:ea typeface="Rubik SemiBold"/>
                <a:cs typeface="Rubik SemiBold"/>
                <a:sym typeface="Rubik SemiBold"/>
              </a:rPr>
              <a:t>https://id.linkedin.com/in/farhannaufal-bcs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94775" y="1625150"/>
            <a:ext cx="374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 fontAlgn="base"/>
            <a:r>
              <a:rPr lang="en-US" b="1" i="0" dirty="0">
                <a:effectLst/>
                <a:latin typeface="-apple-system"/>
              </a:rPr>
              <a:t>Software Engineer</a:t>
            </a:r>
          </a:p>
          <a:p>
            <a:br>
              <a:rPr lang="en-US" dirty="0"/>
            </a:b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2709450"/>
            <a:ext cx="37401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 fontAlgn="base"/>
            <a:r>
              <a:rPr lang="en-US" b="1" i="0" dirty="0">
                <a:effectLst/>
                <a:latin typeface="-apple-system"/>
              </a:rPr>
              <a:t>Project-Based Virtual Intern : Data Engineer ID/X Partners x </a:t>
            </a:r>
            <a:r>
              <a:rPr lang="en-US" b="1" i="0" dirty="0" err="1">
                <a:effectLst/>
                <a:latin typeface="-apple-system"/>
              </a:rPr>
              <a:t>Rakamin</a:t>
            </a:r>
            <a:r>
              <a:rPr lang="en-US" b="1" i="0" dirty="0">
                <a:effectLst/>
                <a:latin typeface="-apple-system"/>
              </a:rPr>
              <a:t> Academy</a:t>
            </a:r>
          </a:p>
          <a:p>
            <a:br>
              <a:rPr lang="en-US" dirty="0"/>
            </a:b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94775" y="3861975"/>
            <a:ext cx="3740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 fontAlgn="base"/>
            <a:r>
              <a:rPr lang="en-US" b="1" i="0" dirty="0">
                <a:effectLst/>
                <a:latin typeface="-apple-system"/>
              </a:rPr>
              <a:t>Project-Based Virtual Intern : Data Scientist Home Credit Indonesia x </a:t>
            </a:r>
            <a:r>
              <a:rPr lang="en-US" b="1" i="0" dirty="0" err="1">
                <a:effectLst/>
                <a:latin typeface="-apple-system"/>
              </a:rPr>
              <a:t>Rakamin</a:t>
            </a:r>
            <a:r>
              <a:rPr lang="en-US" b="1" i="0" dirty="0">
                <a:effectLst/>
                <a:latin typeface="-apple-system"/>
              </a:rPr>
              <a:t> Academy</a:t>
            </a:r>
          </a:p>
        </p:txBody>
      </p:sp>
      <p:sp>
        <p:nvSpPr>
          <p:cNvPr id="88" name="Google Shape;88;p15"/>
          <p:cNvSpPr txBox="1"/>
          <p:nvPr/>
        </p:nvSpPr>
        <p:spPr>
          <a:xfrm>
            <a:off x="5294775" y="4560675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*notes: just a sample page</a:t>
            </a:r>
            <a:endParaRPr b="1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55124" y="3000261"/>
            <a:ext cx="4204851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Graduated from Computer Science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Pakuan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University in 2022. Looking for job opportunities that provide opportunities for further development. I have expertise in R programming and Python programming. I am experienced with Data Mining libraries. I am eager to try something different, face challenges, and take my skills to the next level. Capable to working independently as well as in a team.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249775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40602" y="1896530"/>
            <a:ext cx="83769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client </a:t>
            </a:r>
            <a:r>
              <a:rPr lang="en-US" dirty="0" err="1"/>
              <a:t>dari</a:t>
            </a:r>
            <a:r>
              <a:rPr lang="en-US" dirty="0"/>
              <a:t> ID/X Partners yang </a:t>
            </a:r>
            <a:r>
              <a:rPr lang="en-US" dirty="0" err="1"/>
              <a:t>bergerak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e-commerce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 Warehouse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 </a:t>
            </a:r>
            <a:r>
              <a:rPr lang="en-US" dirty="0" err="1"/>
              <a:t>sumber</a:t>
            </a:r>
            <a:r>
              <a:rPr lang="en-US" dirty="0"/>
              <a:t>. Data Warehouse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Fact dan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Dimension. </a:t>
            </a:r>
            <a:r>
              <a:rPr lang="en-US" dirty="0" err="1"/>
              <a:t>Sebagai</a:t>
            </a:r>
            <a:r>
              <a:rPr lang="en-US" dirty="0"/>
              <a:t> Data Engineer,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task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Import/Restore Database Staging.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Database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DWH_Project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Fact dan Dimension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database Staging.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Job ETL di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talend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memindahkan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Staging </a:t>
            </a:r>
            <a:r>
              <a:rPr lang="en-US" dirty="0" err="1"/>
              <a:t>ke</a:t>
            </a:r>
            <a:r>
              <a:rPr lang="en-US" dirty="0"/>
              <a:t> Data Warehouse.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DimCustomer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FirstName dan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kapital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gabungkan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CustomerName</a:t>
            </a:r>
            <a:r>
              <a:rPr lang="en-US" dirty="0"/>
              <a:t>.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Store Procedure (SP)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summary sales order </a:t>
            </a:r>
            <a:r>
              <a:rPr lang="en-US" dirty="0" err="1"/>
              <a:t>berdasarkan</a:t>
            </a:r>
            <a:r>
              <a:rPr lang="en-US" dirty="0"/>
              <a:t> status </a:t>
            </a:r>
            <a:r>
              <a:rPr lang="en-US" dirty="0" err="1"/>
              <a:t>pengiriman</a:t>
            </a:r>
            <a:r>
              <a:rPr lang="en-US" dirty="0"/>
              <a:t>.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5FD2C5-6E21-CC7C-7212-1C93436CC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487" y="956131"/>
            <a:ext cx="5019026" cy="4187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F4AE6-C134-2794-FCAF-E7CFAF7A8F54}"/>
              </a:ext>
            </a:extLst>
          </p:cNvPr>
          <p:cNvSpPr txBox="1"/>
          <p:nvPr/>
        </p:nvSpPr>
        <p:spPr>
          <a:xfrm>
            <a:off x="426498" y="185625"/>
            <a:ext cx="3855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Melakukan</a:t>
            </a:r>
            <a:r>
              <a:rPr lang="en-US" dirty="0"/>
              <a:t> Import/Restore Database Staging.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5FD2C5-6E21-CC7C-7212-1C93436CC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487" y="956131"/>
            <a:ext cx="5019026" cy="41873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E32314-7210-8125-2CA0-47C903721E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26925"/>
            <a:ext cx="9144000" cy="47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2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EE012BE-DEEF-36E1-2706-F7AFF1142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837" y="1175660"/>
            <a:ext cx="6964326" cy="279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4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3853F-DD6D-155E-1049-DE0759891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99" y="1058384"/>
            <a:ext cx="7341801" cy="3899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670C1C-A60B-1E8F-CC75-1EB581BEE1EE}"/>
              </a:ext>
            </a:extLst>
          </p:cNvPr>
          <p:cNvSpPr txBox="1"/>
          <p:nvPr/>
        </p:nvSpPr>
        <p:spPr>
          <a:xfrm>
            <a:off x="807485" y="302270"/>
            <a:ext cx="65101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Database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DWH_Project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Fact </a:t>
            </a:r>
            <a:br>
              <a:rPr lang="en-US" dirty="0"/>
            </a:br>
            <a:r>
              <a:rPr lang="en-US" dirty="0"/>
              <a:t>dan Dimension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database Staging.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6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A91F2B-24C3-3E22-E3FD-5B069F2EA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5625"/>
            <a:ext cx="4880344" cy="4504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6B7BEE-A70B-C52D-32BD-D335F36B84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6679" y="726925"/>
            <a:ext cx="5217321" cy="475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749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436</Words>
  <Application>Microsoft Office PowerPoint</Application>
  <PresentationFormat>On-screen Show (16:9)</PresentationFormat>
  <Paragraphs>34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Rubik Light</vt:lpstr>
      <vt:lpstr>Rubik</vt:lpstr>
      <vt:lpstr>Rubik SemiBold</vt:lpstr>
      <vt:lpstr>-apple-system</vt:lpstr>
      <vt:lpstr>Rubik Medium</vt:lpstr>
      <vt:lpstr>Simple Light</vt:lpstr>
      <vt:lpstr>PowerPoint Presentation</vt:lpstr>
      <vt:lpstr>Disclaimer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modified xsi:type="dcterms:W3CDTF">2023-07-01T12:02:55Z</dcterms:modified>
</cp:coreProperties>
</file>