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urance on the Blockchain: Etherisc" id="{E8B1A069-99E8-412E-AE62-3D451E4D13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CB58-0C0C-43C3-ED98-EC92B1D4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A76B-964E-ADB1-E534-A1B84163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3A1-AB73-4CF2-971D-C6DC3DF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80AF-A721-A44C-D746-993600C5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7C19-E9B4-30C0-CDB9-161FA35B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0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4535-57B4-1C67-F02F-8A4364A3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49F7D-C429-5DC3-2E41-6710AFDC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5EA2-4EA3-75E5-7AA2-B25F07D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F1AB-6E84-12E4-E07E-BB900BD0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2C98-399C-4904-A184-3FBAF997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208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51021-88F7-E70E-D469-2FBDE0E7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7AE5D-7913-9417-4755-C15245F3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9724-69E9-47F8-D020-40FFAB9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1A8E-7522-AB51-F3D4-D4BC736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99CA-5F8B-2F3C-ECFE-FF59E5AD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75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CB59-A587-4335-0790-28A1CBCA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865E-1419-1212-2E44-1698F975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2DB4-0897-A1BC-C5B1-9090DBD2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40A-FA2E-D58E-D98F-F530E3E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7D9F-4E72-0278-B2A1-65401420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4298-88ED-9564-B859-D2119EAB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2DF3-8ABC-C2A6-64E8-4D12DD3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6726-E522-479E-0565-EE1D1C35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DB4F-EC3F-4D24-24DE-4945C1C3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8218-97F7-F59F-2DD9-325BFE3D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3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0C0E-71DA-B853-1A8C-36D99F98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3A41-A874-BC1A-FD8D-F8ABC47A2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1C3CB-4E37-383A-B170-382BD9FB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3B19-6F47-862D-4061-8DCCF20C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687F-C460-863B-818F-4240AA0D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BB6F-0F81-C9AC-0C0E-66885BE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028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5464-8BEC-5458-3056-0D64A9F4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69AA-CA00-EBDB-19AD-E2686087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B852-9AB4-088C-1A54-D0CF8EAF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712E7-28F7-9401-FE6B-E62CAFAF8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75607-64AF-E1AC-F4A2-71358C67A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90AA1-6C70-B9E8-CE83-550C8B48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FEEFD-7323-50B0-7AF1-27DA4DA8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61706-C490-9AC2-572E-43F787D8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81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F37-ADB3-B573-580E-286E5ED2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E6AE5-DFA4-0D6C-0DE3-D7EC803D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66233-F498-E332-F2B6-F52926DB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1CC64-4656-90F5-43A1-A399C8F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47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E314-A82C-511C-6466-EFE737CC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0B635-C5E7-DA47-4A7B-EA02A60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FAA-C3F5-2475-1DDA-C5422C19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24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C27E-9FF5-9399-22BC-21C5AC22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2672-3F25-D766-C29A-7FD08DB4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CCB14-822B-EB8A-D4E5-18BB784D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E02D1-4F20-FC01-1115-467B64C0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1A90-E32C-C438-5CEA-47FD71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4BAA-F08E-3E03-C3E1-179524B0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61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4BF3-C778-C25C-F93F-3F0F8CA4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A6EA-2460-EE51-DB18-362EC999D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E6E6C-30F3-5F02-6DE6-49DC9D2A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B1B0-7CCF-639F-0DB7-C4F8DE9D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14E7E-6F37-1D91-D3EC-3700F9F3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109B-5ADA-9D5C-CB68-FCB99458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22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B5553-A3EE-B8EC-92FB-9678EE92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9645-1388-4DA2-5AED-06BFB28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3E92-F827-EE35-F730-BD9435E98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D548-0133-40A0-BBEA-8B5EDCE3A96F}" type="datetimeFigureOut">
              <a:rPr lang="en-PK" smtClean="0"/>
              <a:t>25/05/2022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779A-3FC5-3939-5352-C974E9BB7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95EF-90D9-1B6C-93D7-756E53DD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ED5F-FD8A-4F86-889A-9C089AEA61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723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2D95-8EB4-A8BF-DE79-EC5A1553C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9181-F8E3-32E1-1115-E2A44A06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61EFF-1EB0-C1B3-6E8D-48C4FDFE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1007-7409-4BD5-E5C8-07DFFF48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5451-EAB0-56F1-6C18-2CCA041E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49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B216-1DE5-6083-218D-B5934244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5A3-1715-E0F5-7AD0-61364182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79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CE8-FAC9-433D-6164-FB702196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F80F-7260-12A0-9FC8-CC39F17BB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47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8BF9-9FEC-C402-8722-DD799B87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E2B5-37D7-85E9-8679-ADF014E2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333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AE39-A527-1E75-8E7E-E9AC7B52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C62-73B3-5051-D4F5-D628131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887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A74-7228-775D-A4F0-24B98861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68B3-7622-302A-5509-222374C2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034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CB45-7D1B-1491-2664-B0C5879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2332-73A1-F56A-73DC-BE818565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925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1FB-A6E6-5B25-1A5F-C692A58A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1D8D-D85C-6794-8268-C48F071E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476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E7EB-30C6-47C4-13E8-D8B3DCE5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0FA9-36DE-3E58-F0D5-992CD78F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928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E298-0106-FDA0-3731-3D740C9C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185E-FEC6-BDA0-895A-8F82D303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77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28C3-984A-DC89-8C14-3F0BFBD6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8FF2-00E5-8A77-8167-64D27E86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A90A0-B722-0828-442C-1C0FE542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6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E2BE-90D5-0087-DFE4-7407B4B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0D01-3BA9-0EF8-B8FE-8052E868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3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616-B330-4306-D01E-5CFFCFB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09EC-67FF-E3A2-B47A-A0A91D6F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252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13E-3541-A23B-43CC-C09DF6BF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6446-EAF0-43FC-0CE7-209DB59B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6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44BE-7770-1963-01B1-FA48A629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19-0E73-BD8E-B782-F2E44EEC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163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A737-F36C-2D65-AD48-EAA9821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DD7F-C24F-3A41-2C1F-ACA2790B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764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9CD3-4460-2FA4-023B-6015E69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0E99-3044-8F76-F988-63B5B27D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E79C9-38C4-48F5-C766-91660AED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2DDA-FAEE-C401-85F3-237F17BD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C043-94EB-ED78-FBC9-A128910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09FAD-90E7-704E-64AD-E19D8039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921A-61DE-1739-E091-C56F3D09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CDEF-9FC3-0FB7-ED0A-97D657B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240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335A-D65A-979E-09A1-F2768D3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93DF-37C2-3D0D-874F-F1F99E5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814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6773-B430-0B56-2CA4-E7A51C1C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1F5E-5728-D4F1-F70B-63870D2F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809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862D-1005-5077-FC3E-E9B935B5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6616-FF21-71BD-5E54-CEA9C7E5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07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68F-A326-FE0D-6428-5E2EE75F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CE75-935E-F471-131C-31FB1ED1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881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02-134192-004</dc:creator>
  <cp:lastModifiedBy>02-134192-004</cp:lastModifiedBy>
  <cp:revision>3</cp:revision>
  <dcterms:created xsi:type="dcterms:W3CDTF">2022-05-25T15:18:25Z</dcterms:created>
  <dcterms:modified xsi:type="dcterms:W3CDTF">2022-05-25T16:14:28Z</dcterms:modified>
</cp:coreProperties>
</file>