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CDD5F-A5AA-4D1E-8F2C-484B9E44C32D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4FFB-AB93-46B1-A91D-1678E9C85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8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4FFB-AB93-46B1-A91D-1678E9C8536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EB54D6-098B-4548-91C5-E0E85B3C9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UE19CS204 – WEB TECHNOLOGIES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MINI-PROJECT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035" y="3813110"/>
            <a:ext cx="7086600" cy="1752600"/>
          </a:xfrm>
        </p:spPr>
        <p:txBody>
          <a:bodyPr>
            <a:normAutofit fontScale="75000" lnSpcReduction="20000"/>
          </a:bodyPr>
          <a:lstStyle/>
          <a:p>
            <a:r>
              <a:rPr lang="en-US" sz="2800" dirty="0"/>
              <a:t>Section - C</a:t>
            </a:r>
          </a:p>
          <a:p>
            <a:r>
              <a:rPr lang="en-GB" sz="2800" dirty="0"/>
              <a:t>GAUTHAM ANAND S </a:t>
            </a:r>
            <a:r>
              <a:rPr lang="en-US" altLang="en-GB" sz="2800" dirty="0"/>
              <a:t>- PES1UG19CS165</a:t>
            </a:r>
          </a:p>
          <a:p>
            <a:r>
              <a:rPr lang="en-US" altLang="en-GB" sz="2800" dirty="0"/>
              <a:t>H V SASHI KANTH REDDY - PES1UG19CS176</a:t>
            </a:r>
          </a:p>
          <a:p>
            <a:r>
              <a:rPr lang="en-US" altLang="en-GB" sz="2800" dirty="0"/>
              <a:t>H V RAVI KANTH REDDY - PES1UG19CS188</a:t>
            </a:r>
          </a:p>
          <a:p>
            <a:r>
              <a:rPr lang="en-US" altLang="en-GB" sz="2800" dirty="0"/>
              <a:t>FARAAZ KHAN - PES1UG19CS153</a:t>
            </a:r>
          </a:p>
          <a:p>
            <a:endParaRPr lang="en-US" alt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8" name="Subtitle 2"/>
          <p:cNvSpPr txBox="1"/>
          <p:nvPr/>
        </p:nvSpPr>
        <p:spPr>
          <a:xfrm>
            <a:off x="1028700" y="6019800"/>
            <a:ext cx="7086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-https://github.com/faraazkhan1112/Web-Tech-mini-project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TITLE: EXPENSE TRACKER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B41573-C393-4310-8DD4-27490FC70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09" y="528531"/>
            <a:ext cx="2446451" cy="7637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D5C47-7451-44CA-85BC-049D7BDA8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ABSTRACT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26" y="1266296"/>
            <a:ext cx="8229600" cy="4525963"/>
          </a:xfrm>
        </p:spPr>
        <p:txBody>
          <a:bodyPr>
            <a:normAutofit fontScale="97500"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Expense Tracker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A Full Stack web application built with MERN Stack.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With this application you can keep track of your finances by adding the amount and what it was spent for. 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This application uses ExpressJS framework for the backend APIs and ReactJS for front-end views. The Data is stored with NoSQL database using MongoDB/mongoose.</a:t>
            </a:r>
            <a:endParaRPr lang="en-GB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DCE4F6-D965-49FC-9326-CE46F0AD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22" y="5325861"/>
            <a:ext cx="1308100" cy="80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 Resources | MongoDB">
            <a:extLst>
              <a:ext uri="{FF2B5EF4-FFF2-40B4-BE49-F238E27FC236}">
                <a16:creationId xmlns:a16="http://schemas.microsoft.com/office/drawing/2014/main" id="{1BEE733E-40D1-4CF6-975A-11E8FA39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68870"/>
            <a:ext cx="1905000" cy="5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 Express.js features you need to know | by Louis Petrik | JavaScript In  Plain English | Medium">
            <a:extLst>
              <a:ext uri="{FF2B5EF4-FFF2-40B4-BE49-F238E27FC236}">
                <a16:creationId xmlns:a16="http://schemas.microsoft.com/office/drawing/2014/main" id="{3F0D2883-0C41-4BDA-9805-F13A0EBD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6" y="5458355"/>
            <a:ext cx="1524000" cy="66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03A43-5157-4180-8699-456B19DB17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26" y="5297912"/>
            <a:ext cx="1371600" cy="969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4182D-6B91-4C6A-94D2-FA481792E7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TECHNOLOGIES USED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(Additional modules/libraries used):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US" altLang="en-GB" sz="2000" b="1" dirty="0">
                <a:solidFill>
                  <a:schemeClr val="bg1"/>
                </a:solidFill>
              </a:rPr>
              <a:t>=&gt; </a:t>
            </a:r>
            <a:r>
              <a:rPr lang="en-GB" sz="2000" b="1" dirty="0">
                <a:solidFill>
                  <a:schemeClr val="bg1"/>
                </a:solidFill>
              </a:rPr>
              <a:t>#Dependencies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      npm install express cors mongoose dotenv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      npm install -g nodemon</a:t>
            </a:r>
            <a:r>
              <a:rPr lang="en-US" altLang="en-GB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=&gt; </a:t>
            </a:r>
            <a:r>
              <a:rPr lang="en-US" altLang="en-GB" sz="2000" b="1" dirty="0">
                <a:solidFill>
                  <a:schemeClr val="bg1"/>
                </a:solidFill>
              </a:rPr>
              <a:t>#Bootstrap CSS framework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 npm install bootstrap.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=&gt; </a:t>
            </a:r>
            <a:r>
              <a:rPr lang="en-US" altLang="en-GB" sz="2000" b="1" dirty="0">
                <a:solidFill>
                  <a:schemeClr val="bg1"/>
                </a:solidFill>
              </a:rPr>
              <a:t>#Axios library.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 npm install axios.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=&gt; </a:t>
            </a:r>
            <a:r>
              <a:rPr lang="en-US" altLang="en-GB" sz="2000" b="1" dirty="0">
                <a:solidFill>
                  <a:schemeClr val="bg1"/>
                </a:solidFill>
              </a:rPr>
              <a:t>#Prod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npm start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Runs the app in the development mode.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bg1"/>
                </a:solidFill>
              </a:rPr>
              <a:t>    Open http://localhost:3000 to view it in the browser.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8088A6-E34F-483E-A6B5-61AEE3982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Content Placeholder 3" descr="WhatsApp Image 2020-12-07 at 9.38.22 PM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33600" y="810920"/>
            <a:ext cx="4876800" cy="2693742"/>
          </a:xfrm>
          <a:prstGeom prst="rect">
            <a:avLst/>
          </a:prstGeom>
        </p:spPr>
      </p:pic>
      <p:pic>
        <p:nvPicPr>
          <p:cNvPr id="5" name="Content Placeholder 4" descr="WhatsApp Image 2020-12-07 at 9.38.23 PM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88205" y="3815080"/>
            <a:ext cx="4038600" cy="2433320"/>
          </a:xfrm>
          <a:prstGeom prst="rect">
            <a:avLst/>
          </a:prstGeom>
        </p:spPr>
      </p:pic>
      <p:pic>
        <p:nvPicPr>
          <p:cNvPr id="8" name="Picture 7" descr="WhatsApp Image 2020-12-07 at 9.38.24 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6" y="3815080"/>
            <a:ext cx="4292356" cy="2433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64494-7F95-4C65-8C9E-28973AC60817}"/>
              </a:ext>
            </a:extLst>
          </p:cNvPr>
          <p:cNvSpPr txBox="1"/>
          <p:nvPr/>
        </p:nvSpPr>
        <p:spPr>
          <a:xfrm>
            <a:off x="2400300" y="160020"/>
            <a:ext cx="4343400" cy="60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APP SCREENSHOTS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A5D461-C199-48BB-929B-CE64FD4B0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MEMBER CONTRIBUTIONS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 Light" panose="020F0302020204030204" pitchFamily="34" charset="0"/>
              </a:rPr>
              <a:t>(Functionality worked on by each team member).</a:t>
            </a:r>
          </a:p>
          <a:p>
            <a:r>
              <a:rPr lang="en-IN" altLang="en-GB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H.V.SASHI KANTH REDDY </a:t>
            </a:r>
            <a:r>
              <a:rPr lang="en-IN" altLang="en-GB" sz="2000" dirty="0">
                <a:solidFill>
                  <a:schemeClr val="bg1"/>
                </a:solidFill>
                <a:cs typeface="Calibri Light" panose="020F0302020204030204" pitchFamily="34" charset="0"/>
              </a:rPr>
              <a:t>=&gt; edit-expense-component and create-user-component.</a:t>
            </a:r>
          </a:p>
          <a:p>
            <a:r>
              <a:rPr lang="en-IN" altLang="en-GB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H.V.RAVI KANTH REDDY </a:t>
            </a:r>
            <a:r>
              <a:rPr lang="en-IN" altLang="en-GB" sz="2000" dirty="0">
                <a:solidFill>
                  <a:schemeClr val="bg1"/>
                </a:solidFill>
                <a:cs typeface="Calibri Light" panose="020F0302020204030204" pitchFamily="34" charset="0"/>
              </a:rPr>
              <a:t>=&gt; Navbar component and server.js.</a:t>
            </a:r>
          </a:p>
          <a:p>
            <a:r>
              <a:rPr lang="en-GB" sz="2000" b="1" dirty="0">
                <a:solidFill>
                  <a:schemeClr val="bg1"/>
                </a:solidFill>
                <a:cs typeface="Calibri Light" panose="020F0302020204030204" pitchFamily="34" charset="0"/>
                <a:sym typeface="+mn-ea"/>
              </a:rPr>
              <a:t>GAUTHAM ANAND S </a:t>
            </a:r>
            <a:r>
              <a:rPr lang="en-IN" altLang="en-GB" sz="2000" dirty="0">
                <a:solidFill>
                  <a:schemeClr val="bg1"/>
                </a:solidFill>
                <a:cs typeface="Calibri Light" panose="020F0302020204030204" pitchFamily="34" charset="0"/>
              </a:rPr>
              <a:t>=&gt; Expenses-list component and user-model in routes.</a:t>
            </a:r>
          </a:p>
          <a:p>
            <a:r>
              <a:rPr lang="en-US" altLang="en-GB" sz="2000" b="1" dirty="0">
                <a:solidFill>
                  <a:schemeClr val="bg1"/>
                </a:solidFill>
                <a:cs typeface="Calibri Light" panose="020F0302020204030204" pitchFamily="34" charset="0"/>
                <a:sym typeface="+mn-ea"/>
              </a:rPr>
              <a:t>FARAAZ KHAN</a:t>
            </a:r>
            <a:r>
              <a:rPr lang="en-IN" altLang="en-GB" sz="2000" b="1" dirty="0">
                <a:solidFill>
                  <a:schemeClr val="bg1"/>
                </a:solidFill>
                <a:cs typeface="Calibri Light" panose="020F0302020204030204" pitchFamily="34" charset="0"/>
              </a:rPr>
              <a:t> </a:t>
            </a:r>
            <a:r>
              <a:rPr lang="en-IN" altLang="en-GB" sz="2000" dirty="0">
                <a:solidFill>
                  <a:schemeClr val="bg1"/>
                </a:solidFill>
                <a:cs typeface="Calibri Light" panose="020F0302020204030204" pitchFamily="34" charset="0"/>
              </a:rPr>
              <a:t>=&gt; expenses model and route, create expense component.</a:t>
            </a:r>
            <a:endParaRPr lang="en-IN" altLang="en-GB" sz="2000" dirty="0">
              <a:cs typeface="Calibri Light" panose="020F0302020204030204" pitchFamily="34" charset="0"/>
            </a:endParaRPr>
          </a:p>
          <a:p>
            <a:endParaRPr lang="en-IN" altLang="en-GB" dirty="0"/>
          </a:p>
          <a:p>
            <a:endParaRPr lang="en-IN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251</Words>
  <Application>Microsoft Office PowerPoint</Application>
  <PresentationFormat>On-screen Show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UE19CS204 – WEB TECHNOLOGIES MINI-PROJECT</vt:lpstr>
      <vt:lpstr>ABSTRACT</vt:lpstr>
      <vt:lpstr>TECHNOLOGIES USED</vt:lpstr>
      <vt:lpstr>PowerPoint Presentation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faraazkhan2001@gmail.com</cp:lastModifiedBy>
  <cp:revision>13</cp:revision>
  <dcterms:created xsi:type="dcterms:W3CDTF">2020-11-18T05:59:00Z</dcterms:created>
  <dcterms:modified xsi:type="dcterms:W3CDTF">2020-12-09T05:37:38Z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