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DB21C-66C1-476A-AB8E-1D2065E97F83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747A6-CD71-497E-B84E-58501714A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C21EC-715F-4AAB-B96A-77FCDF186A18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106F9-D6B5-4830-B861-3E7F3AA54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542-C1E7-4C18-9C00-7B492A050999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5569F-6DAD-4568-B6D2-0E9755166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E621E-3B19-4E04-BE32-E5CEE6620677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7D26D-323E-4E44-A551-E85C3C00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AF76-CFE7-436D-9EEE-E53D289B7C57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947F-BF9D-4373-B098-50B3533F3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93549-BD56-461D-8C16-B0FE72972AAC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04DF3-576C-4962-95FD-259281C71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4715-0DE0-4FC1-8A77-B38DAB05F7EE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AD3F-95B7-4816-85F0-48F446A7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342E-1D03-47F4-A67E-237CBC5C824A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DFD6A-3D98-47DB-A391-608219757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BCF04-0810-4711-8E00-D6E0F3D4AC1A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32B0-CF25-4D68-8D7F-5F2794EFA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E27F-E76F-4377-970F-EAFCC8D9877F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4F22-D88F-4ACF-96A9-6D68F0B7B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5C29-5694-4196-8772-84AE41BEEA6C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84FBA-AB17-454E-BA61-CAF8C3428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02457B-7DC2-48C4-9B92-F1D964AB5C5D}" type="datetimeFigureOut">
              <a:rPr lang="en-US"/>
              <a:pPr>
                <a:defRPr/>
              </a:pPr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CF6B-463C-4A36-8CF5-1B9621B32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09600" y="279400"/>
            <a:ext cx="1214438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runEngine</a:t>
            </a:r>
            <a:r>
              <a:rPr lang="en-US" sz="1200" dirty="0"/>
              <a:t>()</a:t>
            </a:r>
            <a:endParaRPr lang="en-US" sz="1200" dirty="0"/>
          </a:p>
        </p:txBody>
      </p:sp>
      <p:sp>
        <p:nvSpPr>
          <p:cNvPr id="6" name="Flowchart: Decision 5"/>
          <p:cNvSpPr/>
          <p:nvPr/>
        </p:nvSpPr>
        <p:spPr>
          <a:xfrm>
            <a:off x="381000" y="965200"/>
            <a:ext cx="1350963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Goal Reached?</a:t>
            </a:r>
            <a:endParaRPr lang="en-US" sz="10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985044" y="732631"/>
            <a:ext cx="304800" cy="160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4343400" y="4724400"/>
            <a:ext cx="1247775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Add </a:t>
            </a:r>
            <a:r>
              <a:rPr lang="en-US" sz="1200" dirty="0" err="1"/>
              <a:t>currentNode</a:t>
            </a:r>
            <a:r>
              <a:rPr lang="en-US" sz="1200" dirty="0"/>
              <a:t> to </a:t>
            </a:r>
            <a:r>
              <a:rPr lang="en-US" sz="1200" dirty="0" err="1"/>
              <a:t>visitedNodesList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56" idx="3"/>
            <a:endCxn id="20" idx="1"/>
          </p:cNvCxnSpPr>
          <p:nvPr/>
        </p:nvCxnSpPr>
        <p:spPr>
          <a:xfrm>
            <a:off x="1920875" y="4495800"/>
            <a:ext cx="2422525" cy="609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6934200" y="3733800"/>
            <a:ext cx="1600200" cy="11287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Current Node has children?</a:t>
            </a:r>
            <a:endParaRPr lang="en-US" sz="1200" dirty="0"/>
          </a:p>
        </p:txBody>
      </p:sp>
      <p:sp>
        <p:nvSpPr>
          <p:cNvPr id="56" name="Flowchart: Decision 55"/>
          <p:cNvSpPr/>
          <p:nvPr/>
        </p:nvSpPr>
        <p:spPr>
          <a:xfrm>
            <a:off x="0" y="4038600"/>
            <a:ext cx="1920875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Node visited before?</a:t>
            </a:r>
            <a:endParaRPr lang="en-US" sz="1000" dirty="0"/>
          </a:p>
        </p:txBody>
      </p:sp>
      <p:sp>
        <p:nvSpPr>
          <p:cNvPr id="13320" name="TextBox 67"/>
          <p:cNvSpPr txBox="1">
            <a:spLocks noChangeArrowheads="1"/>
          </p:cNvSpPr>
          <p:nvPr/>
        </p:nvSpPr>
        <p:spPr bwMode="auto">
          <a:xfrm>
            <a:off x="152400" y="1701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21" name="TextBox 80"/>
          <p:cNvSpPr txBox="1">
            <a:spLocks noChangeArrowheads="1"/>
          </p:cNvSpPr>
          <p:nvPr/>
        </p:nvSpPr>
        <p:spPr bwMode="auto">
          <a:xfrm>
            <a:off x="1981200" y="41910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97" name="Elbow Connector 96"/>
          <p:cNvCxnSpPr>
            <a:stCxn id="20" idx="3"/>
            <a:endCxn id="23" idx="2"/>
          </p:cNvCxnSpPr>
          <p:nvPr/>
        </p:nvCxnSpPr>
        <p:spPr>
          <a:xfrm flipV="1">
            <a:off x="5591175" y="4862513"/>
            <a:ext cx="2143125" cy="2428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113"/>
          <p:cNvSpPr txBox="1">
            <a:spLocks noChangeArrowheads="1"/>
          </p:cNvSpPr>
          <p:nvPr/>
        </p:nvSpPr>
        <p:spPr bwMode="auto">
          <a:xfrm>
            <a:off x="1295400" y="1803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cxnSp>
        <p:nvCxnSpPr>
          <p:cNvPr id="72" name="Elbow Connector 71"/>
          <p:cNvCxnSpPr>
            <a:stCxn id="56" idx="2"/>
            <a:endCxn id="152" idx="1"/>
          </p:cNvCxnSpPr>
          <p:nvPr/>
        </p:nvCxnSpPr>
        <p:spPr>
          <a:xfrm rot="16200000" flipH="1">
            <a:off x="861219" y="5052219"/>
            <a:ext cx="914400" cy="715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72"/>
          <p:cNvSpPr txBox="1">
            <a:spLocks noChangeArrowheads="1"/>
          </p:cNvSpPr>
          <p:nvPr/>
        </p:nvSpPr>
        <p:spPr bwMode="auto">
          <a:xfrm>
            <a:off x="990600" y="5105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cxnSp>
        <p:nvCxnSpPr>
          <p:cNvPr id="75" name="Elbow Connector 74"/>
          <p:cNvCxnSpPr>
            <a:stCxn id="152" idx="3"/>
            <a:endCxn id="156" idx="1"/>
          </p:cNvCxnSpPr>
          <p:nvPr/>
        </p:nvCxnSpPr>
        <p:spPr>
          <a:xfrm>
            <a:off x="3597275" y="5867400"/>
            <a:ext cx="89852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162800" y="2438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edgeList</a:t>
            </a:r>
            <a:r>
              <a:rPr lang="en-US" sz="1000" dirty="0"/>
              <a:t> = Expand &amp; refine </a:t>
            </a:r>
            <a:r>
              <a:rPr lang="en-US" sz="1000" dirty="0" err="1"/>
              <a:t>currentNode</a:t>
            </a:r>
            <a:r>
              <a:rPr lang="en-US" sz="1000" dirty="0"/>
              <a:t> to remove duplicates</a:t>
            </a:r>
            <a:endParaRPr lang="en-US" sz="1000" dirty="0"/>
          </a:p>
        </p:txBody>
      </p:sp>
      <p:cxnSp>
        <p:nvCxnSpPr>
          <p:cNvPr id="60" name="Elbow Connector 59"/>
          <p:cNvCxnSpPr>
            <a:stCxn id="23" idx="0"/>
            <a:endCxn id="58" idx="2"/>
          </p:cNvCxnSpPr>
          <p:nvPr/>
        </p:nvCxnSpPr>
        <p:spPr>
          <a:xfrm rot="5400000" flipH="1" flipV="1">
            <a:off x="7442201" y="3441700"/>
            <a:ext cx="584200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TextBox 133"/>
          <p:cNvSpPr txBox="1">
            <a:spLocks noChangeArrowheads="1"/>
          </p:cNvSpPr>
          <p:nvPr/>
        </p:nvSpPr>
        <p:spPr bwMode="auto">
          <a:xfrm>
            <a:off x="3810000" y="228600"/>
            <a:ext cx="2695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Best First Search Flowchart</a:t>
            </a:r>
          </a:p>
        </p:txBody>
      </p:sp>
      <p:sp>
        <p:nvSpPr>
          <p:cNvPr id="13330" name="TextBox 50"/>
          <p:cNvSpPr txBox="1">
            <a:spLocks noChangeArrowheads="1"/>
          </p:cNvSpPr>
          <p:nvPr/>
        </p:nvSpPr>
        <p:spPr bwMode="auto">
          <a:xfrm>
            <a:off x="5105400" y="20574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57" name="Flowchart: Decision 56"/>
          <p:cNvSpPr/>
          <p:nvPr/>
        </p:nvSpPr>
        <p:spPr>
          <a:xfrm>
            <a:off x="5410200" y="1828800"/>
            <a:ext cx="1350963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edgeList</a:t>
            </a:r>
            <a:r>
              <a:rPr lang="en-US" sz="1000" dirty="0"/>
              <a:t>. Size &gt; 0</a:t>
            </a:r>
            <a:endParaRPr lang="en-US" sz="1000" dirty="0"/>
          </a:p>
        </p:txBody>
      </p:sp>
      <p:sp>
        <p:nvSpPr>
          <p:cNvPr id="121" name="Rectangle 120"/>
          <p:cNvSpPr/>
          <p:nvPr/>
        </p:nvSpPr>
        <p:spPr>
          <a:xfrm>
            <a:off x="3733800" y="16764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Find best edge, with least </a:t>
            </a:r>
            <a:r>
              <a:rPr lang="en-US" sz="1200" i="1" dirty="0"/>
              <a:t>f</a:t>
            </a:r>
            <a:r>
              <a:rPr lang="en-US" sz="1200" dirty="0"/>
              <a:t>, using f=</a:t>
            </a:r>
            <a:r>
              <a:rPr lang="en-US" sz="1200" dirty="0" err="1"/>
              <a:t>g+h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57" idx="1"/>
            <a:endCxn id="121" idx="3"/>
          </p:cNvCxnSpPr>
          <p:nvPr/>
        </p:nvCxnSpPr>
        <p:spPr>
          <a:xfrm rot="10800000">
            <a:off x="4876800" y="2032000"/>
            <a:ext cx="533400" cy="292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667000" y="26670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Insert best edge at beginning of </a:t>
            </a:r>
            <a:r>
              <a:rPr lang="en-US" sz="1000" dirty="0" err="1"/>
              <a:t>fringeList</a:t>
            </a:r>
            <a:endParaRPr lang="en-US" sz="1000" dirty="0"/>
          </a:p>
        </p:txBody>
      </p:sp>
      <p:cxnSp>
        <p:nvCxnSpPr>
          <p:cNvPr id="129" name="Elbow Connector 128"/>
          <p:cNvCxnSpPr>
            <a:stCxn id="121" idx="2"/>
            <a:endCxn id="67" idx="0"/>
          </p:cNvCxnSpPr>
          <p:nvPr/>
        </p:nvCxnSpPr>
        <p:spPr>
          <a:xfrm rot="16200000" flipH="1">
            <a:off x="4394200" y="2298700"/>
            <a:ext cx="355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8" idx="0"/>
            <a:endCxn id="57" idx="0"/>
          </p:cNvCxnSpPr>
          <p:nvPr/>
        </p:nvCxnSpPr>
        <p:spPr>
          <a:xfrm rot="16200000" flipV="1">
            <a:off x="6605588" y="1309687"/>
            <a:ext cx="609600" cy="1647825"/>
          </a:xfrm>
          <a:prstGeom prst="bentConnector3">
            <a:avLst>
              <a:gd name="adj1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1676400" y="5410200"/>
            <a:ext cx="1920875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FringeList</a:t>
            </a:r>
            <a:r>
              <a:rPr lang="en-US" sz="1000" dirty="0"/>
              <a:t> empty?</a:t>
            </a:r>
            <a:endParaRPr lang="en-US" sz="1000" dirty="0"/>
          </a:p>
        </p:txBody>
      </p:sp>
      <p:sp>
        <p:nvSpPr>
          <p:cNvPr id="156" name="Flowchart: Terminator 155"/>
          <p:cNvSpPr/>
          <p:nvPr/>
        </p:nvSpPr>
        <p:spPr>
          <a:xfrm>
            <a:off x="4495800" y="57150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Finish Search</a:t>
            </a:r>
            <a:endParaRPr lang="en-US" sz="1200" dirty="0"/>
          </a:p>
        </p:txBody>
      </p:sp>
      <p:sp>
        <p:nvSpPr>
          <p:cNvPr id="13339" name="TextBox 157"/>
          <p:cNvSpPr txBox="1">
            <a:spLocks noChangeArrowheads="1"/>
          </p:cNvSpPr>
          <p:nvPr/>
        </p:nvSpPr>
        <p:spPr bwMode="auto">
          <a:xfrm>
            <a:off x="3505200" y="55626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60" name="Flowchart: Process 159"/>
          <p:cNvSpPr/>
          <p:nvPr/>
        </p:nvSpPr>
        <p:spPr>
          <a:xfrm>
            <a:off x="2895600" y="6248400"/>
            <a:ext cx="1247775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currentEdge</a:t>
            </a:r>
            <a:r>
              <a:rPr lang="en-US" sz="1100" dirty="0"/>
              <a:t> = </a:t>
            </a:r>
            <a:r>
              <a:rPr lang="en-US" sz="1100" dirty="0" err="1"/>
              <a:t>nextEdge</a:t>
            </a:r>
            <a:r>
              <a:rPr lang="en-US" sz="1100" dirty="0"/>
              <a:t> from </a:t>
            </a:r>
            <a:r>
              <a:rPr lang="en-US" sz="1100" dirty="0" err="1"/>
              <a:t>fringeEdgeList</a:t>
            </a:r>
            <a:endParaRPr lang="en-US" sz="1100" dirty="0"/>
          </a:p>
        </p:txBody>
      </p:sp>
      <p:sp>
        <p:nvSpPr>
          <p:cNvPr id="161" name="Flowchart: Process 160"/>
          <p:cNvSpPr/>
          <p:nvPr/>
        </p:nvSpPr>
        <p:spPr>
          <a:xfrm>
            <a:off x="4800600" y="6248400"/>
            <a:ext cx="1600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currentNode</a:t>
            </a:r>
            <a:r>
              <a:rPr lang="en-US" sz="1200" dirty="0"/>
              <a:t> = </a:t>
            </a:r>
            <a:r>
              <a:rPr lang="en-US" sz="1200" dirty="0" err="1"/>
              <a:t>currentEdge.getChild</a:t>
            </a:r>
            <a:r>
              <a:rPr lang="en-US" sz="1200" dirty="0"/>
              <a:t>()</a:t>
            </a:r>
            <a:endParaRPr lang="en-US" sz="1200" dirty="0"/>
          </a:p>
        </p:txBody>
      </p:sp>
      <p:cxnSp>
        <p:nvCxnSpPr>
          <p:cNvPr id="163" name="Shape 162"/>
          <p:cNvCxnSpPr>
            <a:stCxn id="152" idx="2"/>
            <a:endCxn id="160" idx="1"/>
          </p:cNvCxnSpPr>
          <p:nvPr/>
        </p:nvCxnSpPr>
        <p:spPr>
          <a:xfrm rot="16200000" flipH="1">
            <a:off x="2690019" y="6271419"/>
            <a:ext cx="152400" cy="258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60" idx="3"/>
            <a:endCxn id="161" idx="1"/>
          </p:cNvCxnSpPr>
          <p:nvPr/>
        </p:nvCxnSpPr>
        <p:spPr>
          <a:xfrm>
            <a:off x="4143375" y="6477000"/>
            <a:ext cx="65722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Terminator 185"/>
          <p:cNvSpPr/>
          <p:nvPr/>
        </p:nvSpPr>
        <p:spPr>
          <a:xfrm>
            <a:off x="1371600" y="3429000"/>
            <a:ext cx="10668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Search Successful</a:t>
            </a:r>
            <a:endParaRPr lang="en-US" sz="1200" dirty="0"/>
          </a:p>
        </p:txBody>
      </p:sp>
      <p:cxnSp>
        <p:nvCxnSpPr>
          <p:cNvPr id="188" name="Elbow Connector 187"/>
          <p:cNvCxnSpPr>
            <a:stCxn id="6" idx="2"/>
            <a:endCxn id="46" idx="0"/>
          </p:cNvCxnSpPr>
          <p:nvPr/>
        </p:nvCxnSpPr>
        <p:spPr>
          <a:xfrm rot="16200000" flipH="1">
            <a:off x="1323182" y="1689893"/>
            <a:ext cx="254000" cy="7858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hape 189"/>
          <p:cNvCxnSpPr>
            <a:stCxn id="6" idx="1"/>
            <a:endCxn id="56" idx="0"/>
          </p:cNvCxnSpPr>
          <p:nvPr/>
        </p:nvCxnSpPr>
        <p:spPr>
          <a:xfrm rot="10800000" flipH="1" flipV="1">
            <a:off x="381000" y="1460500"/>
            <a:ext cx="579438" cy="2578100"/>
          </a:xfrm>
          <a:prstGeom prst="bentConnector4">
            <a:avLst>
              <a:gd name="adj1" fmla="val -39474"/>
              <a:gd name="adj2" fmla="val 59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57" idx="2"/>
            <a:endCxn id="59" idx="0"/>
          </p:cNvCxnSpPr>
          <p:nvPr/>
        </p:nvCxnSpPr>
        <p:spPr>
          <a:xfrm rot="16200000" flipH="1">
            <a:off x="5881688" y="3024187"/>
            <a:ext cx="457200" cy="47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8" name="TextBox 193"/>
          <p:cNvSpPr txBox="1">
            <a:spLocks noChangeArrowheads="1"/>
          </p:cNvSpPr>
          <p:nvPr/>
        </p:nvSpPr>
        <p:spPr bwMode="auto">
          <a:xfrm>
            <a:off x="6019800" y="28194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196" name="Elbow Connector 195"/>
          <p:cNvCxnSpPr>
            <a:stCxn id="161" idx="3"/>
            <a:endCxn id="6" idx="3"/>
          </p:cNvCxnSpPr>
          <p:nvPr/>
        </p:nvCxnSpPr>
        <p:spPr>
          <a:xfrm flipH="1" flipV="1">
            <a:off x="1731963" y="1460500"/>
            <a:ext cx="4668837" cy="5016500"/>
          </a:xfrm>
          <a:prstGeom prst="bentConnector3">
            <a:avLst>
              <a:gd name="adj1" fmla="val -47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28" idx="2"/>
            <a:endCxn id="152" idx="0"/>
          </p:cNvCxnSpPr>
          <p:nvPr/>
        </p:nvCxnSpPr>
        <p:spPr>
          <a:xfrm rot="5400000">
            <a:off x="1921669" y="4093369"/>
            <a:ext cx="2032000" cy="601662"/>
          </a:xfrm>
          <a:prstGeom prst="bentConnector3">
            <a:avLst>
              <a:gd name="adj1" fmla="val 214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1" name="TextBox 218"/>
          <p:cNvSpPr txBox="1">
            <a:spLocks noChangeArrowheads="1"/>
          </p:cNvSpPr>
          <p:nvPr/>
        </p:nvSpPr>
        <p:spPr bwMode="auto">
          <a:xfrm>
            <a:off x="2286000" y="63246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cxnSp>
        <p:nvCxnSpPr>
          <p:cNvPr id="47" name="Elbow Connector 46"/>
          <p:cNvCxnSpPr>
            <a:stCxn id="23" idx="1"/>
            <a:endCxn id="59" idx="3"/>
          </p:cNvCxnSpPr>
          <p:nvPr/>
        </p:nvCxnSpPr>
        <p:spPr>
          <a:xfrm rot="10800000">
            <a:off x="6705600" y="3429000"/>
            <a:ext cx="228600" cy="869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3" name="TextBox 48"/>
          <p:cNvSpPr txBox="1">
            <a:spLocks noChangeArrowheads="1"/>
          </p:cNvSpPr>
          <p:nvPr/>
        </p:nvSpPr>
        <p:spPr bwMode="auto">
          <a:xfrm>
            <a:off x="7696200" y="3429000"/>
            <a:ext cx="387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3354" name="TextBox 49"/>
          <p:cNvSpPr txBox="1">
            <a:spLocks noChangeArrowheads="1"/>
          </p:cNvSpPr>
          <p:nvPr/>
        </p:nvSpPr>
        <p:spPr bwMode="auto">
          <a:xfrm>
            <a:off x="6781800" y="3733800"/>
            <a:ext cx="36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13355" name="TextBox 51"/>
          <p:cNvSpPr txBox="1">
            <a:spLocks noChangeArrowheads="1"/>
          </p:cNvSpPr>
          <p:nvPr/>
        </p:nvSpPr>
        <p:spPr bwMode="auto">
          <a:xfrm>
            <a:off x="1905000" y="152400"/>
            <a:ext cx="173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currentNode = rootNode</a:t>
            </a:r>
          </a:p>
          <a:p>
            <a:r>
              <a:rPr lang="en-US" sz="1200">
                <a:latin typeface="Calibri" pitchFamily="34" charset="0"/>
              </a:rPr>
              <a:t>currentEdge = null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1219200" y="2209800"/>
            <a:ext cx="1247775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Add </a:t>
            </a:r>
            <a:r>
              <a:rPr lang="en-US" sz="1200" dirty="0" err="1"/>
              <a:t>currentNode</a:t>
            </a:r>
            <a:r>
              <a:rPr lang="en-US" sz="1200" dirty="0"/>
              <a:t> to </a:t>
            </a:r>
            <a:r>
              <a:rPr lang="en-US" sz="1200" dirty="0" err="1"/>
              <a:t>visitedNodesList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46" idx="2"/>
            <a:endCxn id="186" idx="0"/>
          </p:cNvCxnSpPr>
          <p:nvPr/>
        </p:nvCxnSpPr>
        <p:spPr>
          <a:xfrm rot="16200000" flipH="1">
            <a:off x="1645444" y="3169444"/>
            <a:ext cx="457200" cy="61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562600" y="32766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backTrack</a:t>
            </a:r>
            <a:r>
              <a:rPr lang="en-US" sz="1000" dirty="0"/>
              <a:t>()</a:t>
            </a:r>
            <a:endParaRPr lang="en-US" sz="1000" dirty="0"/>
          </a:p>
        </p:txBody>
      </p:sp>
      <p:cxnSp>
        <p:nvCxnSpPr>
          <p:cNvPr id="63" name="Elbow Connector 62"/>
          <p:cNvCxnSpPr>
            <a:cxnSpLocks noChangeShapeType="1"/>
            <a:stCxn id="59" idx="2"/>
            <a:endCxn id="152" idx="0"/>
          </p:cNvCxnSpPr>
          <p:nvPr/>
        </p:nvCxnSpPr>
        <p:spPr bwMode="auto">
          <a:xfrm rot="5400000">
            <a:off x="3471069" y="2747169"/>
            <a:ext cx="1828800" cy="3497262"/>
          </a:xfrm>
          <a:prstGeom prst="bentConnector3">
            <a:avLst>
              <a:gd name="adj1" fmla="val 23000"/>
            </a:avLst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sp>
        <p:nvSpPr>
          <p:cNvPr id="67" name="Rectangle 66"/>
          <p:cNvSpPr/>
          <p:nvPr/>
        </p:nvSpPr>
        <p:spPr>
          <a:xfrm>
            <a:off x="4267200" y="2743200"/>
            <a:ext cx="1143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Insert all (except best  Edge) at beginning of </a:t>
            </a:r>
            <a:r>
              <a:rPr lang="en-US" sz="1000" dirty="0" err="1"/>
              <a:t>fringeList</a:t>
            </a:r>
            <a:endParaRPr lang="en-US" sz="1000" dirty="0"/>
          </a:p>
        </p:txBody>
      </p:sp>
      <p:cxnSp>
        <p:nvCxnSpPr>
          <p:cNvPr id="74" name="Elbow Connector 73"/>
          <p:cNvCxnSpPr>
            <a:stCxn id="67" idx="1"/>
            <a:endCxn id="128" idx="3"/>
          </p:cNvCxnSpPr>
          <p:nvPr/>
        </p:nvCxnSpPr>
        <p:spPr>
          <a:xfrm rot="10800000">
            <a:off x="3810000" y="3022600"/>
            <a:ext cx="457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Faraaz Malak</dc:creator>
  <cp:lastModifiedBy>Swinburne</cp:lastModifiedBy>
  <cp:revision>17</cp:revision>
  <dcterms:created xsi:type="dcterms:W3CDTF">2010-10-20T17:08:04Z</dcterms:created>
  <dcterms:modified xsi:type="dcterms:W3CDTF">2010-10-28T06:49:26Z</dcterms:modified>
</cp:coreProperties>
</file>