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39" autoAdjust="0"/>
    <p:restoredTop sz="94660"/>
  </p:normalViewPr>
  <p:slideViewPr>
    <p:cSldViewPr>
      <p:cViewPr>
        <p:scale>
          <a:sx n="100" d="100"/>
          <a:sy n="100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98E2B-8AE8-4157-883F-F24A1A69FE15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B68A-9E98-4F97-BDF0-5E64C8080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AFF4-6DEC-44A5-B8B9-99CE97D4C2D1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C320-B5CC-4781-A0DE-54AF05657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2BE0-13F6-4E71-BBE2-7215096B0E4A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71A7C-2B92-4FF8-96B1-74A897A04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50546-436B-4093-8D62-E1AF8361406E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04741-952E-467C-86E7-149A11212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BB462-E3E6-4AA8-8135-9D015E213807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32F5-41AB-4A60-976C-6E37D6BAC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ED8B6-7209-4E4A-8AB1-F86E6A61C35F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37033-80EE-44C3-A333-51D8AD693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0DA8-A101-46F1-B780-6B5727CFFB2D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C07D-0436-4DA5-B351-4BD600E74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5B21B-2D9D-4C76-AA54-6CD294523893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DD45-9BD9-434B-9B3F-745E32BF2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56A6-650D-43F7-BA8B-60F223CD643F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42C1A-669C-4DE1-AB76-F723F57EF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07D7F-7A2F-4079-B533-C15215A178C3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79EC7-4D27-4B5B-9E12-92F043A29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A71E6-F68F-4331-8DDD-D4A04C9BFD2A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83BE9-79E2-4D40-A983-26A160D28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A3C81-E55E-417C-8778-07D6B88F7668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178020B-C263-4ABD-86AF-B88F192A0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09600" y="279400"/>
            <a:ext cx="1214438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runEngine</a:t>
            </a:r>
            <a:r>
              <a:rPr lang="en-US" sz="1200" dirty="0"/>
              <a:t>()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81000" y="965200"/>
            <a:ext cx="1350963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Goal Reached?</a:t>
            </a:r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985044" y="732631"/>
            <a:ext cx="304800" cy="1603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3048000" y="4267200"/>
            <a:ext cx="1247775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Add </a:t>
            </a:r>
            <a:r>
              <a:rPr lang="en-US" sz="1200" dirty="0" err="1"/>
              <a:t>currentNode</a:t>
            </a:r>
            <a:r>
              <a:rPr lang="en-US" sz="1200" dirty="0"/>
              <a:t> to </a:t>
            </a:r>
            <a:r>
              <a:rPr lang="en-US" sz="1200" dirty="0" err="1"/>
              <a:t>visitedNodesList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56" idx="3"/>
            <a:endCxn id="20" idx="1"/>
          </p:cNvCxnSpPr>
          <p:nvPr/>
        </p:nvCxnSpPr>
        <p:spPr>
          <a:xfrm>
            <a:off x="1920875" y="4495800"/>
            <a:ext cx="1127125" cy="152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6934200" y="3733800"/>
            <a:ext cx="1600200" cy="11287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Current Node has children?</a:t>
            </a:r>
          </a:p>
        </p:txBody>
      </p:sp>
      <p:sp>
        <p:nvSpPr>
          <p:cNvPr id="56" name="Flowchart: Decision 55"/>
          <p:cNvSpPr/>
          <p:nvPr/>
        </p:nvSpPr>
        <p:spPr>
          <a:xfrm>
            <a:off x="0" y="4038600"/>
            <a:ext cx="1920875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Node visited before?</a:t>
            </a:r>
          </a:p>
        </p:txBody>
      </p:sp>
      <p:sp>
        <p:nvSpPr>
          <p:cNvPr id="13320" name="TextBox 67"/>
          <p:cNvSpPr txBox="1">
            <a:spLocks noChangeArrowheads="1"/>
          </p:cNvSpPr>
          <p:nvPr/>
        </p:nvSpPr>
        <p:spPr bwMode="auto">
          <a:xfrm>
            <a:off x="152400" y="1701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21" name="TextBox 80"/>
          <p:cNvSpPr txBox="1">
            <a:spLocks noChangeArrowheads="1"/>
          </p:cNvSpPr>
          <p:nvPr/>
        </p:nvSpPr>
        <p:spPr bwMode="auto">
          <a:xfrm>
            <a:off x="1981200" y="41910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cxnSp>
        <p:nvCxnSpPr>
          <p:cNvPr id="13322" name="Elbow Connector 96"/>
          <p:cNvCxnSpPr>
            <a:cxnSpLocks noChangeShapeType="1"/>
            <a:stCxn id="20" idx="3"/>
            <a:endCxn id="47" idx="1"/>
          </p:cNvCxnSpPr>
          <p:nvPr/>
        </p:nvCxnSpPr>
        <p:spPr bwMode="auto">
          <a:xfrm flipV="1">
            <a:off x="4308475" y="4397375"/>
            <a:ext cx="327025" cy="2508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13323" name="TextBox 113"/>
          <p:cNvSpPr txBox="1">
            <a:spLocks noChangeArrowheads="1"/>
          </p:cNvSpPr>
          <p:nvPr/>
        </p:nvSpPr>
        <p:spPr bwMode="auto">
          <a:xfrm>
            <a:off x="1295400" y="1803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cxnSp>
        <p:nvCxnSpPr>
          <p:cNvPr id="72" name="Elbow Connector 71"/>
          <p:cNvCxnSpPr>
            <a:stCxn id="56" idx="2"/>
            <a:endCxn id="152" idx="1"/>
          </p:cNvCxnSpPr>
          <p:nvPr/>
        </p:nvCxnSpPr>
        <p:spPr>
          <a:xfrm rot="16200000" flipH="1">
            <a:off x="785019" y="5128419"/>
            <a:ext cx="1066800" cy="715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TextBox 72"/>
          <p:cNvSpPr txBox="1">
            <a:spLocks noChangeArrowheads="1"/>
          </p:cNvSpPr>
          <p:nvPr/>
        </p:nvSpPr>
        <p:spPr bwMode="auto">
          <a:xfrm>
            <a:off x="990600" y="5105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cxnSp>
        <p:nvCxnSpPr>
          <p:cNvPr id="75" name="Elbow Connector 74"/>
          <p:cNvCxnSpPr>
            <a:stCxn id="152" idx="3"/>
            <a:endCxn id="156" idx="1"/>
          </p:cNvCxnSpPr>
          <p:nvPr/>
        </p:nvCxnSpPr>
        <p:spPr>
          <a:xfrm flipV="1">
            <a:off x="3597275" y="5867400"/>
            <a:ext cx="898525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162800" y="24384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edgeList</a:t>
            </a:r>
            <a:r>
              <a:rPr lang="en-US" sz="1000" dirty="0"/>
              <a:t> = Expand &amp; refine </a:t>
            </a:r>
            <a:r>
              <a:rPr lang="en-US" sz="1000" dirty="0" err="1"/>
              <a:t>currentNode</a:t>
            </a:r>
            <a:r>
              <a:rPr lang="en-US" sz="1000" dirty="0"/>
              <a:t> to remove duplicates</a:t>
            </a:r>
          </a:p>
        </p:txBody>
      </p:sp>
      <p:cxnSp>
        <p:nvCxnSpPr>
          <p:cNvPr id="60" name="Elbow Connector 59"/>
          <p:cNvCxnSpPr>
            <a:stCxn id="23" idx="0"/>
            <a:endCxn id="58" idx="2"/>
          </p:cNvCxnSpPr>
          <p:nvPr/>
        </p:nvCxnSpPr>
        <p:spPr>
          <a:xfrm rot="5400000" flipH="1" flipV="1">
            <a:off x="7442201" y="3441700"/>
            <a:ext cx="58420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TextBox 133"/>
          <p:cNvSpPr txBox="1">
            <a:spLocks noChangeArrowheads="1"/>
          </p:cNvSpPr>
          <p:nvPr/>
        </p:nvSpPr>
        <p:spPr bwMode="auto">
          <a:xfrm>
            <a:off x="3657600" y="228600"/>
            <a:ext cx="3036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Breadth First Search Flowchart</a:t>
            </a:r>
          </a:p>
        </p:txBody>
      </p:sp>
      <p:sp>
        <p:nvSpPr>
          <p:cNvPr id="13330" name="TextBox 50"/>
          <p:cNvSpPr txBox="1">
            <a:spLocks noChangeArrowheads="1"/>
          </p:cNvSpPr>
          <p:nvPr/>
        </p:nvSpPr>
        <p:spPr bwMode="auto">
          <a:xfrm>
            <a:off x="5105400" y="2057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57" name="Flowchart: Decision 56"/>
          <p:cNvSpPr/>
          <p:nvPr/>
        </p:nvSpPr>
        <p:spPr>
          <a:xfrm>
            <a:off x="5410200" y="1828800"/>
            <a:ext cx="1350963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edgeList</a:t>
            </a:r>
            <a:r>
              <a:rPr lang="en-US" sz="1000" dirty="0"/>
              <a:t>. Size &gt; 0</a:t>
            </a:r>
          </a:p>
        </p:txBody>
      </p:sp>
      <p:cxnSp>
        <p:nvCxnSpPr>
          <p:cNvPr id="122" name="Elbow Connector 121"/>
          <p:cNvCxnSpPr>
            <a:stCxn id="57" idx="1"/>
            <a:endCxn id="128" idx="0"/>
          </p:cNvCxnSpPr>
          <p:nvPr/>
        </p:nvCxnSpPr>
        <p:spPr>
          <a:xfrm rot="10800000">
            <a:off x="4000500" y="2057400"/>
            <a:ext cx="1409700" cy="266700"/>
          </a:xfrm>
          <a:prstGeom prst="bentConnector4">
            <a:avLst>
              <a:gd name="adj1" fmla="val 29730"/>
              <a:gd name="adj2" fmla="val 1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429000" y="20574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Append </a:t>
            </a:r>
            <a:r>
              <a:rPr lang="en-US" sz="1000" dirty="0" err="1"/>
              <a:t>edgeList</a:t>
            </a:r>
            <a:r>
              <a:rPr lang="en-US" sz="1000" dirty="0"/>
              <a:t> to </a:t>
            </a:r>
            <a:r>
              <a:rPr lang="en-US" sz="1000" dirty="0" err="1"/>
              <a:t>fringeList</a:t>
            </a:r>
            <a:endParaRPr lang="en-US" sz="1000" dirty="0"/>
          </a:p>
        </p:txBody>
      </p:sp>
      <p:cxnSp>
        <p:nvCxnSpPr>
          <p:cNvPr id="148" name="Elbow Connector 147"/>
          <p:cNvCxnSpPr>
            <a:stCxn id="58" idx="0"/>
            <a:endCxn id="57" idx="0"/>
          </p:cNvCxnSpPr>
          <p:nvPr/>
        </p:nvCxnSpPr>
        <p:spPr>
          <a:xfrm rot="16200000" flipV="1">
            <a:off x="6605588" y="1309687"/>
            <a:ext cx="609600" cy="1647825"/>
          </a:xfrm>
          <a:prstGeom prst="bentConnector3">
            <a:avLst>
              <a:gd name="adj1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1676400" y="5562600"/>
            <a:ext cx="1920875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FringeList</a:t>
            </a:r>
            <a:r>
              <a:rPr lang="en-US" sz="1000" dirty="0"/>
              <a:t> empty?</a:t>
            </a:r>
          </a:p>
        </p:txBody>
      </p:sp>
      <p:sp>
        <p:nvSpPr>
          <p:cNvPr id="156" name="Flowchart: Terminator 155"/>
          <p:cNvSpPr/>
          <p:nvPr/>
        </p:nvSpPr>
        <p:spPr>
          <a:xfrm>
            <a:off x="4495800" y="57150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Finish Search</a:t>
            </a:r>
          </a:p>
        </p:txBody>
      </p:sp>
      <p:sp>
        <p:nvSpPr>
          <p:cNvPr id="13337" name="TextBox 157"/>
          <p:cNvSpPr txBox="1">
            <a:spLocks noChangeArrowheads="1"/>
          </p:cNvSpPr>
          <p:nvPr/>
        </p:nvSpPr>
        <p:spPr bwMode="auto">
          <a:xfrm>
            <a:off x="3505200" y="5715000"/>
            <a:ext cx="395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60" name="Flowchart: Process 159"/>
          <p:cNvSpPr/>
          <p:nvPr/>
        </p:nvSpPr>
        <p:spPr>
          <a:xfrm>
            <a:off x="4953000" y="6248400"/>
            <a:ext cx="1247775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currentEdge</a:t>
            </a:r>
            <a:r>
              <a:rPr lang="en-US" sz="1200" dirty="0"/>
              <a:t> = </a:t>
            </a:r>
            <a:r>
              <a:rPr lang="en-US" sz="1200" dirty="0" err="1"/>
              <a:t>nextEdge</a:t>
            </a:r>
            <a:r>
              <a:rPr lang="en-US" sz="1200" dirty="0"/>
              <a:t> in </a:t>
            </a:r>
            <a:r>
              <a:rPr lang="en-US" sz="1200" dirty="0" err="1"/>
              <a:t>fringeEdgeList</a:t>
            </a:r>
            <a:endParaRPr lang="en-US" sz="1200" dirty="0"/>
          </a:p>
        </p:txBody>
      </p:sp>
      <p:sp>
        <p:nvSpPr>
          <p:cNvPr id="161" name="Flowchart: Process 160"/>
          <p:cNvSpPr/>
          <p:nvPr/>
        </p:nvSpPr>
        <p:spPr>
          <a:xfrm>
            <a:off x="6781800" y="6248400"/>
            <a:ext cx="1600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currentNode</a:t>
            </a:r>
            <a:r>
              <a:rPr lang="en-US" sz="1200" dirty="0"/>
              <a:t> = </a:t>
            </a:r>
            <a:r>
              <a:rPr lang="en-US" sz="1200" dirty="0" err="1"/>
              <a:t>currentEdge.getChild</a:t>
            </a:r>
            <a:r>
              <a:rPr lang="en-US" sz="1200" dirty="0"/>
              <a:t>()</a:t>
            </a:r>
          </a:p>
        </p:txBody>
      </p:sp>
      <p:cxnSp>
        <p:nvCxnSpPr>
          <p:cNvPr id="163" name="Shape 162"/>
          <p:cNvCxnSpPr>
            <a:stCxn id="152" idx="2"/>
            <a:endCxn id="160" idx="1"/>
          </p:cNvCxnSpPr>
          <p:nvPr/>
        </p:nvCxnSpPr>
        <p:spPr>
          <a:xfrm rot="16200000" flipH="1">
            <a:off x="3794125" y="5318126"/>
            <a:ext cx="3175" cy="2317750"/>
          </a:xfrm>
          <a:prstGeom prst="bentConnector4">
            <a:avLst>
              <a:gd name="adj1" fmla="val 6597924"/>
              <a:gd name="adj2" fmla="val 70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60" idx="3"/>
            <a:endCxn id="161" idx="1"/>
          </p:cNvCxnSpPr>
          <p:nvPr/>
        </p:nvCxnSpPr>
        <p:spPr>
          <a:xfrm>
            <a:off x="6200775" y="6477000"/>
            <a:ext cx="58102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Terminator 185"/>
          <p:cNvSpPr/>
          <p:nvPr/>
        </p:nvSpPr>
        <p:spPr>
          <a:xfrm>
            <a:off x="2209800" y="22098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Search Successful</a:t>
            </a:r>
          </a:p>
        </p:txBody>
      </p:sp>
      <p:cxnSp>
        <p:nvCxnSpPr>
          <p:cNvPr id="188" name="Elbow Connector 187"/>
          <p:cNvCxnSpPr>
            <a:cxnSpLocks noChangeShapeType="1"/>
            <a:stCxn id="6" idx="2"/>
            <a:endCxn id="2" idx="0"/>
          </p:cNvCxnSpPr>
          <p:nvPr/>
        </p:nvCxnSpPr>
        <p:spPr bwMode="auto">
          <a:xfrm rot="16200000" flipH="1">
            <a:off x="1138238" y="1887537"/>
            <a:ext cx="304800" cy="4667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90" name="Shape 189"/>
          <p:cNvCxnSpPr>
            <a:stCxn id="6" idx="1"/>
            <a:endCxn id="56" idx="0"/>
          </p:cNvCxnSpPr>
          <p:nvPr/>
        </p:nvCxnSpPr>
        <p:spPr>
          <a:xfrm rot="10800000" flipH="1" flipV="1">
            <a:off x="381000" y="1460500"/>
            <a:ext cx="579438" cy="2578100"/>
          </a:xfrm>
          <a:prstGeom prst="bentConnector4">
            <a:avLst>
              <a:gd name="adj1" fmla="val -39474"/>
              <a:gd name="adj2" fmla="val 59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5" name="Elbow Connector 192"/>
          <p:cNvCxnSpPr>
            <a:cxnSpLocks noChangeShapeType="1"/>
            <a:stCxn id="57" idx="2"/>
            <a:endCxn id="78" idx="3"/>
          </p:cNvCxnSpPr>
          <p:nvPr/>
        </p:nvCxnSpPr>
        <p:spPr bwMode="auto">
          <a:xfrm rot="5400000">
            <a:off x="4783138" y="2252662"/>
            <a:ext cx="723900" cy="1882775"/>
          </a:xfrm>
          <a:prstGeom prst="bentConnector2">
            <a:avLst/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13346" name="TextBox 193"/>
          <p:cNvSpPr txBox="1">
            <a:spLocks noChangeArrowheads="1"/>
          </p:cNvSpPr>
          <p:nvPr/>
        </p:nvSpPr>
        <p:spPr bwMode="auto">
          <a:xfrm>
            <a:off x="6019800" y="28194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cxnSp>
        <p:nvCxnSpPr>
          <p:cNvPr id="196" name="Elbow Connector 195"/>
          <p:cNvCxnSpPr>
            <a:stCxn id="161" idx="3"/>
            <a:endCxn id="6" idx="3"/>
          </p:cNvCxnSpPr>
          <p:nvPr/>
        </p:nvCxnSpPr>
        <p:spPr>
          <a:xfrm flipH="1" flipV="1">
            <a:off x="1731963" y="1460500"/>
            <a:ext cx="6650037" cy="5016500"/>
          </a:xfrm>
          <a:prstGeom prst="bentConnector3">
            <a:avLst>
              <a:gd name="adj1" fmla="val -3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28" idx="2"/>
            <a:endCxn id="78" idx="0"/>
          </p:cNvCxnSpPr>
          <p:nvPr/>
        </p:nvCxnSpPr>
        <p:spPr>
          <a:xfrm rot="5400000">
            <a:off x="3594100" y="2794000"/>
            <a:ext cx="431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9" name="TextBox 218"/>
          <p:cNvSpPr txBox="1">
            <a:spLocks noChangeArrowheads="1"/>
          </p:cNvSpPr>
          <p:nvPr/>
        </p:nvSpPr>
        <p:spPr bwMode="auto">
          <a:xfrm>
            <a:off x="2895600" y="6400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4648200" y="3886200"/>
            <a:ext cx="1828800" cy="10207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pathCost of currentEdge &lt; = timeLimit</a:t>
            </a:r>
          </a:p>
        </p:txBody>
      </p:sp>
      <p:cxnSp>
        <p:nvCxnSpPr>
          <p:cNvPr id="13351" name="Elbow Connector 62"/>
          <p:cNvCxnSpPr>
            <a:cxnSpLocks noChangeShapeType="1"/>
            <a:stCxn id="47" idx="3"/>
            <a:endCxn id="23" idx="1"/>
          </p:cNvCxnSpPr>
          <p:nvPr/>
        </p:nvCxnSpPr>
        <p:spPr bwMode="auto">
          <a:xfrm flipV="1">
            <a:off x="6489700" y="4298950"/>
            <a:ext cx="431800" cy="984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3352" name="Elbow Connector 64"/>
          <p:cNvCxnSpPr>
            <a:cxnSpLocks noChangeShapeType="1"/>
            <a:stCxn id="23" idx="2"/>
            <a:endCxn id="152" idx="0"/>
          </p:cNvCxnSpPr>
          <p:nvPr/>
        </p:nvCxnSpPr>
        <p:spPr bwMode="auto">
          <a:xfrm rot="5400000">
            <a:off x="4835525" y="2663826"/>
            <a:ext cx="700087" cy="5097462"/>
          </a:xfrm>
          <a:prstGeom prst="bentConnector3">
            <a:avLst>
              <a:gd name="adj1" fmla="val 63718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3353" name="Elbow Connector 69"/>
          <p:cNvCxnSpPr>
            <a:cxnSpLocks noChangeShapeType="1"/>
            <a:stCxn id="47" idx="2"/>
            <a:endCxn id="152" idx="0"/>
          </p:cNvCxnSpPr>
          <p:nvPr/>
        </p:nvCxnSpPr>
        <p:spPr bwMode="auto">
          <a:xfrm rot="5400000">
            <a:off x="3784600" y="3771901"/>
            <a:ext cx="630237" cy="2925762"/>
          </a:xfrm>
          <a:prstGeom prst="bentConnector3">
            <a:avLst>
              <a:gd name="adj1" fmla="val 49875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78" name="Rectangle 77"/>
          <p:cNvSpPr/>
          <p:nvPr/>
        </p:nvSpPr>
        <p:spPr>
          <a:xfrm>
            <a:off x="3048000" y="32004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movePeople</a:t>
            </a:r>
            <a:r>
              <a:rPr lang="en-US" sz="1000" dirty="0"/>
              <a:t>()</a:t>
            </a:r>
          </a:p>
        </p:txBody>
      </p:sp>
      <p:cxnSp>
        <p:nvCxnSpPr>
          <p:cNvPr id="87" name="Elbow Connector 86"/>
          <p:cNvCxnSpPr>
            <a:stCxn id="78" idx="2"/>
            <a:endCxn id="152" idx="0"/>
          </p:cNvCxnSpPr>
          <p:nvPr/>
        </p:nvCxnSpPr>
        <p:spPr>
          <a:xfrm rot="5400000">
            <a:off x="2302669" y="4245769"/>
            <a:ext cx="1651000" cy="982662"/>
          </a:xfrm>
          <a:prstGeom prst="bentConnector3">
            <a:avLst>
              <a:gd name="adj1" fmla="val 142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6" name="TextBox 88"/>
          <p:cNvSpPr txBox="1">
            <a:spLocks noChangeArrowheads="1"/>
          </p:cNvSpPr>
          <p:nvPr/>
        </p:nvSpPr>
        <p:spPr bwMode="auto">
          <a:xfrm>
            <a:off x="5562600" y="4876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57" name="TextBox 89"/>
          <p:cNvSpPr txBox="1">
            <a:spLocks noChangeArrowheads="1"/>
          </p:cNvSpPr>
          <p:nvPr/>
        </p:nvSpPr>
        <p:spPr bwMode="auto">
          <a:xfrm>
            <a:off x="7696200" y="4876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58" name="TextBox 90"/>
          <p:cNvSpPr txBox="1">
            <a:spLocks noChangeArrowheads="1"/>
          </p:cNvSpPr>
          <p:nvPr/>
        </p:nvSpPr>
        <p:spPr bwMode="auto">
          <a:xfrm>
            <a:off x="6324600" y="41148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3359" name="TextBox 91"/>
          <p:cNvSpPr txBox="1">
            <a:spLocks noChangeArrowheads="1"/>
          </p:cNvSpPr>
          <p:nvPr/>
        </p:nvSpPr>
        <p:spPr bwMode="auto">
          <a:xfrm>
            <a:off x="7696200" y="33528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3360" name="TextBox 51"/>
          <p:cNvSpPr txBox="1">
            <a:spLocks noChangeArrowheads="1"/>
          </p:cNvSpPr>
          <p:nvPr/>
        </p:nvSpPr>
        <p:spPr bwMode="auto">
          <a:xfrm>
            <a:off x="1905000" y="152400"/>
            <a:ext cx="173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currentNode = rootNode</a:t>
            </a:r>
          </a:p>
          <a:p>
            <a:r>
              <a:rPr lang="en-US" sz="1200">
                <a:latin typeface="Calibri" pitchFamily="34" charset="0"/>
              </a:rPr>
              <a:t>currentEdge = null</a:t>
            </a:r>
          </a:p>
        </p:txBody>
      </p:sp>
      <p:sp>
        <p:nvSpPr>
          <p:cNvPr id="2" name="Flowchart: Decision 5"/>
          <p:cNvSpPr/>
          <p:nvPr/>
        </p:nvSpPr>
        <p:spPr>
          <a:xfrm>
            <a:off x="914400" y="2286000"/>
            <a:ext cx="1219200" cy="8937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>
                <a:solidFill>
                  <a:srgbClr val="FFFFFF"/>
                </a:solidFill>
              </a:rPr>
              <a:t>Within timeLimit?</a:t>
            </a:r>
          </a:p>
        </p:txBody>
      </p:sp>
      <p:cxnSp>
        <p:nvCxnSpPr>
          <p:cNvPr id="3" name="Elbow Connector 187"/>
          <p:cNvCxnSpPr>
            <a:cxnSpLocks noChangeShapeType="1"/>
            <a:stCxn id="2" idx="2"/>
            <a:endCxn id="5" idx="0"/>
          </p:cNvCxnSpPr>
          <p:nvPr/>
        </p:nvCxnSpPr>
        <p:spPr bwMode="auto">
          <a:xfrm flipV="1">
            <a:off x="2146300" y="2527300"/>
            <a:ext cx="596900" cy="206375"/>
          </a:xfrm>
          <a:prstGeom prst="bentConnector2">
            <a:avLst/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13364" name="TextBox 113"/>
          <p:cNvSpPr txBox="1">
            <a:spLocks noChangeArrowheads="1"/>
          </p:cNvSpPr>
          <p:nvPr/>
        </p:nvSpPr>
        <p:spPr bwMode="auto">
          <a:xfrm>
            <a:off x="2286000" y="2667000"/>
            <a:ext cx="395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5" name="Flowchart: Terminator 185"/>
          <p:cNvSpPr/>
          <p:nvPr/>
        </p:nvSpPr>
        <p:spPr>
          <a:xfrm>
            <a:off x="1219200" y="35052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Search Failed</a:t>
            </a:r>
          </a:p>
        </p:txBody>
      </p:sp>
      <p:cxnSp>
        <p:nvCxnSpPr>
          <p:cNvPr id="7" name="Elbow Connector 187"/>
          <p:cNvCxnSpPr>
            <a:cxnSpLocks noChangeShapeType="1"/>
            <a:stCxn id="2" idx="2"/>
            <a:endCxn id="5" idx="0"/>
          </p:cNvCxnSpPr>
          <p:nvPr/>
        </p:nvCxnSpPr>
        <p:spPr bwMode="auto">
          <a:xfrm rot="16200000" flipH="1">
            <a:off x="1488281" y="3228182"/>
            <a:ext cx="300037" cy="228600"/>
          </a:xfrm>
          <a:prstGeom prst="bentConnector3">
            <a:avLst>
              <a:gd name="adj1" fmla="val 49736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13367" name="TextBox 80"/>
          <p:cNvSpPr txBox="1">
            <a:spLocks noChangeArrowheads="1"/>
          </p:cNvSpPr>
          <p:nvPr/>
        </p:nvSpPr>
        <p:spPr bwMode="auto">
          <a:xfrm>
            <a:off x="1676400" y="30480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Faraaz Malak</dc:creator>
  <cp:lastModifiedBy>Swinburne</cp:lastModifiedBy>
  <cp:revision>15</cp:revision>
  <dcterms:created xsi:type="dcterms:W3CDTF">2010-10-20T17:08:04Z</dcterms:created>
  <dcterms:modified xsi:type="dcterms:W3CDTF">2010-10-28T06:47:55Z</dcterms:modified>
</cp:coreProperties>
</file>