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22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1D9C-7DC3-4BE0-91A6-1A8FEF352D52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0B15F-E156-4A27-99A2-77B82A42B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35513-6523-4007-8981-4C340549538D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C326A-A40C-4BF0-ADE6-E13ABDF64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9DCB-4083-4289-93BE-56CB6EB77A4A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2970C-3376-4A82-BA2C-7412C4B4A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6F23-E372-4781-A3E3-29DD25CEE160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AFA18-7505-469F-A3DF-C4F2DEA89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CFC94-F58B-4641-B4E2-9E353BFA5818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1A17F-62BD-4046-9953-897FDF7D6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CDC71-A541-493E-B2BC-544C7E6C2E2B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F05DF-4452-4EF6-809C-CC8E62709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2402E-ED79-4216-875D-1A678EE96C29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EA681-EA43-4B26-9E0C-B9094E876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993C-A1FA-45A1-BF82-365ECE1AA841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467C1-8A15-47BE-99C2-D762D1739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C8826-D718-48B4-8BAB-651D3D30054B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3608C-8EDE-4F28-86F4-640958FDB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98034-E4E6-40E0-984F-BF19510F1808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B8E07-B904-440A-85D7-DB49CED4A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AA20B-BE93-49E1-8475-D5A21B7411AE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C682C-693A-456B-992C-AE035AE24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B34D8D-C497-42FE-9EAC-A8C819B27E89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12D885-FF10-4369-BEC1-13AC756B3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609600" y="279400"/>
            <a:ext cx="1214438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runEngine</a:t>
            </a:r>
            <a:r>
              <a:rPr lang="en-US" sz="1200" dirty="0"/>
              <a:t>()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381000" y="965200"/>
            <a:ext cx="1350963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Goal Reached?</a:t>
            </a:r>
          </a:p>
        </p:txBody>
      </p: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5400000">
            <a:off x="985044" y="732631"/>
            <a:ext cx="304800" cy="1603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3048000" y="4267200"/>
            <a:ext cx="1247775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Add </a:t>
            </a:r>
            <a:r>
              <a:rPr lang="en-US" sz="1200" dirty="0" err="1"/>
              <a:t>currentNode</a:t>
            </a:r>
            <a:r>
              <a:rPr lang="en-US" sz="1200" dirty="0"/>
              <a:t> to </a:t>
            </a:r>
            <a:r>
              <a:rPr lang="en-US" sz="1200" dirty="0" err="1"/>
              <a:t>visitedNodesList</a:t>
            </a:r>
            <a:endParaRPr lang="en-US" sz="1200" dirty="0"/>
          </a:p>
        </p:txBody>
      </p:sp>
      <p:cxnSp>
        <p:nvCxnSpPr>
          <p:cNvPr id="22" name="Elbow Connector 21"/>
          <p:cNvCxnSpPr>
            <a:stCxn id="56" idx="3"/>
            <a:endCxn id="20" idx="1"/>
          </p:cNvCxnSpPr>
          <p:nvPr/>
        </p:nvCxnSpPr>
        <p:spPr>
          <a:xfrm>
            <a:off x="1920875" y="4495800"/>
            <a:ext cx="1127125" cy="152400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6934200" y="3733800"/>
            <a:ext cx="1600200" cy="11287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Current Node has children?</a:t>
            </a:r>
          </a:p>
        </p:txBody>
      </p:sp>
      <p:sp>
        <p:nvSpPr>
          <p:cNvPr id="56" name="Flowchart: Decision 55"/>
          <p:cNvSpPr/>
          <p:nvPr/>
        </p:nvSpPr>
        <p:spPr>
          <a:xfrm>
            <a:off x="0" y="4038600"/>
            <a:ext cx="1920875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Node visited before?</a:t>
            </a:r>
          </a:p>
        </p:txBody>
      </p:sp>
      <p:sp>
        <p:nvSpPr>
          <p:cNvPr id="13320" name="TextBox 67"/>
          <p:cNvSpPr txBox="1">
            <a:spLocks noChangeArrowheads="1"/>
          </p:cNvSpPr>
          <p:nvPr/>
        </p:nvSpPr>
        <p:spPr bwMode="auto">
          <a:xfrm>
            <a:off x="152400" y="17018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13321" name="TextBox 80"/>
          <p:cNvSpPr txBox="1">
            <a:spLocks noChangeArrowheads="1"/>
          </p:cNvSpPr>
          <p:nvPr/>
        </p:nvSpPr>
        <p:spPr bwMode="auto">
          <a:xfrm>
            <a:off x="1981200" y="41910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cxnSp>
        <p:nvCxnSpPr>
          <p:cNvPr id="13322" name="Elbow Connector 96"/>
          <p:cNvCxnSpPr>
            <a:cxnSpLocks noChangeShapeType="1"/>
            <a:stCxn id="20" idx="3"/>
            <a:endCxn id="47" idx="1"/>
          </p:cNvCxnSpPr>
          <p:nvPr/>
        </p:nvCxnSpPr>
        <p:spPr bwMode="auto">
          <a:xfrm flipV="1">
            <a:off x="4308475" y="4397375"/>
            <a:ext cx="250825" cy="2508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13323" name="TextBox 113"/>
          <p:cNvSpPr txBox="1">
            <a:spLocks noChangeArrowheads="1"/>
          </p:cNvSpPr>
          <p:nvPr/>
        </p:nvSpPr>
        <p:spPr bwMode="auto">
          <a:xfrm>
            <a:off x="1219200" y="1828800"/>
            <a:ext cx="395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cxnSp>
        <p:nvCxnSpPr>
          <p:cNvPr id="72" name="Elbow Connector 71"/>
          <p:cNvCxnSpPr>
            <a:stCxn id="56" idx="2"/>
            <a:endCxn id="152" idx="1"/>
          </p:cNvCxnSpPr>
          <p:nvPr/>
        </p:nvCxnSpPr>
        <p:spPr>
          <a:xfrm rot="16200000" flipH="1">
            <a:off x="785019" y="5128419"/>
            <a:ext cx="1066800" cy="7159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5" name="TextBox 72"/>
          <p:cNvSpPr txBox="1">
            <a:spLocks noChangeArrowheads="1"/>
          </p:cNvSpPr>
          <p:nvPr/>
        </p:nvSpPr>
        <p:spPr bwMode="auto">
          <a:xfrm>
            <a:off x="990600" y="51054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cxnSp>
        <p:nvCxnSpPr>
          <p:cNvPr id="75" name="Elbow Connector 74"/>
          <p:cNvCxnSpPr>
            <a:stCxn id="152" idx="3"/>
            <a:endCxn id="156" idx="1"/>
          </p:cNvCxnSpPr>
          <p:nvPr/>
        </p:nvCxnSpPr>
        <p:spPr>
          <a:xfrm flipV="1">
            <a:off x="3597275" y="5867400"/>
            <a:ext cx="898525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162800" y="2438400"/>
            <a:ext cx="11430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edgeList</a:t>
            </a:r>
            <a:r>
              <a:rPr lang="en-US" sz="1000" dirty="0"/>
              <a:t> = Expand &amp; refine </a:t>
            </a:r>
            <a:r>
              <a:rPr lang="en-US" sz="1000" dirty="0" err="1"/>
              <a:t>currentNode</a:t>
            </a:r>
            <a:r>
              <a:rPr lang="en-US" sz="1000" dirty="0"/>
              <a:t> to remove duplicates</a:t>
            </a:r>
          </a:p>
        </p:txBody>
      </p:sp>
      <p:cxnSp>
        <p:nvCxnSpPr>
          <p:cNvPr id="60" name="Elbow Connector 59"/>
          <p:cNvCxnSpPr>
            <a:stCxn id="23" idx="0"/>
            <a:endCxn id="58" idx="2"/>
          </p:cNvCxnSpPr>
          <p:nvPr/>
        </p:nvCxnSpPr>
        <p:spPr>
          <a:xfrm rot="5400000" flipH="1" flipV="1">
            <a:off x="7442201" y="3441700"/>
            <a:ext cx="584200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9" name="TextBox 133"/>
          <p:cNvSpPr txBox="1">
            <a:spLocks noChangeArrowheads="1"/>
          </p:cNvSpPr>
          <p:nvPr/>
        </p:nvSpPr>
        <p:spPr bwMode="auto">
          <a:xfrm>
            <a:off x="4191000" y="152400"/>
            <a:ext cx="286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Depth First Search Flowchart</a:t>
            </a:r>
          </a:p>
        </p:txBody>
      </p:sp>
      <p:sp>
        <p:nvSpPr>
          <p:cNvPr id="13330" name="TextBox 50"/>
          <p:cNvSpPr txBox="1">
            <a:spLocks noChangeArrowheads="1"/>
          </p:cNvSpPr>
          <p:nvPr/>
        </p:nvSpPr>
        <p:spPr bwMode="auto">
          <a:xfrm>
            <a:off x="5105400" y="20574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57" name="Flowchart: Decision 56"/>
          <p:cNvSpPr/>
          <p:nvPr/>
        </p:nvSpPr>
        <p:spPr>
          <a:xfrm>
            <a:off x="5410200" y="1828800"/>
            <a:ext cx="1350963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edgeList</a:t>
            </a:r>
            <a:r>
              <a:rPr lang="en-US" sz="1000" dirty="0"/>
              <a:t>. Size &gt; 0</a:t>
            </a:r>
          </a:p>
        </p:txBody>
      </p:sp>
      <p:cxnSp>
        <p:nvCxnSpPr>
          <p:cNvPr id="122" name="Elbow Connector 121"/>
          <p:cNvCxnSpPr>
            <a:stCxn id="57" idx="1"/>
            <a:endCxn id="128" idx="0"/>
          </p:cNvCxnSpPr>
          <p:nvPr/>
        </p:nvCxnSpPr>
        <p:spPr>
          <a:xfrm rot="10800000">
            <a:off x="4000500" y="1752600"/>
            <a:ext cx="1409700" cy="571500"/>
          </a:xfrm>
          <a:prstGeom prst="bentConnector4">
            <a:avLst>
              <a:gd name="adj1" fmla="val 29730"/>
              <a:gd name="adj2" fmla="val 1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429000" y="1752600"/>
            <a:ext cx="11430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Determine edges from </a:t>
            </a:r>
            <a:r>
              <a:rPr lang="en-US" sz="1000" dirty="0" err="1"/>
              <a:t>edgeList</a:t>
            </a:r>
            <a:r>
              <a:rPr lang="en-US" sz="1000" dirty="0"/>
              <a:t>, which can be further expanded</a:t>
            </a:r>
          </a:p>
        </p:txBody>
      </p:sp>
      <p:cxnSp>
        <p:nvCxnSpPr>
          <p:cNvPr id="148" name="Elbow Connector 147"/>
          <p:cNvCxnSpPr>
            <a:stCxn id="58" idx="0"/>
            <a:endCxn id="57" idx="0"/>
          </p:cNvCxnSpPr>
          <p:nvPr/>
        </p:nvCxnSpPr>
        <p:spPr>
          <a:xfrm rot="16200000" flipV="1">
            <a:off x="6605588" y="1309687"/>
            <a:ext cx="609600" cy="1647825"/>
          </a:xfrm>
          <a:prstGeom prst="bentConnector3">
            <a:avLst>
              <a:gd name="adj1" fmla="val 1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Decision 151"/>
          <p:cNvSpPr/>
          <p:nvPr/>
        </p:nvSpPr>
        <p:spPr>
          <a:xfrm>
            <a:off x="1676400" y="5562600"/>
            <a:ext cx="1920875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FringeList</a:t>
            </a:r>
            <a:r>
              <a:rPr lang="en-US" sz="1000" dirty="0"/>
              <a:t> empty?</a:t>
            </a:r>
          </a:p>
        </p:txBody>
      </p:sp>
      <p:sp>
        <p:nvSpPr>
          <p:cNvPr id="156" name="Flowchart: Terminator 155"/>
          <p:cNvSpPr/>
          <p:nvPr/>
        </p:nvSpPr>
        <p:spPr>
          <a:xfrm>
            <a:off x="4495800" y="5715000"/>
            <a:ext cx="1066800" cy="304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Finish Search</a:t>
            </a:r>
          </a:p>
        </p:txBody>
      </p:sp>
      <p:sp>
        <p:nvSpPr>
          <p:cNvPr id="13337" name="TextBox 157"/>
          <p:cNvSpPr txBox="1">
            <a:spLocks noChangeArrowheads="1"/>
          </p:cNvSpPr>
          <p:nvPr/>
        </p:nvSpPr>
        <p:spPr bwMode="auto">
          <a:xfrm>
            <a:off x="3505200" y="55626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60" name="Flowchart: Process 159"/>
          <p:cNvSpPr/>
          <p:nvPr/>
        </p:nvSpPr>
        <p:spPr>
          <a:xfrm>
            <a:off x="4572000" y="6248400"/>
            <a:ext cx="1247775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currentEdge</a:t>
            </a:r>
            <a:r>
              <a:rPr lang="en-US" sz="1200" dirty="0"/>
              <a:t> = </a:t>
            </a:r>
            <a:r>
              <a:rPr lang="en-US" sz="1200" dirty="0" err="1"/>
              <a:t>nextEdge</a:t>
            </a:r>
            <a:r>
              <a:rPr lang="en-US" sz="1200" dirty="0"/>
              <a:t> in </a:t>
            </a:r>
            <a:r>
              <a:rPr lang="en-US" sz="1200" dirty="0" err="1"/>
              <a:t>fringeEdgeList</a:t>
            </a:r>
            <a:endParaRPr lang="en-US" sz="1200" dirty="0"/>
          </a:p>
        </p:txBody>
      </p:sp>
      <p:sp>
        <p:nvSpPr>
          <p:cNvPr id="161" name="Flowchart: Process 160"/>
          <p:cNvSpPr/>
          <p:nvPr/>
        </p:nvSpPr>
        <p:spPr>
          <a:xfrm>
            <a:off x="6400800" y="6248400"/>
            <a:ext cx="16002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currentNode</a:t>
            </a:r>
            <a:r>
              <a:rPr lang="en-US" sz="1200" dirty="0"/>
              <a:t> = </a:t>
            </a:r>
            <a:r>
              <a:rPr lang="en-US" sz="1200" dirty="0" err="1"/>
              <a:t>currentEdge.getChild</a:t>
            </a:r>
            <a:r>
              <a:rPr lang="en-US" sz="1200" dirty="0"/>
              <a:t>()</a:t>
            </a:r>
          </a:p>
        </p:txBody>
      </p:sp>
      <p:cxnSp>
        <p:nvCxnSpPr>
          <p:cNvPr id="163" name="Shape 162"/>
          <p:cNvCxnSpPr>
            <a:stCxn id="152" idx="2"/>
            <a:endCxn id="160" idx="1"/>
          </p:cNvCxnSpPr>
          <p:nvPr/>
        </p:nvCxnSpPr>
        <p:spPr>
          <a:xfrm rot="16200000" flipH="1">
            <a:off x="3603625" y="5508626"/>
            <a:ext cx="3175" cy="1936750"/>
          </a:xfrm>
          <a:prstGeom prst="bentConnector4">
            <a:avLst>
              <a:gd name="adj1" fmla="val 8997169"/>
              <a:gd name="adj2" fmla="val 748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60" idx="3"/>
            <a:endCxn id="161" idx="1"/>
          </p:cNvCxnSpPr>
          <p:nvPr/>
        </p:nvCxnSpPr>
        <p:spPr>
          <a:xfrm>
            <a:off x="5819775" y="6477000"/>
            <a:ext cx="58102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Flowchart: Terminator 185"/>
          <p:cNvSpPr/>
          <p:nvPr/>
        </p:nvSpPr>
        <p:spPr>
          <a:xfrm>
            <a:off x="2209800" y="2209800"/>
            <a:ext cx="1066800" cy="304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Search Successful</a:t>
            </a:r>
          </a:p>
        </p:txBody>
      </p:sp>
      <p:cxnSp>
        <p:nvCxnSpPr>
          <p:cNvPr id="13343" name="Elbow Connector 187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1138238" y="1887537"/>
            <a:ext cx="304800" cy="4667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cxnSp>
        <p:nvCxnSpPr>
          <p:cNvPr id="190" name="Shape 189"/>
          <p:cNvCxnSpPr>
            <a:stCxn id="6" idx="1"/>
            <a:endCxn id="56" idx="0"/>
          </p:cNvCxnSpPr>
          <p:nvPr/>
        </p:nvCxnSpPr>
        <p:spPr>
          <a:xfrm rot="10800000" flipH="1" flipV="1">
            <a:off x="381000" y="1460500"/>
            <a:ext cx="579438" cy="2578100"/>
          </a:xfrm>
          <a:prstGeom prst="bentConnector4">
            <a:avLst>
              <a:gd name="adj1" fmla="val -39474"/>
              <a:gd name="adj2" fmla="val 59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57" idx="2"/>
            <a:endCxn id="152" idx="0"/>
          </p:cNvCxnSpPr>
          <p:nvPr/>
        </p:nvCxnSpPr>
        <p:spPr>
          <a:xfrm rot="5400000">
            <a:off x="2990057" y="2466181"/>
            <a:ext cx="2743200" cy="3449637"/>
          </a:xfrm>
          <a:prstGeom prst="bentConnector3">
            <a:avLst>
              <a:gd name="adj1" fmla="val 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6" name="TextBox 193"/>
          <p:cNvSpPr txBox="1">
            <a:spLocks noChangeArrowheads="1"/>
          </p:cNvSpPr>
          <p:nvPr/>
        </p:nvSpPr>
        <p:spPr bwMode="auto">
          <a:xfrm>
            <a:off x="6019800" y="28194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cxnSp>
        <p:nvCxnSpPr>
          <p:cNvPr id="196" name="Elbow Connector 195"/>
          <p:cNvCxnSpPr>
            <a:stCxn id="78" idx="0"/>
            <a:endCxn id="6" idx="3"/>
          </p:cNvCxnSpPr>
          <p:nvPr/>
        </p:nvCxnSpPr>
        <p:spPr>
          <a:xfrm rot="16200000" flipV="1">
            <a:off x="3139282" y="53181"/>
            <a:ext cx="3873500" cy="66881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128" idx="2"/>
            <a:endCxn id="118" idx="0"/>
          </p:cNvCxnSpPr>
          <p:nvPr/>
        </p:nvCxnSpPr>
        <p:spPr>
          <a:xfrm rot="5400000">
            <a:off x="3784600" y="2603500"/>
            <a:ext cx="3556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9" name="TextBox 218"/>
          <p:cNvSpPr txBox="1">
            <a:spLocks noChangeArrowheads="1"/>
          </p:cNvSpPr>
          <p:nvPr/>
        </p:nvSpPr>
        <p:spPr bwMode="auto">
          <a:xfrm>
            <a:off x="2895600" y="64008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47" name="Flowchart: Decision 46"/>
          <p:cNvSpPr/>
          <p:nvPr/>
        </p:nvSpPr>
        <p:spPr>
          <a:xfrm>
            <a:off x="4572000" y="3886200"/>
            <a:ext cx="1752600" cy="10207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</a:rPr>
              <a:t>pathCost of currentEdge &lt; = timeLimit</a:t>
            </a:r>
          </a:p>
        </p:txBody>
      </p:sp>
      <p:cxnSp>
        <p:nvCxnSpPr>
          <p:cNvPr id="13351" name="Elbow Connector 62"/>
          <p:cNvCxnSpPr>
            <a:cxnSpLocks noChangeShapeType="1"/>
            <a:stCxn id="47" idx="3"/>
            <a:endCxn id="23" idx="1"/>
          </p:cNvCxnSpPr>
          <p:nvPr/>
        </p:nvCxnSpPr>
        <p:spPr bwMode="auto">
          <a:xfrm flipV="1">
            <a:off x="6337300" y="4298950"/>
            <a:ext cx="584200" cy="984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cxnSp>
        <p:nvCxnSpPr>
          <p:cNvPr id="13352" name="Elbow Connector 64"/>
          <p:cNvCxnSpPr>
            <a:cxnSpLocks noChangeShapeType="1"/>
            <a:stCxn id="23" idx="2"/>
            <a:endCxn id="152" idx="0"/>
          </p:cNvCxnSpPr>
          <p:nvPr/>
        </p:nvCxnSpPr>
        <p:spPr bwMode="auto">
          <a:xfrm rot="5400000">
            <a:off x="4835525" y="2663826"/>
            <a:ext cx="700087" cy="5097462"/>
          </a:xfrm>
          <a:prstGeom prst="bentConnector3">
            <a:avLst>
              <a:gd name="adj1" fmla="val 65079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cxnSp>
        <p:nvCxnSpPr>
          <p:cNvPr id="13353" name="Elbow Connector 69"/>
          <p:cNvCxnSpPr>
            <a:cxnSpLocks noChangeShapeType="1"/>
            <a:stCxn id="47" idx="2"/>
            <a:endCxn id="152" idx="0"/>
          </p:cNvCxnSpPr>
          <p:nvPr/>
        </p:nvCxnSpPr>
        <p:spPr bwMode="auto">
          <a:xfrm rot="5400000">
            <a:off x="3727450" y="3829051"/>
            <a:ext cx="630237" cy="2811462"/>
          </a:xfrm>
          <a:prstGeom prst="bentConnector3">
            <a:avLst>
              <a:gd name="adj1" fmla="val 49875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78" name="Rectangle 77"/>
          <p:cNvSpPr/>
          <p:nvPr/>
        </p:nvSpPr>
        <p:spPr>
          <a:xfrm>
            <a:off x="7848600" y="5334000"/>
            <a:ext cx="11430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movePeople</a:t>
            </a:r>
            <a:r>
              <a:rPr lang="en-US" sz="1000" dirty="0"/>
              <a:t>()</a:t>
            </a:r>
          </a:p>
        </p:txBody>
      </p:sp>
      <p:sp>
        <p:nvSpPr>
          <p:cNvPr id="13355" name="TextBox 88"/>
          <p:cNvSpPr txBox="1">
            <a:spLocks noChangeArrowheads="1"/>
          </p:cNvSpPr>
          <p:nvPr/>
        </p:nvSpPr>
        <p:spPr bwMode="auto">
          <a:xfrm>
            <a:off x="5562600" y="48768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13356" name="TextBox 89"/>
          <p:cNvSpPr txBox="1">
            <a:spLocks noChangeArrowheads="1"/>
          </p:cNvSpPr>
          <p:nvPr/>
        </p:nvSpPr>
        <p:spPr bwMode="auto">
          <a:xfrm>
            <a:off x="7696200" y="48768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13357" name="TextBox 90"/>
          <p:cNvSpPr txBox="1">
            <a:spLocks noChangeArrowheads="1"/>
          </p:cNvSpPr>
          <p:nvPr/>
        </p:nvSpPr>
        <p:spPr bwMode="auto">
          <a:xfrm>
            <a:off x="6324600" y="41148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3358" name="TextBox 91"/>
          <p:cNvSpPr txBox="1">
            <a:spLocks noChangeArrowheads="1"/>
          </p:cNvSpPr>
          <p:nvPr/>
        </p:nvSpPr>
        <p:spPr bwMode="auto">
          <a:xfrm>
            <a:off x="7696200" y="33528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352800" y="2819400"/>
            <a:ext cx="11430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Insert  these  edges at index 0 of </a:t>
            </a:r>
            <a:r>
              <a:rPr lang="en-US" sz="1000" dirty="0" err="1"/>
              <a:t>fringeEdgeList</a:t>
            </a:r>
            <a:endParaRPr lang="en-US" sz="1000" dirty="0"/>
          </a:p>
        </p:txBody>
      </p:sp>
      <p:cxnSp>
        <p:nvCxnSpPr>
          <p:cNvPr id="13360" name="Elbow Connector 126"/>
          <p:cNvCxnSpPr>
            <a:cxnSpLocks noChangeShapeType="1"/>
            <a:stCxn id="118" idx="2"/>
            <a:endCxn id="152" idx="0"/>
          </p:cNvCxnSpPr>
          <p:nvPr/>
        </p:nvCxnSpPr>
        <p:spPr bwMode="auto">
          <a:xfrm rot="5400000">
            <a:off x="2264569" y="3902869"/>
            <a:ext cx="2032000" cy="1287462"/>
          </a:xfrm>
          <a:prstGeom prst="bentConnector3">
            <a:avLst>
              <a:gd name="adj1" fmla="val 7889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cxnSp>
        <p:nvCxnSpPr>
          <p:cNvPr id="133" name="Shape 132"/>
          <p:cNvCxnSpPr>
            <a:stCxn id="161" idx="3"/>
            <a:endCxn id="78" idx="2"/>
          </p:cNvCxnSpPr>
          <p:nvPr/>
        </p:nvCxnSpPr>
        <p:spPr>
          <a:xfrm flipV="1">
            <a:off x="8001000" y="6045200"/>
            <a:ext cx="419100" cy="431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62" name="TextBox 148"/>
          <p:cNvSpPr txBox="1">
            <a:spLocks noChangeArrowheads="1"/>
          </p:cNvSpPr>
          <p:nvPr/>
        </p:nvSpPr>
        <p:spPr bwMode="auto">
          <a:xfrm>
            <a:off x="1905000" y="152400"/>
            <a:ext cx="173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currentNode = rootNode</a:t>
            </a:r>
          </a:p>
          <a:p>
            <a:r>
              <a:rPr lang="en-US" sz="1200">
                <a:latin typeface="Calibri" pitchFamily="34" charset="0"/>
              </a:rPr>
              <a:t>currentEdge = null</a:t>
            </a:r>
          </a:p>
        </p:txBody>
      </p:sp>
      <p:sp>
        <p:nvSpPr>
          <p:cNvPr id="2" name="Flowchart: Decision 5"/>
          <p:cNvSpPr/>
          <p:nvPr/>
        </p:nvSpPr>
        <p:spPr>
          <a:xfrm>
            <a:off x="914400" y="2286000"/>
            <a:ext cx="1219200" cy="8937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>
                <a:solidFill>
                  <a:srgbClr val="FFFFFF"/>
                </a:solidFill>
              </a:rPr>
              <a:t>Within timeLimit?</a:t>
            </a:r>
          </a:p>
        </p:txBody>
      </p:sp>
      <p:cxnSp>
        <p:nvCxnSpPr>
          <p:cNvPr id="13364" name="Elbow Connector 187"/>
          <p:cNvCxnSpPr>
            <a:cxnSpLocks noChangeShapeType="1"/>
          </p:cNvCxnSpPr>
          <p:nvPr/>
        </p:nvCxnSpPr>
        <p:spPr bwMode="auto">
          <a:xfrm flipV="1">
            <a:off x="2146300" y="2527300"/>
            <a:ext cx="596900" cy="206375"/>
          </a:xfrm>
          <a:prstGeom prst="bentConnector2">
            <a:avLst/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13365" name="TextBox 113"/>
          <p:cNvSpPr txBox="1">
            <a:spLocks noChangeArrowheads="1"/>
          </p:cNvSpPr>
          <p:nvPr/>
        </p:nvSpPr>
        <p:spPr bwMode="auto">
          <a:xfrm>
            <a:off x="2209800" y="2667000"/>
            <a:ext cx="395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5" name="Flowchart: Terminator 185"/>
          <p:cNvSpPr/>
          <p:nvPr/>
        </p:nvSpPr>
        <p:spPr>
          <a:xfrm>
            <a:off x="1219200" y="3505200"/>
            <a:ext cx="1066800" cy="304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</a:rPr>
              <a:t>Search Failed</a:t>
            </a:r>
          </a:p>
        </p:txBody>
      </p:sp>
      <p:cxnSp>
        <p:nvCxnSpPr>
          <p:cNvPr id="13367" name="Elbow Connector 187"/>
          <p:cNvCxnSpPr>
            <a:cxnSpLocks noChangeShapeType="1"/>
          </p:cNvCxnSpPr>
          <p:nvPr/>
        </p:nvCxnSpPr>
        <p:spPr bwMode="auto">
          <a:xfrm rot="16200000" flipH="1">
            <a:off x="1488281" y="3228182"/>
            <a:ext cx="300037" cy="228600"/>
          </a:xfrm>
          <a:prstGeom prst="bentConnector3">
            <a:avLst>
              <a:gd name="adj1" fmla="val 49736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13369" name="TextBox 80"/>
          <p:cNvSpPr txBox="1">
            <a:spLocks noChangeArrowheads="1"/>
          </p:cNvSpPr>
          <p:nvPr/>
        </p:nvSpPr>
        <p:spPr bwMode="auto">
          <a:xfrm>
            <a:off x="1676400" y="30480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84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Faraaz Malak</dc:creator>
  <cp:lastModifiedBy>Swinburne</cp:lastModifiedBy>
  <cp:revision>18</cp:revision>
  <dcterms:created xsi:type="dcterms:W3CDTF">2010-10-20T17:08:04Z</dcterms:created>
  <dcterms:modified xsi:type="dcterms:W3CDTF">2010-10-28T06:47:51Z</dcterms:modified>
</cp:coreProperties>
</file>