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2"/>
    <a:srgbClr val="E5782E"/>
    <a:srgbClr val="6CA744"/>
    <a:srgbClr val="F7B900"/>
    <a:srgbClr val="9F9F9F"/>
    <a:srgbClr val="426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50" d="100"/>
          <a:sy n="50" d="100"/>
        </p:scale>
        <p:origin x="108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smtClean="0"/>
              <a:t>Blocks</a:t>
            </a:r>
            <a:r>
              <a:rPr lang="tr-TR" baseline="0" dirty="0" smtClean="0"/>
              <a:t> World Planning Space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13</c:v>
                </c:pt>
                <c:pt idx="3">
                  <c:v>72</c:v>
                </c:pt>
                <c:pt idx="4">
                  <c:v>500</c:v>
                </c:pt>
                <c:pt idx="5">
                  <c:v>4050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80B-404F-AC0B-25D33A1D9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0B-404F-AC0B-25D33A1D97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0B-404F-AC0B-25D33A1D9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3417263"/>
        <c:axId val="1813405615"/>
      </c:lineChart>
      <c:catAx>
        <c:axId val="1813417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 smtClean="0"/>
                  <a:t>Number Of Blocks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13405615"/>
        <c:crosses val="autoZero"/>
        <c:auto val="1"/>
        <c:lblAlgn val="ctr"/>
        <c:lblOffset val="100"/>
        <c:noMultiLvlLbl val="0"/>
      </c:catAx>
      <c:valAx>
        <c:axId val="181340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 smtClean="0"/>
                  <a:t>Number Of States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13417263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9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438D-63A2-47BF-BE88-9DC0C9F57A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CC1E-ADA0-4AAE-BD89-C9A4C580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9" idx="0"/>
            <a:endCxn id="12" idx="0"/>
          </p:cNvCxnSpPr>
          <p:nvPr/>
        </p:nvCxnSpPr>
        <p:spPr>
          <a:xfrm flipV="1">
            <a:off x="1500878" y="1494570"/>
            <a:ext cx="504497" cy="62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68100" y="2367280"/>
            <a:ext cx="545355" cy="9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2" idx="2"/>
          </p:cNvCxnSpPr>
          <p:nvPr/>
        </p:nvCxnSpPr>
        <p:spPr>
          <a:xfrm>
            <a:off x="1492797" y="4182609"/>
            <a:ext cx="512578" cy="7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2" idx="3"/>
          </p:cNvCxnSpPr>
          <p:nvPr/>
        </p:nvCxnSpPr>
        <p:spPr>
          <a:xfrm>
            <a:off x="1477658" y="2116924"/>
            <a:ext cx="584473" cy="11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16318" y="3111104"/>
            <a:ext cx="497137" cy="84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3"/>
          </p:cNvCxnSpPr>
          <p:nvPr/>
        </p:nvCxnSpPr>
        <p:spPr>
          <a:xfrm flipV="1">
            <a:off x="1468100" y="3235016"/>
            <a:ext cx="594031" cy="96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 flipH="1">
            <a:off x="1985845" y="1502437"/>
            <a:ext cx="562586" cy="3480891"/>
            <a:chOff x="1981180" y="1646970"/>
            <a:chExt cx="594030" cy="3480891"/>
          </a:xfrm>
        </p:grpSpPr>
        <p:cxnSp>
          <p:nvCxnSpPr>
            <p:cNvPr id="37" name="Straight Connector 36"/>
            <p:cNvCxnSpPr>
              <a:stCxn id="13" idx="0"/>
            </p:cNvCxnSpPr>
            <p:nvPr/>
          </p:nvCxnSpPr>
          <p:spPr>
            <a:xfrm flipV="1">
              <a:off x="2021894" y="1646970"/>
              <a:ext cx="496561" cy="99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981180" y="2519680"/>
              <a:ext cx="545355" cy="94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2"/>
            </p:cNvCxnSpPr>
            <p:nvPr/>
          </p:nvCxnSpPr>
          <p:spPr>
            <a:xfrm>
              <a:off x="1989711" y="3846342"/>
              <a:ext cx="528744" cy="1281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3" idx="0"/>
            </p:cNvCxnSpPr>
            <p:nvPr/>
          </p:nvCxnSpPr>
          <p:spPr>
            <a:xfrm>
              <a:off x="2021894" y="2638039"/>
              <a:ext cx="553316" cy="749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29398" y="3263504"/>
              <a:ext cx="497137" cy="84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2"/>
            </p:cNvCxnSpPr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444122" y="2122930"/>
            <a:ext cx="113512" cy="207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48618" y="1494570"/>
            <a:ext cx="113513" cy="348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53115" y="2493506"/>
            <a:ext cx="113513" cy="120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57612" y="2883147"/>
            <a:ext cx="113513" cy="42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500157" y="2481503"/>
            <a:ext cx="565889" cy="1220306"/>
            <a:chOff x="1989711" y="2638039"/>
            <a:chExt cx="585499" cy="1220306"/>
          </a:xfrm>
        </p:grpSpPr>
        <p:cxnSp>
          <p:nvCxnSpPr>
            <p:cNvPr id="49" name="Straight Connector 48"/>
            <p:cNvCxnSpPr>
              <a:endCxn id="14" idx="0"/>
            </p:cNvCxnSpPr>
            <p:nvPr/>
          </p:nvCxnSpPr>
          <p:spPr>
            <a:xfrm>
              <a:off x="2021894" y="2638040"/>
              <a:ext cx="499850" cy="401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2"/>
              <a:endCxn id="14" idx="0"/>
            </p:cNvCxnSpPr>
            <p:nvPr/>
          </p:nvCxnSpPr>
          <p:spPr>
            <a:xfrm flipV="1">
              <a:off x="1999763" y="3039683"/>
              <a:ext cx="521980" cy="8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2"/>
            </p:cNvCxnSpPr>
            <p:nvPr/>
          </p:nvCxnSpPr>
          <p:spPr>
            <a:xfrm>
              <a:off x="2021894" y="2638039"/>
              <a:ext cx="499848" cy="83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>
            <a:stCxn id="14" idx="3"/>
          </p:cNvCxnSpPr>
          <p:nvPr/>
        </p:nvCxnSpPr>
        <p:spPr>
          <a:xfrm>
            <a:off x="3071125" y="3097657"/>
            <a:ext cx="23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4" idx="0"/>
            <a:endCxn id="85" idx="0"/>
          </p:cNvCxnSpPr>
          <p:nvPr/>
        </p:nvCxnSpPr>
        <p:spPr>
          <a:xfrm flipV="1">
            <a:off x="5481312" y="1500666"/>
            <a:ext cx="504497" cy="43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2" idx="0"/>
          </p:cNvCxnSpPr>
          <p:nvPr/>
        </p:nvCxnSpPr>
        <p:spPr>
          <a:xfrm flipV="1">
            <a:off x="5481599" y="2495296"/>
            <a:ext cx="512290" cy="5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7" idx="2"/>
            <a:endCxn id="85" idx="2"/>
          </p:cNvCxnSpPr>
          <p:nvPr/>
        </p:nvCxnSpPr>
        <p:spPr>
          <a:xfrm>
            <a:off x="5487508" y="4538964"/>
            <a:ext cx="498301" cy="44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4" idx="2"/>
            <a:endCxn id="85" idx="3"/>
          </p:cNvCxnSpPr>
          <p:nvPr/>
        </p:nvCxnSpPr>
        <p:spPr>
          <a:xfrm>
            <a:off x="5481312" y="2323085"/>
            <a:ext cx="561253" cy="9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2" idx="2"/>
          </p:cNvCxnSpPr>
          <p:nvPr/>
        </p:nvCxnSpPr>
        <p:spPr>
          <a:xfrm>
            <a:off x="5481599" y="3428363"/>
            <a:ext cx="512290" cy="65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97" idx="0"/>
            <a:endCxn id="85" idx="3"/>
          </p:cNvCxnSpPr>
          <p:nvPr/>
        </p:nvCxnSpPr>
        <p:spPr>
          <a:xfrm flipV="1">
            <a:off x="5487508" y="3241112"/>
            <a:ext cx="555057" cy="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424556" y="1940051"/>
            <a:ext cx="113512" cy="38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929052" y="1500666"/>
            <a:ext cx="113513" cy="348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6480591" y="2499602"/>
            <a:ext cx="565889" cy="1208303"/>
            <a:chOff x="1989711" y="2650042"/>
            <a:chExt cx="585499" cy="1208303"/>
          </a:xfrm>
        </p:grpSpPr>
        <p:cxnSp>
          <p:nvCxnSpPr>
            <p:cNvPr id="89" name="Straight Connector 88"/>
            <p:cNvCxnSpPr>
              <a:stCxn id="86" idx="0"/>
              <a:endCxn id="87" idx="0"/>
            </p:cNvCxnSpPr>
            <p:nvPr/>
          </p:nvCxnSpPr>
          <p:spPr>
            <a:xfrm>
              <a:off x="1999763" y="2650042"/>
              <a:ext cx="521980" cy="389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2"/>
              <a:endCxn id="87" idx="0"/>
            </p:cNvCxnSpPr>
            <p:nvPr/>
          </p:nvCxnSpPr>
          <p:spPr>
            <a:xfrm flipV="1">
              <a:off x="1999763" y="3039683"/>
              <a:ext cx="521980" cy="8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6" idx="0"/>
              <a:endCxn id="87" idx="2"/>
            </p:cNvCxnSpPr>
            <p:nvPr/>
          </p:nvCxnSpPr>
          <p:spPr>
            <a:xfrm>
              <a:off x="1999763" y="2650042"/>
              <a:ext cx="521980" cy="81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>
            <a:stCxn id="87" idx="3"/>
          </p:cNvCxnSpPr>
          <p:nvPr/>
        </p:nvCxnSpPr>
        <p:spPr>
          <a:xfrm>
            <a:off x="7051559" y="3103753"/>
            <a:ext cx="23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433549" y="2499602"/>
            <a:ext cx="113513" cy="120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938046" y="2889243"/>
            <a:ext cx="113513" cy="42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5430752" y="4155930"/>
            <a:ext cx="113512" cy="38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424843" y="3045329"/>
            <a:ext cx="113512" cy="38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366255" y="24560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338510" y="36672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grpSp>
        <p:nvGrpSpPr>
          <p:cNvPr id="214" name="Group 213"/>
          <p:cNvGrpSpPr/>
          <p:nvPr/>
        </p:nvGrpSpPr>
        <p:grpSpPr>
          <a:xfrm flipH="1">
            <a:off x="10285439" y="1586127"/>
            <a:ext cx="557033" cy="3456115"/>
            <a:chOff x="1981180" y="1639103"/>
            <a:chExt cx="588174" cy="3456115"/>
          </a:xfrm>
        </p:grpSpPr>
        <p:cxnSp>
          <p:nvCxnSpPr>
            <p:cNvPr id="226" name="Straight Connector 225"/>
            <p:cNvCxnSpPr>
              <a:stCxn id="217" idx="0"/>
              <a:endCxn id="216" idx="0"/>
            </p:cNvCxnSpPr>
            <p:nvPr/>
          </p:nvCxnSpPr>
          <p:spPr>
            <a:xfrm flipV="1">
              <a:off x="2021894" y="1639103"/>
              <a:ext cx="532701" cy="998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1981180" y="2519680"/>
              <a:ext cx="545355" cy="94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016031" y="3838083"/>
              <a:ext cx="496567" cy="1257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016031" y="2629780"/>
              <a:ext cx="553322" cy="724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029398" y="3263504"/>
              <a:ext cx="497137" cy="84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1983847" y="3354773"/>
              <a:ext cx="585507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Rounded Rectangle 215"/>
          <p:cNvSpPr/>
          <p:nvPr/>
        </p:nvSpPr>
        <p:spPr>
          <a:xfrm>
            <a:off x="10242660" y="1586127"/>
            <a:ext cx="113513" cy="348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10803912" y="2585063"/>
            <a:ext cx="504497" cy="1208303"/>
            <a:chOff x="1999756" y="2650042"/>
            <a:chExt cx="522006" cy="1208303"/>
          </a:xfrm>
        </p:grpSpPr>
        <p:cxnSp>
          <p:nvCxnSpPr>
            <p:cNvPr id="222" name="Straight Connector 221"/>
            <p:cNvCxnSpPr>
              <a:stCxn id="217" idx="0"/>
              <a:endCxn id="218" idx="0"/>
            </p:cNvCxnSpPr>
            <p:nvPr/>
          </p:nvCxnSpPr>
          <p:spPr>
            <a:xfrm>
              <a:off x="1999756" y="2650042"/>
              <a:ext cx="522006" cy="389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17" idx="2"/>
              <a:endCxn id="218" idx="0"/>
            </p:cNvCxnSpPr>
            <p:nvPr/>
          </p:nvCxnSpPr>
          <p:spPr>
            <a:xfrm flipV="1">
              <a:off x="1999756" y="3039683"/>
              <a:ext cx="522006" cy="8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17" idx="0"/>
              <a:endCxn id="218" idx="2"/>
            </p:cNvCxnSpPr>
            <p:nvPr/>
          </p:nvCxnSpPr>
          <p:spPr>
            <a:xfrm>
              <a:off x="1999756" y="2650042"/>
              <a:ext cx="522006" cy="81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17" idx="2"/>
              <a:endCxn id="218" idx="2"/>
            </p:cNvCxnSpPr>
            <p:nvPr/>
          </p:nvCxnSpPr>
          <p:spPr>
            <a:xfrm flipV="1">
              <a:off x="1999756" y="3468702"/>
              <a:ext cx="522006" cy="389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/>
          <p:cNvCxnSpPr>
            <a:stCxn id="218" idx="3"/>
          </p:cNvCxnSpPr>
          <p:nvPr/>
        </p:nvCxnSpPr>
        <p:spPr>
          <a:xfrm>
            <a:off x="11365167" y="3189214"/>
            <a:ext cx="23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1251654" y="2974704"/>
            <a:ext cx="113513" cy="42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10747157" y="2585063"/>
            <a:ext cx="113513" cy="120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9150420" y="2526827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9143669" y="3659166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274" name="Oval 273"/>
          <p:cNvSpPr/>
          <p:nvPr/>
        </p:nvSpPr>
        <p:spPr>
          <a:xfrm>
            <a:off x="3294421" y="2964644"/>
            <a:ext cx="278239" cy="27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</a:t>
            </a:r>
            <a:endParaRPr lang="en-US" dirty="0"/>
          </a:p>
        </p:txBody>
      </p:sp>
      <p:sp>
        <p:nvSpPr>
          <p:cNvPr id="275" name="Oval 274"/>
          <p:cNvSpPr/>
          <p:nvPr/>
        </p:nvSpPr>
        <p:spPr>
          <a:xfrm>
            <a:off x="7251352" y="2950271"/>
            <a:ext cx="278239" cy="27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</a:t>
            </a:r>
            <a:endParaRPr lang="en-US" dirty="0"/>
          </a:p>
        </p:txBody>
      </p:sp>
      <p:sp>
        <p:nvSpPr>
          <p:cNvPr id="276" name="Oval 275"/>
          <p:cNvSpPr/>
          <p:nvPr/>
        </p:nvSpPr>
        <p:spPr>
          <a:xfrm>
            <a:off x="11591470" y="3046660"/>
            <a:ext cx="278239" cy="27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9209371" y="1701984"/>
            <a:ext cx="769932" cy="696629"/>
            <a:chOff x="8510871" y="2030406"/>
            <a:chExt cx="769932" cy="696629"/>
          </a:xfrm>
        </p:grpSpPr>
        <p:cxnSp>
          <p:nvCxnSpPr>
            <p:cNvPr id="208" name="Straight Connector 207"/>
            <p:cNvCxnSpPr>
              <a:stCxn id="215" idx="0"/>
              <a:endCxn id="272" idx="0"/>
            </p:cNvCxnSpPr>
            <p:nvPr/>
          </p:nvCxnSpPr>
          <p:spPr>
            <a:xfrm flipV="1">
              <a:off x="8567627" y="2030406"/>
              <a:ext cx="333705" cy="192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15" idx="2"/>
            </p:cNvCxnSpPr>
            <p:nvPr/>
          </p:nvCxnSpPr>
          <p:spPr>
            <a:xfrm>
              <a:off x="8567627" y="2605781"/>
              <a:ext cx="333705" cy="12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15" idx="0"/>
              <a:endCxn id="272" idx="2"/>
            </p:cNvCxnSpPr>
            <p:nvPr/>
          </p:nvCxnSpPr>
          <p:spPr>
            <a:xfrm>
              <a:off x="8567627" y="2222747"/>
              <a:ext cx="333705" cy="498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15" idx="2"/>
              <a:endCxn id="272" idx="0"/>
            </p:cNvCxnSpPr>
            <p:nvPr/>
          </p:nvCxnSpPr>
          <p:spPr>
            <a:xfrm flipV="1">
              <a:off x="8567627" y="2030406"/>
              <a:ext cx="333705" cy="57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77" idx="0"/>
              <a:endCxn id="272" idx="0"/>
            </p:cNvCxnSpPr>
            <p:nvPr/>
          </p:nvCxnSpPr>
          <p:spPr>
            <a:xfrm flipH="1" flipV="1">
              <a:off x="8901332" y="2030406"/>
              <a:ext cx="291565" cy="276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77" idx="4"/>
              <a:endCxn id="272" idx="2"/>
            </p:cNvCxnSpPr>
            <p:nvPr/>
          </p:nvCxnSpPr>
          <p:spPr>
            <a:xfrm flipH="1">
              <a:off x="8901332" y="2482833"/>
              <a:ext cx="291565" cy="23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77" idx="2"/>
              <a:endCxn id="272" idx="0"/>
            </p:cNvCxnSpPr>
            <p:nvPr/>
          </p:nvCxnSpPr>
          <p:spPr>
            <a:xfrm flipH="1" flipV="1">
              <a:off x="8901332" y="2030406"/>
              <a:ext cx="203658" cy="364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277" idx="2"/>
              <a:endCxn id="272" idx="2"/>
            </p:cNvCxnSpPr>
            <p:nvPr/>
          </p:nvCxnSpPr>
          <p:spPr>
            <a:xfrm flipH="1">
              <a:off x="8901332" y="2394927"/>
              <a:ext cx="203658" cy="32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ounded Rectangle 214"/>
            <p:cNvSpPr/>
            <p:nvPr/>
          </p:nvSpPr>
          <p:spPr>
            <a:xfrm>
              <a:off x="8510871" y="2222747"/>
              <a:ext cx="113512" cy="383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8844576" y="2030406"/>
              <a:ext cx="113512" cy="690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9104990" y="2307020"/>
              <a:ext cx="175813" cy="175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9211672" y="4079561"/>
            <a:ext cx="769932" cy="696629"/>
            <a:chOff x="8510871" y="2030406"/>
            <a:chExt cx="769932" cy="696629"/>
          </a:xfrm>
        </p:grpSpPr>
        <p:cxnSp>
          <p:nvCxnSpPr>
            <p:cNvPr id="305" name="Straight Connector 304"/>
            <p:cNvCxnSpPr>
              <a:stCxn id="313" idx="0"/>
              <a:endCxn id="314" idx="0"/>
            </p:cNvCxnSpPr>
            <p:nvPr/>
          </p:nvCxnSpPr>
          <p:spPr>
            <a:xfrm flipV="1">
              <a:off x="8567627" y="2030406"/>
              <a:ext cx="333705" cy="192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313" idx="2"/>
            </p:cNvCxnSpPr>
            <p:nvPr/>
          </p:nvCxnSpPr>
          <p:spPr>
            <a:xfrm>
              <a:off x="8567627" y="2605781"/>
              <a:ext cx="333705" cy="12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313" idx="0"/>
              <a:endCxn id="314" idx="2"/>
            </p:cNvCxnSpPr>
            <p:nvPr/>
          </p:nvCxnSpPr>
          <p:spPr>
            <a:xfrm>
              <a:off x="8567627" y="2222747"/>
              <a:ext cx="333705" cy="498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stCxn id="313" idx="2"/>
              <a:endCxn id="314" idx="0"/>
            </p:cNvCxnSpPr>
            <p:nvPr/>
          </p:nvCxnSpPr>
          <p:spPr>
            <a:xfrm flipV="1">
              <a:off x="8567627" y="2030406"/>
              <a:ext cx="333705" cy="57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315" idx="0"/>
              <a:endCxn id="314" idx="0"/>
            </p:cNvCxnSpPr>
            <p:nvPr/>
          </p:nvCxnSpPr>
          <p:spPr>
            <a:xfrm flipH="1" flipV="1">
              <a:off x="8901332" y="2030406"/>
              <a:ext cx="291565" cy="276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315" idx="4"/>
              <a:endCxn id="314" idx="2"/>
            </p:cNvCxnSpPr>
            <p:nvPr/>
          </p:nvCxnSpPr>
          <p:spPr>
            <a:xfrm flipH="1">
              <a:off x="8901332" y="2482833"/>
              <a:ext cx="291565" cy="23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15" idx="2"/>
              <a:endCxn id="314" idx="0"/>
            </p:cNvCxnSpPr>
            <p:nvPr/>
          </p:nvCxnSpPr>
          <p:spPr>
            <a:xfrm flipH="1" flipV="1">
              <a:off x="8901332" y="2030406"/>
              <a:ext cx="203658" cy="364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15" idx="2"/>
              <a:endCxn id="314" idx="2"/>
            </p:cNvCxnSpPr>
            <p:nvPr/>
          </p:nvCxnSpPr>
          <p:spPr>
            <a:xfrm flipH="1">
              <a:off x="8901332" y="2394927"/>
              <a:ext cx="203658" cy="32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ounded Rectangle 312"/>
            <p:cNvSpPr/>
            <p:nvPr/>
          </p:nvSpPr>
          <p:spPr>
            <a:xfrm>
              <a:off x="8510871" y="2222747"/>
              <a:ext cx="113512" cy="383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8844576" y="2030406"/>
              <a:ext cx="113512" cy="690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9104990" y="2307020"/>
              <a:ext cx="175813" cy="175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9204829" y="2846749"/>
            <a:ext cx="769932" cy="696629"/>
            <a:chOff x="8510871" y="2030406"/>
            <a:chExt cx="769932" cy="696629"/>
          </a:xfrm>
        </p:grpSpPr>
        <p:cxnSp>
          <p:nvCxnSpPr>
            <p:cNvPr id="317" name="Straight Connector 316"/>
            <p:cNvCxnSpPr>
              <a:stCxn id="325" idx="0"/>
              <a:endCxn id="326" idx="0"/>
            </p:cNvCxnSpPr>
            <p:nvPr/>
          </p:nvCxnSpPr>
          <p:spPr>
            <a:xfrm flipV="1">
              <a:off x="8567627" y="2030406"/>
              <a:ext cx="333705" cy="192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25" idx="2"/>
            </p:cNvCxnSpPr>
            <p:nvPr/>
          </p:nvCxnSpPr>
          <p:spPr>
            <a:xfrm>
              <a:off x="8567627" y="2605781"/>
              <a:ext cx="333705" cy="12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25" idx="0"/>
              <a:endCxn id="326" idx="2"/>
            </p:cNvCxnSpPr>
            <p:nvPr/>
          </p:nvCxnSpPr>
          <p:spPr>
            <a:xfrm>
              <a:off x="8567627" y="2222747"/>
              <a:ext cx="333705" cy="498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25" idx="2"/>
              <a:endCxn id="326" idx="0"/>
            </p:cNvCxnSpPr>
            <p:nvPr/>
          </p:nvCxnSpPr>
          <p:spPr>
            <a:xfrm flipV="1">
              <a:off x="8567627" y="2030406"/>
              <a:ext cx="333705" cy="57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27" idx="0"/>
              <a:endCxn id="326" idx="0"/>
            </p:cNvCxnSpPr>
            <p:nvPr/>
          </p:nvCxnSpPr>
          <p:spPr>
            <a:xfrm flipH="1" flipV="1">
              <a:off x="8901332" y="2030406"/>
              <a:ext cx="291565" cy="276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27" idx="4"/>
              <a:endCxn id="326" idx="2"/>
            </p:cNvCxnSpPr>
            <p:nvPr/>
          </p:nvCxnSpPr>
          <p:spPr>
            <a:xfrm flipH="1">
              <a:off x="8901332" y="2482833"/>
              <a:ext cx="291565" cy="23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7" idx="2"/>
              <a:endCxn id="326" idx="0"/>
            </p:cNvCxnSpPr>
            <p:nvPr/>
          </p:nvCxnSpPr>
          <p:spPr>
            <a:xfrm flipH="1" flipV="1">
              <a:off x="8901332" y="2030406"/>
              <a:ext cx="203658" cy="364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27" idx="2"/>
              <a:endCxn id="326" idx="2"/>
            </p:cNvCxnSpPr>
            <p:nvPr/>
          </p:nvCxnSpPr>
          <p:spPr>
            <a:xfrm flipH="1">
              <a:off x="8901332" y="2394927"/>
              <a:ext cx="203658" cy="32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ounded Rectangle 324"/>
            <p:cNvSpPr/>
            <p:nvPr/>
          </p:nvSpPr>
          <p:spPr>
            <a:xfrm>
              <a:off x="8510871" y="2222747"/>
              <a:ext cx="113512" cy="383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ounded Rectangle 325"/>
            <p:cNvSpPr/>
            <p:nvPr/>
          </p:nvSpPr>
          <p:spPr>
            <a:xfrm>
              <a:off x="8844576" y="2030406"/>
              <a:ext cx="113512" cy="690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9104990" y="2307020"/>
              <a:ext cx="175813" cy="175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0" name="TextBox 329"/>
          <p:cNvSpPr txBox="1"/>
          <p:nvPr/>
        </p:nvSpPr>
        <p:spPr>
          <a:xfrm>
            <a:off x="4590578" y="24560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1" name="TextBox 330"/>
          <p:cNvSpPr txBox="1"/>
          <p:nvPr/>
        </p:nvSpPr>
        <p:spPr>
          <a:xfrm>
            <a:off x="4581994" y="36672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579625" y="2523763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584194" y="36672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79965" y="2529859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8384534" y="3673317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grpSp>
        <p:nvGrpSpPr>
          <p:cNvPr id="339" name="Group 338"/>
          <p:cNvGrpSpPr/>
          <p:nvPr/>
        </p:nvGrpSpPr>
        <p:grpSpPr>
          <a:xfrm>
            <a:off x="206956" y="1782155"/>
            <a:ext cx="1016973" cy="2876201"/>
            <a:chOff x="206956" y="1782155"/>
            <a:chExt cx="1016973" cy="28762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49" y="1782155"/>
              <a:ext cx="959180" cy="678195"/>
            </a:xfrm>
            <a:prstGeom prst="rect">
              <a:avLst/>
            </a:prstGeom>
          </p:spPr>
        </p:pic>
        <p:pic>
          <p:nvPicPr>
            <p:cNvPr id="337" name="Picture 3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5" y="4155930"/>
              <a:ext cx="710588" cy="502426"/>
            </a:xfrm>
            <a:prstGeom prst="rect">
              <a:avLst/>
            </a:prstGeom>
          </p:spPr>
        </p:pic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6" y="2922319"/>
              <a:ext cx="961995" cy="680185"/>
            </a:xfrm>
            <a:prstGeom prst="rect">
              <a:avLst/>
            </a:prstGeom>
          </p:spPr>
        </p:pic>
      </p:grpSp>
      <p:grpSp>
        <p:nvGrpSpPr>
          <p:cNvPr id="340" name="Group 339"/>
          <p:cNvGrpSpPr/>
          <p:nvPr/>
        </p:nvGrpSpPr>
        <p:grpSpPr>
          <a:xfrm>
            <a:off x="4194756" y="1794855"/>
            <a:ext cx="1016973" cy="2876201"/>
            <a:chOff x="206956" y="1782155"/>
            <a:chExt cx="1016973" cy="2876201"/>
          </a:xfrm>
        </p:grpSpPr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49" y="1782155"/>
              <a:ext cx="959180" cy="678195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5" y="4155930"/>
              <a:ext cx="710588" cy="502426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6" y="2922319"/>
              <a:ext cx="961995" cy="680185"/>
            </a:xfrm>
            <a:prstGeom prst="rect">
              <a:avLst/>
            </a:prstGeom>
          </p:spPr>
        </p:pic>
      </p:grpSp>
      <p:grpSp>
        <p:nvGrpSpPr>
          <p:cNvPr id="344" name="Group 343"/>
          <p:cNvGrpSpPr/>
          <p:nvPr/>
        </p:nvGrpSpPr>
        <p:grpSpPr>
          <a:xfrm>
            <a:off x="7998406" y="1794855"/>
            <a:ext cx="1016973" cy="2876201"/>
            <a:chOff x="206956" y="1782155"/>
            <a:chExt cx="1016973" cy="2876201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49" y="1782155"/>
              <a:ext cx="959180" cy="678195"/>
            </a:xfrm>
            <a:prstGeom prst="rect">
              <a:avLst/>
            </a:prstGeom>
          </p:spPr>
        </p:pic>
        <p:pic>
          <p:nvPicPr>
            <p:cNvPr id="346" name="Picture 3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5" y="4155930"/>
              <a:ext cx="710588" cy="502426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6" y="2922319"/>
              <a:ext cx="961995" cy="680185"/>
            </a:xfrm>
            <a:prstGeom prst="rect">
              <a:avLst/>
            </a:prstGeom>
          </p:spPr>
        </p:pic>
      </p:grpSp>
      <p:grpSp>
        <p:nvGrpSpPr>
          <p:cNvPr id="362" name="Group 361"/>
          <p:cNvGrpSpPr/>
          <p:nvPr/>
        </p:nvGrpSpPr>
        <p:grpSpPr>
          <a:xfrm flipH="1">
            <a:off x="5935753" y="1509773"/>
            <a:ext cx="562586" cy="3480891"/>
            <a:chOff x="1981180" y="1646970"/>
            <a:chExt cx="594030" cy="3480891"/>
          </a:xfrm>
        </p:grpSpPr>
        <p:cxnSp>
          <p:nvCxnSpPr>
            <p:cNvPr id="363" name="Straight Connector 362"/>
            <p:cNvCxnSpPr/>
            <p:nvPr/>
          </p:nvCxnSpPr>
          <p:spPr>
            <a:xfrm flipV="1">
              <a:off x="2021894" y="1646970"/>
              <a:ext cx="496561" cy="99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V="1">
              <a:off x="1981180" y="2519680"/>
              <a:ext cx="545355" cy="94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1989711" y="3846342"/>
              <a:ext cx="528744" cy="1281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021894" y="2638039"/>
              <a:ext cx="553316" cy="749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029398" y="3263504"/>
              <a:ext cx="497137" cy="84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Straight Connector 369"/>
          <p:cNvCxnSpPr>
            <a:stCxn id="277" idx="6"/>
            <a:endCxn id="216" idx="0"/>
          </p:cNvCxnSpPr>
          <p:nvPr/>
        </p:nvCxnSpPr>
        <p:spPr>
          <a:xfrm flipV="1">
            <a:off x="9979303" y="1586127"/>
            <a:ext cx="320114" cy="48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27" idx="6"/>
          </p:cNvCxnSpPr>
          <p:nvPr/>
        </p:nvCxnSpPr>
        <p:spPr>
          <a:xfrm flipV="1">
            <a:off x="9974761" y="3210528"/>
            <a:ext cx="310678" cy="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15" idx="6"/>
            <a:endCxn id="216" idx="2"/>
          </p:cNvCxnSpPr>
          <p:nvPr/>
        </p:nvCxnSpPr>
        <p:spPr>
          <a:xfrm>
            <a:off x="9981604" y="4444082"/>
            <a:ext cx="317813" cy="62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15" idx="6"/>
          </p:cNvCxnSpPr>
          <p:nvPr/>
        </p:nvCxnSpPr>
        <p:spPr>
          <a:xfrm flipV="1">
            <a:off x="9981604" y="3209235"/>
            <a:ext cx="303835" cy="123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27" idx="6"/>
            <a:endCxn id="216" idx="0"/>
          </p:cNvCxnSpPr>
          <p:nvPr/>
        </p:nvCxnSpPr>
        <p:spPr>
          <a:xfrm flipV="1">
            <a:off x="9974761" y="1586127"/>
            <a:ext cx="324656" cy="162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277" idx="6"/>
          </p:cNvCxnSpPr>
          <p:nvPr/>
        </p:nvCxnSpPr>
        <p:spPr>
          <a:xfrm>
            <a:off x="9979303" y="2066505"/>
            <a:ext cx="334091" cy="11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327" idx="6"/>
            <a:endCxn id="216" idx="2"/>
          </p:cNvCxnSpPr>
          <p:nvPr/>
        </p:nvCxnSpPr>
        <p:spPr>
          <a:xfrm>
            <a:off x="9974761" y="3211270"/>
            <a:ext cx="324656" cy="185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04861" y="5437430"/>
            <a:ext cx="332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(a) Structure of Deep-Q-Network for Centralized Planning with Standard MMDP. 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205401" y="5437430"/>
            <a:ext cx="332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(b) Structure of Deep-Q-Network for Centralized Planning with Factorized MMDP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8203165" y="5437430"/>
            <a:ext cx="332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(c) Structure of Deep-Q-Network for Decentralized Planning with Factorized MMDP</a:t>
            </a:r>
          </a:p>
        </p:txBody>
      </p:sp>
    </p:spTree>
    <p:extLst>
      <p:ext uri="{BB962C8B-B14F-4D97-AF65-F5344CB8AC3E}">
        <p14:creationId xmlns:p14="http://schemas.microsoft.com/office/powerpoint/2010/main" val="28830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9" idx="0"/>
            <a:endCxn id="12" idx="0"/>
          </p:cNvCxnSpPr>
          <p:nvPr/>
        </p:nvCxnSpPr>
        <p:spPr>
          <a:xfrm flipV="1">
            <a:off x="1500878" y="1494570"/>
            <a:ext cx="504497" cy="62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68100" y="2367280"/>
            <a:ext cx="545355" cy="94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2" idx="2"/>
          </p:cNvCxnSpPr>
          <p:nvPr/>
        </p:nvCxnSpPr>
        <p:spPr>
          <a:xfrm>
            <a:off x="1492797" y="4182609"/>
            <a:ext cx="512578" cy="79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2" idx="3"/>
          </p:cNvCxnSpPr>
          <p:nvPr/>
        </p:nvCxnSpPr>
        <p:spPr>
          <a:xfrm>
            <a:off x="1477658" y="2116924"/>
            <a:ext cx="584473" cy="11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16318" y="3111104"/>
            <a:ext cx="497137" cy="84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3"/>
          </p:cNvCxnSpPr>
          <p:nvPr/>
        </p:nvCxnSpPr>
        <p:spPr>
          <a:xfrm flipV="1">
            <a:off x="1468100" y="3235016"/>
            <a:ext cx="594031" cy="96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 flipH="1">
            <a:off x="1985845" y="1502437"/>
            <a:ext cx="562586" cy="3480891"/>
            <a:chOff x="1981180" y="1646970"/>
            <a:chExt cx="594030" cy="3480891"/>
          </a:xfrm>
        </p:grpSpPr>
        <p:cxnSp>
          <p:nvCxnSpPr>
            <p:cNvPr id="37" name="Straight Connector 36"/>
            <p:cNvCxnSpPr>
              <a:stCxn id="13" idx="0"/>
            </p:cNvCxnSpPr>
            <p:nvPr/>
          </p:nvCxnSpPr>
          <p:spPr>
            <a:xfrm flipV="1">
              <a:off x="2021894" y="1646970"/>
              <a:ext cx="496561" cy="99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981180" y="2519680"/>
              <a:ext cx="545355" cy="94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2"/>
            </p:cNvCxnSpPr>
            <p:nvPr/>
          </p:nvCxnSpPr>
          <p:spPr>
            <a:xfrm>
              <a:off x="1989711" y="3846342"/>
              <a:ext cx="528744" cy="1281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3" idx="0"/>
            </p:cNvCxnSpPr>
            <p:nvPr/>
          </p:nvCxnSpPr>
          <p:spPr>
            <a:xfrm>
              <a:off x="2021894" y="2638039"/>
              <a:ext cx="553316" cy="749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29398" y="3263504"/>
              <a:ext cx="497137" cy="84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2"/>
            </p:cNvCxnSpPr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444122" y="2122930"/>
            <a:ext cx="113512" cy="207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48618" y="1494570"/>
            <a:ext cx="113513" cy="348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53115" y="2493506"/>
            <a:ext cx="113513" cy="120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57612" y="2883147"/>
            <a:ext cx="113513" cy="42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500157" y="2481503"/>
            <a:ext cx="565889" cy="1220306"/>
            <a:chOff x="1989711" y="2638039"/>
            <a:chExt cx="585499" cy="1220306"/>
          </a:xfrm>
        </p:grpSpPr>
        <p:cxnSp>
          <p:nvCxnSpPr>
            <p:cNvPr id="49" name="Straight Connector 48"/>
            <p:cNvCxnSpPr>
              <a:endCxn id="14" idx="0"/>
            </p:cNvCxnSpPr>
            <p:nvPr/>
          </p:nvCxnSpPr>
          <p:spPr>
            <a:xfrm>
              <a:off x="2021894" y="2638040"/>
              <a:ext cx="499850" cy="401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2"/>
              <a:endCxn id="14" idx="0"/>
            </p:cNvCxnSpPr>
            <p:nvPr/>
          </p:nvCxnSpPr>
          <p:spPr>
            <a:xfrm flipV="1">
              <a:off x="1999763" y="3039683"/>
              <a:ext cx="521980" cy="8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2"/>
            </p:cNvCxnSpPr>
            <p:nvPr/>
          </p:nvCxnSpPr>
          <p:spPr>
            <a:xfrm>
              <a:off x="2021894" y="2638039"/>
              <a:ext cx="499848" cy="83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>
            <a:stCxn id="14" idx="3"/>
          </p:cNvCxnSpPr>
          <p:nvPr/>
        </p:nvCxnSpPr>
        <p:spPr>
          <a:xfrm>
            <a:off x="3071125" y="3097657"/>
            <a:ext cx="23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4" idx="0"/>
            <a:endCxn id="85" idx="0"/>
          </p:cNvCxnSpPr>
          <p:nvPr/>
        </p:nvCxnSpPr>
        <p:spPr>
          <a:xfrm flipV="1">
            <a:off x="5481312" y="1500666"/>
            <a:ext cx="504497" cy="43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2" idx="0"/>
          </p:cNvCxnSpPr>
          <p:nvPr/>
        </p:nvCxnSpPr>
        <p:spPr>
          <a:xfrm flipV="1">
            <a:off x="5481599" y="2495296"/>
            <a:ext cx="512290" cy="5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7" idx="2"/>
            <a:endCxn id="85" idx="2"/>
          </p:cNvCxnSpPr>
          <p:nvPr/>
        </p:nvCxnSpPr>
        <p:spPr>
          <a:xfrm>
            <a:off x="5487508" y="4538964"/>
            <a:ext cx="498301" cy="44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4" idx="2"/>
            <a:endCxn id="85" idx="3"/>
          </p:cNvCxnSpPr>
          <p:nvPr/>
        </p:nvCxnSpPr>
        <p:spPr>
          <a:xfrm>
            <a:off x="5481312" y="2323085"/>
            <a:ext cx="561253" cy="9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2" idx="2"/>
          </p:cNvCxnSpPr>
          <p:nvPr/>
        </p:nvCxnSpPr>
        <p:spPr>
          <a:xfrm>
            <a:off x="5481599" y="3428363"/>
            <a:ext cx="512290" cy="65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97" idx="0"/>
            <a:endCxn id="85" idx="3"/>
          </p:cNvCxnSpPr>
          <p:nvPr/>
        </p:nvCxnSpPr>
        <p:spPr>
          <a:xfrm flipV="1">
            <a:off x="5487508" y="3241112"/>
            <a:ext cx="555057" cy="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424556" y="1940051"/>
            <a:ext cx="113512" cy="38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929052" y="1500666"/>
            <a:ext cx="113513" cy="348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6480591" y="2499602"/>
            <a:ext cx="565889" cy="1208303"/>
            <a:chOff x="1989711" y="2650042"/>
            <a:chExt cx="585499" cy="1208303"/>
          </a:xfrm>
        </p:grpSpPr>
        <p:cxnSp>
          <p:nvCxnSpPr>
            <p:cNvPr id="89" name="Straight Connector 88"/>
            <p:cNvCxnSpPr>
              <a:stCxn id="86" idx="0"/>
              <a:endCxn id="87" idx="0"/>
            </p:cNvCxnSpPr>
            <p:nvPr/>
          </p:nvCxnSpPr>
          <p:spPr>
            <a:xfrm>
              <a:off x="1999763" y="2650042"/>
              <a:ext cx="521980" cy="389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2"/>
              <a:endCxn id="87" idx="0"/>
            </p:cNvCxnSpPr>
            <p:nvPr/>
          </p:nvCxnSpPr>
          <p:spPr>
            <a:xfrm flipV="1">
              <a:off x="1999763" y="3039683"/>
              <a:ext cx="521980" cy="8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6" idx="0"/>
              <a:endCxn id="87" idx="2"/>
            </p:cNvCxnSpPr>
            <p:nvPr/>
          </p:nvCxnSpPr>
          <p:spPr>
            <a:xfrm>
              <a:off x="1999763" y="2650042"/>
              <a:ext cx="521980" cy="81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>
            <a:stCxn id="87" idx="3"/>
          </p:cNvCxnSpPr>
          <p:nvPr/>
        </p:nvCxnSpPr>
        <p:spPr>
          <a:xfrm>
            <a:off x="7051559" y="3103753"/>
            <a:ext cx="23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433549" y="2499602"/>
            <a:ext cx="113513" cy="120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938046" y="2889243"/>
            <a:ext cx="113513" cy="42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5430752" y="4155930"/>
            <a:ext cx="113512" cy="38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424843" y="3045329"/>
            <a:ext cx="113512" cy="38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366255" y="24560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338510" y="36672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grpSp>
        <p:nvGrpSpPr>
          <p:cNvPr id="214" name="Group 213"/>
          <p:cNvGrpSpPr/>
          <p:nvPr/>
        </p:nvGrpSpPr>
        <p:grpSpPr>
          <a:xfrm flipH="1">
            <a:off x="10285439" y="1586127"/>
            <a:ext cx="557033" cy="3456115"/>
            <a:chOff x="1981180" y="1639103"/>
            <a:chExt cx="588174" cy="3456115"/>
          </a:xfrm>
        </p:grpSpPr>
        <p:cxnSp>
          <p:nvCxnSpPr>
            <p:cNvPr id="226" name="Straight Connector 225"/>
            <p:cNvCxnSpPr>
              <a:stCxn id="217" idx="0"/>
              <a:endCxn id="216" idx="0"/>
            </p:cNvCxnSpPr>
            <p:nvPr/>
          </p:nvCxnSpPr>
          <p:spPr>
            <a:xfrm flipV="1">
              <a:off x="2021894" y="1639103"/>
              <a:ext cx="532701" cy="998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1981180" y="2519680"/>
              <a:ext cx="545355" cy="94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016031" y="3838083"/>
              <a:ext cx="496567" cy="1257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016031" y="2629780"/>
              <a:ext cx="553322" cy="724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029398" y="3263504"/>
              <a:ext cx="497137" cy="84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1983847" y="3354773"/>
              <a:ext cx="585507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Rounded Rectangle 215"/>
          <p:cNvSpPr/>
          <p:nvPr/>
        </p:nvSpPr>
        <p:spPr>
          <a:xfrm>
            <a:off x="10242660" y="1586127"/>
            <a:ext cx="113513" cy="3480891"/>
          </a:xfrm>
          <a:prstGeom prst="round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10803912" y="2585063"/>
            <a:ext cx="504497" cy="1208303"/>
            <a:chOff x="1999756" y="2650042"/>
            <a:chExt cx="522006" cy="1208303"/>
          </a:xfrm>
        </p:grpSpPr>
        <p:cxnSp>
          <p:nvCxnSpPr>
            <p:cNvPr id="222" name="Straight Connector 221"/>
            <p:cNvCxnSpPr>
              <a:stCxn id="217" idx="0"/>
              <a:endCxn id="218" idx="0"/>
            </p:cNvCxnSpPr>
            <p:nvPr/>
          </p:nvCxnSpPr>
          <p:spPr>
            <a:xfrm>
              <a:off x="1999756" y="2650042"/>
              <a:ext cx="522006" cy="389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17" idx="2"/>
              <a:endCxn id="218" idx="0"/>
            </p:cNvCxnSpPr>
            <p:nvPr/>
          </p:nvCxnSpPr>
          <p:spPr>
            <a:xfrm flipV="1">
              <a:off x="1999756" y="3039683"/>
              <a:ext cx="522006" cy="8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17" idx="0"/>
              <a:endCxn id="218" idx="2"/>
            </p:cNvCxnSpPr>
            <p:nvPr/>
          </p:nvCxnSpPr>
          <p:spPr>
            <a:xfrm>
              <a:off x="1999756" y="2650042"/>
              <a:ext cx="522006" cy="81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17" idx="2"/>
              <a:endCxn id="218" idx="2"/>
            </p:cNvCxnSpPr>
            <p:nvPr/>
          </p:nvCxnSpPr>
          <p:spPr>
            <a:xfrm flipV="1">
              <a:off x="1999756" y="3468702"/>
              <a:ext cx="522006" cy="389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19"/>
          <p:cNvCxnSpPr>
            <a:stCxn id="218" idx="3"/>
          </p:cNvCxnSpPr>
          <p:nvPr/>
        </p:nvCxnSpPr>
        <p:spPr>
          <a:xfrm>
            <a:off x="11365167" y="3189214"/>
            <a:ext cx="23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1251654" y="2974704"/>
            <a:ext cx="113513" cy="429019"/>
          </a:xfrm>
          <a:prstGeom prst="round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10747157" y="2585063"/>
            <a:ext cx="113513" cy="1208303"/>
          </a:xfrm>
          <a:prstGeom prst="round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9150420" y="2526827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9143669" y="3659166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274" name="Oval 273"/>
          <p:cNvSpPr/>
          <p:nvPr/>
        </p:nvSpPr>
        <p:spPr>
          <a:xfrm>
            <a:off x="3294421" y="2964644"/>
            <a:ext cx="278239" cy="27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</a:t>
            </a:r>
            <a:endParaRPr lang="en-US" dirty="0"/>
          </a:p>
        </p:txBody>
      </p:sp>
      <p:sp>
        <p:nvSpPr>
          <p:cNvPr id="275" name="Oval 274"/>
          <p:cNvSpPr/>
          <p:nvPr/>
        </p:nvSpPr>
        <p:spPr>
          <a:xfrm>
            <a:off x="7251352" y="2950271"/>
            <a:ext cx="278239" cy="27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</a:t>
            </a:r>
            <a:endParaRPr lang="en-US" dirty="0"/>
          </a:p>
        </p:txBody>
      </p:sp>
      <p:sp>
        <p:nvSpPr>
          <p:cNvPr id="276" name="Oval 275"/>
          <p:cNvSpPr/>
          <p:nvPr/>
        </p:nvSpPr>
        <p:spPr>
          <a:xfrm>
            <a:off x="11591470" y="3046660"/>
            <a:ext cx="278239" cy="278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9209371" y="1701984"/>
            <a:ext cx="769932" cy="696629"/>
            <a:chOff x="8510871" y="2030406"/>
            <a:chExt cx="769932" cy="696629"/>
          </a:xfrm>
        </p:grpSpPr>
        <p:cxnSp>
          <p:nvCxnSpPr>
            <p:cNvPr id="208" name="Straight Connector 207"/>
            <p:cNvCxnSpPr>
              <a:stCxn id="215" idx="0"/>
              <a:endCxn id="272" idx="0"/>
            </p:cNvCxnSpPr>
            <p:nvPr/>
          </p:nvCxnSpPr>
          <p:spPr>
            <a:xfrm flipV="1">
              <a:off x="8567627" y="2030406"/>
              <a:ext cx="333705" cy="192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15" idx="2"/>
            </p:cNvCxnSpPr>
            <p:nvPr/>
          </p:nvCxnSpPr>
          <p:spPr>
            <a:xfrm>
              <a:off x="8567627" y="2605781"/>
              <a:ext cx="333705" cy="12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15" idx="0"/>
              <a:endCxn id="272" idx="2"/>
            </p:cNvCxnSpPr>
            <p:nvPr/>
          </p:nvCxnSpPr>
          <p:spPr>
            <a:xfrm>
              <a:off x="8567627" y="2222747"/>
              <a:ext cx="333705" cy="498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15" idx="2"/>
              <a:endCxn id="272" idx="0"/>
            </p:cNvCxnSpPr>
            <p:nvPr/>
          </p:nvCxnSpPr>
          <p:spPr>
            <a:xfrm flipV="1">
              <a:off x="8567627" y="2030406"/>
              <a:ext cx="333705" cy="57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77" idx="0"/>
              <a:endCxn id="272" idx="0"/>
            </p:cNvCxnSpPr>
            <p:nvPr/>
          </p:nvCxnSpPr>
          <p:spPr>
            <a:xfrm flipH="1" flipV="1">
              <a:off x="8901332" y="2030406"/>
              <a:ext cx="291565" cy="276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77" idx="4"/>
              <a:endCxn id="272" idx="2"/>
            </p:cNvCxnSpPr>
            <p:nvPr/>
          </p:nvCxnSpPr>
          <p:spPr>
            <a:xfrm flipH="1">
              <a:off x="8901332" y="2482833"/>
              <a:ext cx="291565" cy="23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77" idx="2"/>
              <a:endCxn id="272" idx="0"/>
            </p:cNvCxnSpPr>
            <p:nvPr/>
          </p:nvCxnSpPr>
          <p:spPr>
            <a:xfrm flipH="1" flipV="1">
              <a:off x="8901332" y="2030406"/>
              <a:ext cx="203658" cy="364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277" idx="2"/>
              <a:endCxn id="272" idx="2"/>
            </p:cNvCxnSpPr>
            <p:nvPr/>
          </p:nvCxnSpPr>
          <p:spPr>
            <a:xfrm flipH="1">
              <a:off x="8901332" y="2394927"/>
              <a:ext cx="203658" cy="32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ounded Rectangle 214"/>
            <p:cNvSpPr/>
            <p:nvPr/>
          </p:nvSpPr>
          <p:spPr>
            <a:xfrm>
              <a:off x="8510871" y="2222747"/>
              <a:ext cx="113512" cy="383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8844576" y="2030406"/>
              <a:ext cx="113512" cy="690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9104990" y="2307020"/>
              <a:ext cx="175813" cy="175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9211672" y="4079561"/>
            <a:ext cx="769932" cy="696629"/>
            <a:chOff x="8510871" y="2030406"/>
            <a:chExt cx="769932" cy="696629"/>
          </a:xfrm>
        </p:grpSpPr>
        <p:cxnSp>
          <p:nvCxnSpPr>
            <p:cNvPr id="305" name="Straight Connector 304"/>
            <p:cNvCxnSpPr>
              <a:stCxn id="313" idx="0"/>
              <a:endCxn id="314" idx="0"/>
            </p:cNvCxnSpPr>
            <p:nvPr/>
          </p:nvCxnSpPr>
          <p:spPr>
            <a:xfrm flipV="1">
              <a:off x="8567627" y="2030406"/>
              <a:ext cx="333705" cy="192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313" idx="2"/>
            </p:cNvCxnSpPr>
            <p:nvPr/>
          </p:nvCxnSpPr>
          <p:spPr>
            <a:xfrm>
              <a:off x="8567627" y="2605781"/>
              <a:ext cx="333705" cy="12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313" idx="0"/>
              <a:endCxn id="314" idx="2"/>
            </p:cNvCxnSpPr>
            <p:nvPr/>
          </p:nvCxnSpPr>
          <p:spPr>
            <a:xfrm>
              <a:off x="8567627" y="2222747"/>
              <a:ext cx="333705" cy="498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stCxn id="313" idx="2"/>
              <a:endCxn id="314" idx="0"/>
            </p:cNvCxnSpPr>
            <p:nvPr/>
          </p:nvCxnSpPr>
          <p:spPr>
            <a:xfrm flipV="1">
              <a:off x="8567627" y="2030406"/>
              <a:ext cx="333705" cy="57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315" idx="0"/>
              <a:endCxn id="314" idx="0"/>
            </p:cNvCxnSpPr>
            <p:nvPr/>
          </p:nvCxnSpPr>
          <p:spPr>
            <a:xfrm flipH="1" flipV="1">
              <a:off x="8901332" y="2030406"/>
              <a:ext cx="291565" cy="276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315" idx="4"/>
              <a:endCxn id="314" idx="2"/>
            </p:cNvCxnSpPr>
            <p:nvPr/>
          </p:nvCxnSpPr>
          <p:spPr>
            <a:xfrm flipH="1">
              <a:off x="8901332" y="2482833"/>
              <a:ext cx="291565" cy="23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15" idx="2"/>
              <a:endCxn id="314" idx="0"/>
            </p:cNvCxnSpPr>
            <p:nvPr/>
          </p:nvCxnSpPr>
          <p:spPr>
            <a:xfrm flipH="1" flipV="1">
              <a:off x="8901332" y="2030406"/>
              <a:ext cx="203658" cy="364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15" idx="2"/>
              <a:endCxn id="314" idx="2"/>
            </p:cNvCxnSpPr>
            <p:nvPr/>
          </p:nvCxnSpPr>
          <p:spPr>
            <a:xfrm flipH="1">
              <a:off x="8901332" y="2394927"/>
              <a:ext cx="203658" cy="32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ounded Rectangle 312"/>
            <p:cNvSpPr/>
            <p:nvPr/>
          </p:nvSpPr>
          <p:spPr>
            <a:xfrm>
              <a:off x="8510871" y="2222747"/>
              <a:ext cx="113512" cy="383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8844576" y="2030406"/>
              <a:ext cx="113512" cy="690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9104990" y="2307020"/>
              <a:ext cx="175813" cy="175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9204829" y="2846749"/>
            <a:ext cx="769932" cy="696629"/>
            <a:chOff x="8510871" y="2030406"/>
            <a:chExt cx="769932" cy="696629"/>
          </a:xfrm>
        </p:grpSpPr>
        <p:cxnSp>
          <p:nvCxnSpPr>
            <p:cNvPr id="317" name="Straight Connector 316"/>
            <p:cNvCxnSpPr>
              <a:stCxn id="325" idx="0"/>
              <a:endCxn id="326" idx="0"/>
            </p:cNvCxnSpPr>
            <p:nvPr/>
          </p:nvCxnSpPr>
          <p:spPr>
            <a:xfrm flipV="1">
              <a:off x="8567627" y="2030406"/>
              <a:ext cx="333705" cy="192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25" idx="2"/>
            </p:cNvCxnSpPr>
            <p:nvPr/>
          </p:nvCxnSpPr>
          <p:spPr>
            <a:xfrm>
              <a:off x="8567627" y="2605781"/>
              <a:ext cx="333705" cy="121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25" idx="0"/>
              <a:endCxn id="326" idx="2"/>
            </p:cNvCxnSpPr>
            <p:nvPr/>
          </p:nvCxnSpPr>
          <p:spPr>
            <a:xfrm>
              <a:off x="8567627" y="2222747"/>
              <a:ext cx="333705" cy="498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25" idx="2"/>
              <a:endCxn id="326" idx="0"/>
            </p:cNvCxnSpPr>
            <p:nvPr/>
          </p:nvCxnSpPr>
          <p:spPr>
            <a:xfrm flipV="1">
              <a:off x="8567627" y="2030406"/>
              <a:ext cx="333705" cy="575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27" idx="0"/>
              <a:endCxn id="326" idx="0"/>
            </p:cNvCxnSpPr>
            <p:nvPr/>
          </p:nvCxnSpPr>
          <p:spPr>
            <a:xfrm flipH="1" flipV="1">
              <a:off x="8901332" y="2030406"/>
              <a:ext cx="291565" cy="276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27" idx="4"/>
              <a:endCxn id="326" idx="2"/>
            </p:cNvCxnSpPr>
            <p:nvPr/>
          </p:nvCxnSpPr>
          <p:spPr>
            <a:xfrm flipH="1">
              <a:off x="8901332" y="2482833"/>
              <a:ext cx="291565" cy="23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27" idx="2"/>
              <a:endCxn id="326" idx="0"/>
            </p:cNvCxnSpPr>
            <p:nvPr/>
          </p:nvCxnSpPr>
          <p:spPr>
            <a:xfrm flipH="1" flipV="1">
              <a:off x="8901332" y="2030406"/>
              <a:ext cx="203658" cy="364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27" idx="2"/>
              <a:endCxn id="326" idx="2"/>
            </p:cNvCxnSpPr>
            <p:nvPr/>
          </p:nvCxnSpPr>
          <p:spPr>
            <a:xfrm flipH="1">
              <a:off x="8901332" y="2394927"/>
              <a:ext cx="203658" cy="32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ounded Rectangle 324"/>
            <p:cNvSpPr/>
            <p:nvPr/>
          </p:nvSpPr>
          <p:spPr>
            <a:xfrm>
              <a:off x="8510871" y="2222747"/>
              <a:ext cx="113512" cy="383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ounded Rectangle 325"/>
            <p:cNvSpPr/>
            <p:nvPr/>
          </p:nvSpPr>
          <p:spPr>
            <a:xfrm>
              <a:off x="8844576" y="2030406"/>
              <a:ext cx="113512" cy="690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9104990" y="2307020"/>
              <a:ext cx="175813" cy="175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0" name="TextBox 329"/>
          <p:cNvSpPr txBox="1"/>
          <p:nvPr/>
        </p:nvSpPr>
        <p:spPr>
          <a:xfrm>
            <a:off x="4590578" y="24560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1" name="TextBox 330"/>
          <p:cNvSpPr txBox="1"/>
          <p:nvPr/>
        </p:nvSpPr>
        <p:spPr>
          <a:xfrm>
            <a:off x="4581994" y="36672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579625" y="2523763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584194" y="3667221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5" name="TextBox 334"/>
          <p:cNvSpPr txBox="1"/>
          <p:nvPr/>
        </p:nvSpPr>
        <p:spPr>
          <a:xfrm>
            <a:off x="8379965" y="2529859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sp>
        <p:nvSpPr>
          <p:cNvPr id="336" name="TextBox 335"/>
          <p:cNvSpPr txBox="1"/>
          <p:nvPr/>
        </p:nvSpPr>
        <p:spPr>
          <a:xfrm>
            <a:off x="8384534" y="3673317"/>
            <a:ext cx="584757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 smtClean="0"/>
              <a:t>.</a:t>
            </a:r>
          </a:p>
          <a:p>
            <a:pPr>
              <a:lnSpc>
                <a:spcPts val="600"/>
              </a:lnSpc>
            </a:pPr>
            <a:r>
              <a:rPr lang="tr-TR" dirty="0"/>
              <a:t>.</a:t>
            </a:r>
            <a:endParaRPr lang="en-US" dirty="0"/>
          </a:p>
        </p:txBody>
      </p:sp>
      <p:grpSp>
        <p:nvGrpSpPr>
          <p:cNvPr id="339" name="Group 338"/>
          <p:cNvGrpSpPr/>
          <p:nvPr/>
        </p:nvGrpSpPr>
        <p:grpSpPr>
          <a:xfrm>
            <a:off x="206956" y="1782155"/>
            <a:ext cx="1016973" cy="2876201"/>
            <a:chOff x="206956" y="1782155"/>
            <a:chExt cx="1016973" cy="28762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49" y="1782155"/>
              <a:ext cx="959180" cy="678195"/>
            </a:xfrm>
            <a:prstGeom prst="rect">
              <a:avLst/>
            </a:prstGeom>
          </p:spPr>
        </p:pic>
        <p:pic>
          <p:nvPicPr>
            <p:cNvPr id="337" name="Picture 3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5" y="4155930"/>
              <a:ext cx="710588" cy="502426"/>
            </a:xfrm>
            <a:prstGeom prst="rect">
              <a:avLst/>
            </a:prstGeom>
          </p:spPr>
        </p:pic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6" y="2922319"/>
              <a:ext cx="961995" cy="680185"/>
            </a:xfrm>
            <a:prstGeom prst="rect">
              <a:avLst/>
            </a:prstGeom>
          </p:spPr>
        </p:pic>
      </p:grpSp>
      <p:grpSp>
        <p:nvGrpSpPr>
          <p:cNvPr id="340" name="Group 339"/>
          <p:cNvGrpSpPr/>
          <p:nvPr/>
        </p:nvGrpSpPr>
        <p:grpSpPr>
          <a:xfrm>
            <a:off x="4194756" y="1794855"/>
            <a:ext cx="1016973" cy="2876201"/>
            <a:chOff x="206956" y="1782155"/>
            <a:chExt cx="1016973" cy="2876201"/>
          </a:xfrm>
        </p:grpSpPr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49" y="1782155"/>
              <a:ext cx="959180" cy="678195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5" y="4155930"/>
              <a:ext cx="710588" cy="502426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6" y="2922319"/>
              <a:ext cx="961995" cy="680185"/>
            </a:xfrm>
            <a:prstGeom prst="rect">
              <a:avLst/>
            </a:prstGeom>
          </p:spPr>
        </p:pic>
      </p:grpSp>
      <p:grpSp>
        <p:nvGrpSpPr>
          <p:cNvPr id="344" name="Group 343"/>
          <p:cNvGrpSpPr/>
          <p:nvPr/>
        </p:nvGrpSpPr>
        <p:grpSpPr>
          <a:xfrm>
            <a:off x="7998406" y="1794855"/>
            <a:ext cx="1016973" cy="2876201"/>
            <a:chOff x="206956" y="1782155"/>
            <a:chExt cx="1016973" cy="2876201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49" y="1782155"/>
              <a:ext cx="959180" cy="678195"/>
            </a:xfrm>
            <a:prstGeom prst="rect">
              <a:avLst/>
            </a:prstGeom>
          </p:spPr>
        </p:pic>
        <p:pic>
          <p:nvPicPr>
            <p:cNvPr id="346" name="Picture 3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5" y="4155930"/>
              <a:ext cx="710588" cy="502426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56" y="2922319"/>
              <a:ext cx="961995" cy="680185"/>
            </a:xfrm>
            <a:prstGeom prst="rect">
              <a:avLst/>
            </a:prstGeom>
          </p:spPr>
        </p:pic>
      </p:grpSp>
      <p:grpSp>
        <p:nvGrpSpPr>
          <p:cNvPr id="362" name="Group 361"/>
          <p:cNvGrpSpPr/>
          <p:nvPr/>
        </p:nvGrpSpPr>
        <p:grpSpPr>
          <a:xfrm flipH="1">
            <a:off x="5935753" y="1509773"/>
            <a:ext cx="562586" cy="3480891"/>
            <a:chOff x="1981180" y="1646970"/>
            <a:chExt cx="594030" cy="3480891"/>
          </a:xfrm>
        </p:grpSpPr>
        <p:cxnSp>
          <p:nvCxnSpPr>
            <p:cNvPr id="363" name="Straight Connector 362"/>
            <p:cNvCxnSpPr/>
            <p:nvPr/>
          </p:nvCxnSpPr>
          <p:spPr>
            <a:xfrm flipV="1">
              <a:off x="2021894" y="1646970"/>
              <a:ext cx="496561" cy="991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V="1">
              <a:off x="1981180" y="2519680"/>
              <a:ext cx="545355" cy="94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1989711" y="3846342"/>
              <a:ext cx="528744" cy="1281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021894" y="2638039"/>
              <a:ext cx="553316" cy="749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029398" y="3263504"/>
              <a:ext cx="497137" cy="840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V="1">
              <a:off x="1989711" y="3387416"/>
              <a:ext cx="585499" cy="45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Straight Connector 369"/>
          <p:cNvCxnSpPr>
            <a:stCxn id="277" idx="6"/>
            <a:endCxn id="216" idx="0"/>
          </p:cNvCxnSpPr>
          <p:nvPr/>
        </p:nvCxnSpPr>
        <p:spPr>
          <a:xfrm flipV="1">
            <a:off x="9979303" y="1586127"/>
            <a:ext cx="320114" cy="48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27" idx="6"/>
          </p:cNvCxnSpPr>
          <p:nvPr/>
        </p:nvCxnSpPr>
        <p:spPr>
          <a:xfrm flipV="1">
            <a:off x="9974761" y="3210528"/>
            <a:ext cx="310678" cy="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15" idx="6"/>
            <a:endCxn id="216" idx="2"/>
          </p:cNvCxnSpPr>
          <p:nvPr/>
        </p:nvCxnSpPr>
        <p:spPr>
          <a:xfrm>
            <a:off x="9981604" y="4444082"/>
            <a:ext cx="317813" cy="62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15" idx="6"/>
          </p:cNvCxnSpPr>
          <p:nvPr/>
        </p:nvCxnSpPr>
        <p:spPr>
          <a:xfrm flipV="1">
            <a:off x="9981604" y="3209235"/>
            <a:ext cx="303835" cy="123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27" idx="6"/>
            <a:endCxn id="216" idx="0"/>
          </p:cNvCxnSpPr>
          <p:nvPr/>
        </p:nvCxnSpPr>
        <p:spPr>
          <a:xfrm flipV="1">
            <a:off x="9974761" y="1586127"/>
            <a:ext cx="324656" cy="162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277" idx="6"/>
          </p:cNvCxnSpPr>
          <p:nvPr/>
        </p:nvCxnSpPr>
        <p:spPr>
          <a:xfrm>
            <a:off x="9979303" y="2066505"/>
            <a:ext cx="334091" cy="11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327" idx="6"/>
            <a:endCxn id="216" idx="2"/>
          </p:cNvCxnSpPr>
          <p:nvPr/>
        </p:nvCxnSpPr>
        <p:spPr>
          <a:xfrm>
            <a:off x="9974761" y="3211270"/>
            <a:ext cx="324656" cy="185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04861" y="5437430"/>
            <a:ext cx="332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(a) Structure of Deep-Q-Network for centralized planning with standard MMDP. 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205401" y="5437430"/>
            <a:ext cx="332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(b) Structure of Deep-Q-Network for centralized planning with factorized MMDP.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8203165" y="5437430"/>
            <a:ext cx="332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(c) Structure of Deep-Q-Network for decentralized planning with imperfect layers due to limited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94372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67" y="3077346"/>
            <a:ext cx="6048375" cy="2085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17" y="1173243"/>
            <a:ext cx="530542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4" y="2423296"/>
            <a:ext cx="3733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13" y="3635829"/>
            <a:ext cx="794377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13" y="-2349500"/>
            <a:ext cx="267260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52"/>
          <a:stretch/>
        </p:blipFill>
        <p:spPr>
          <a:xfrm>
            <a:off x="5043725" y="-2349500"/>
            <a:ext cx="6103247" cy="535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1" t="78241"/>
          <a:stretch/>
        </p:blipFill>
        <p:spPr>
          <a:xfrm>
            <a:off x="7394122" y="3009900"/>
            <a:ext cx="375285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46" y="1149586"/>
            <a:ext cx="4876190" cy="3758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4" y="1162284"/>
            <a:ext cx="4863492" cy="37460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75181" y="1366221"/>
            <a:ext cx="1000461" cy="1000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23590" y="1441524"/>
            <a:ext cx="903642" cy="9036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latin typeface="Arial Rounded MT Bold" panose="020F0704030504030204" pitchFamily="34" charset="0"/>
              </a:rPr>
              <a:t>+1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5782" y="2528720"/>
            <a:ext cx="1000461" cy="1000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23590" y="2539478"/>
            <a:ext cx="903642" cy="9036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latin typeface="Arial Rounded MT Bold" panose="020F0704030504030204" pitchFamily="34" charset="0"/>
              </a:rPr>
              <a:t>-1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8290"/>
              </p:ext>
            </p:extLst>
          </p:nvPr>
        </p:nvGraphicFramePr>
        <p:xfrm>
          <a:off x="3596640" y="662692"/>
          <a:ext cx="5610965" cy="556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193">
                  <a:extLst>
                    <a:ext uri="{9D8B030D-6E8A-4147-A177-3AD203B41FA5}">
                      <a16:colId xmlns:a16="http://schemas.microsoft.com/office/drawing/2014/main" val="3910138525"/>
                    </a:ext>
                  </a:extLst>
                </a:gridCol>
                <a:gridCol w="1122193">
                  <a:extLst>
                    <a:ext uri="{9D8B030D-6E8A-4147-A177-3AD203B41FA5}">
                      <a16:colId xmlns:a16="http://schemas.microsoft.com/office/drawing/2014/main" val="3011541560"/>
                    </a:ext>
                  </a:extLst>
                </a:gridCol>
                <a:gridCol w="1122193">
                  <a:extLst>
                    <a:ext uri="{9D8B030D-6E8A-4147-A177-3AD203B41FA5}">
                      <a16:colId xmlns:a16="http://schemas.microsoft.com/office/drawing/2014/main" val="4075019020"/>
                    </a:ext>
                  </a:extLst>
                </a:gridCol>
                <a:gridCol w="1122193">
                  <a:extLst>
                    <a:ext uri="{9D8B030D-6E8A-4147-A177-3AD203B41FA5}">
                      <a16:colId xmlns:a16="http://schemas.microsoft.com/office/drawing/2014/main" val="1809066270"/>
                    </a:ext>
                  </a:extLst>
                </a:gridCol>
                <a:gridCol w="1122193">
                  <a:extLst>
                    <a:ext uri="{9D8B030D-6E8A-4147-A177-3AD203B41FA5}">
                      <a16:colId xmlns:a16="http://schemas.microsoft.com/office/drawing/2014/main" val="1485352981"/>
                    </a:ext>
                  </a:extLst>
                </a:gridCol>
              </a:tblGrid>
              <a:tr h="1113484"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21557"/>
                  </a:ext>
                </a:extLst>
              </a:tr>
              <a:tr h="1113484"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85584"/>
                  </a:ext>
                </a:extLst>
              </a:tr>
              <a:tr h="1113484"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08733"/>
                  </a:ext>
                </a:extLst>
              </a:tr>
              <a:tr h="1113484"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304446"/>
                  </a:ext>
                </a:extLst>
              </a:tr>
              <a:tr h="1113484"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 marL="177023" marR="177023" marT="88511" marB="885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60772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t="64822" r="74431" b="7026"/>
          <a:stretch/>
        </p:blipFill>
        <p:spPr>
          <a:xfrm>
            <a:off x="3615690" y="5136679"/>
            <a:ext cx="1070283" cy="1070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t="64822" r="74431" b="7026"/>
          <a:stretch/>
        </p:blipFill>
        <p:spPr>
          <a:xfrm>
            <a:off x="4767613" y="708992"/>
            <a:ext cx="1054608" cy="1054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ounded Rectangle 12"/>
          <p:cNvSpPr/>
          <p:nvPr/>
        </p:nvSpPr>
        <p:spPr>
          <a:xfrm>
            <a:off x="8196616" y="1892513"/>
            <a:ext cx="903642" cy="90364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latin typeface="Arial Rounded MT Bold" panose="020F0704030504030204" pitchFamily="34" charset="0"/>
              </a:rPr>
              <a:t>+1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79614" y="5227837"/>
            <a:ext cx="903642" cy="90364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latin typeface="Arial Rounded MT Bold" panose="020F0704030504030204" pitchFamily="34" charset="0"/>
              </a:rPr>
              <a:t>-1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8672905" y="1987433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0" name="Rounded Rectangle 29"/>
          <p:cNvSpPr/>
          <p:nvPr/>
        </p:nvSpPr>
        <p:spPr>
          <a:xfrm>
            <a:off x="7109361" y="2000848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9" name="Rounded Rectangle 28"/>
          <p:cNvSpPr/>
          <p:nvPr/>
        </p:nvSpPr>
        <p:spPr>
          <a:xfrm>
            <a:off x="5545817" y="2007198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8" name="Rounded Rectangle 27"/>
          <p:cNvSpPr/>
          <p:nvPr/>
        </p:nvSpPr>
        <p:spPr>
          <a:xfrm>
            <a:off x="3982273" y="2000848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7" name="Rounded Rectangle 26"/>
          <p:cNvSpPr/>
          <p:nvPr/>
        </p:nvSpPr>
        <p:spPr>
          <a:xfrm>
            <a:off x="2413823" y="2006844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8" name="Rounded Rectangle 17"/>
          <p:cNvSpPr/>
          <p:nvPr/>
        </p:nvSpPr>
        <p:spPr>
          <a:xfrm>
            <a:off x="2530937" y="1666237"/>
            <a:ext cx="1136650" cy="1136650"/>
          </a:xfrm>
          <a:prstGeom prst="roundRect">
            <a:avLst>
              <a:gd name="adj" fmla="val 22254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isometricOffAxis1Top"/>
            <a:lightRig rig="threePt" dir="t"/>
          </a:scene3d>
          <a:sp3d extrusionH="4064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400" dirty="0" smtClean="0"/>
              <a:t>2</a:t>
            </a:r>
            <a:endParaRPr lang="en-US" sz="4400" dirty="0"/>
          </a:p>
        </p:txBody>
      </p:sp>
      <p:sp>
        <p:nvSpPr>
          <p:cNvPr id="21" name="Rounded Rectangle 20"/>
          <p:cNvSpPr/>
          <p:nvPr/>
        </p:nvSpPr>
        <p:spPr>
          <a:xfrm>
            <a:off x="4094481" y="1666237"/>
            <a:ext cx="1136650" cy="1136650"/>
          </a:xfrm>
          <a:prstGeom prst="roundRect">
            <a:avLst>
              <a:gd name="adj" fmla="val 22254"/>
            </a:avLst>
          </a:prstGeom>
          <a:solidFill>
            <a:srgbClr val="6CA744"/>
          </a:solidFill>
          <a:ln>
            <a:noFill/>
          </a:ln>
          <a:scene3d>
            <a:camera prst="isometricOffAxis1Top"/>
            <a:lightRig rig="threePt" dir="t"/>
          </a:scene3d>
          <a:sp3d extrusionH="4064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400" dirty="0" smtClean="0"/>
              <a:t>5</a:t>
            </a:r>
            <a:endParaRPr lang="en-US" sz="4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30701" y="1253357"/>
            <a:ext cx="1136650" cy="1136650"/>
          </a:xfrm>
          <a:prstGeom prst="roundRect">
            <a:avLst>
              <a:gd name="adj" fmla="val 22254"/>
            </a:avLst>
          </a:prstGeom>
          <a:solidFill>
            <a:srgbClr val="F7B900"/>
          </a:solidFill>
          <a:ln>
            <a:noFill/>
          </a:ln>
          <a:scene3d>
            <a:camera prst="isometricOffAxis1Top"/>
            <a:lightRig rig="threePt" dir="t"/>
          </a:scene3d>
          <a:sp3d extrusionH="4064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400" dirty="0" smtClean="0"/>
              <a:t>3</a:t>
            </a:r>
            <a:endParaRPr lang="en-US" sz="4400" dirty="0"/>
          </a:p>
        </p:txBody>
      </p:sp>
      <p:sp>
        <p:nvSpPr>
          <p:cNvPr id="17" name="Rounded Rectangle 16"/>
          <p:cNvSpPr/>
          <p:nvPr/>
        </p:nvSpPr>
        <p:spPr>
          <a:xfrm>
            <a:off x="4099296" y="1265218"/>
            <a:ext cx="1136650" cy="1136650"/>
          </a:xfrm>
          <a:prstGeom prst="roundRect">
            <a:avLst>
              <a:gd name="adj" fmla="val 22254"/>
            </a:avLst>
          </a:prstGeom>
          <a:solidFill>
            <a:srgbClr val="E5782E"/>
          </a:solidFill>
          <a:ln>
            <a:noFill/>
          </a:ln>
          <a:scene3d>
            <a:camera prst="isometricOffAxis1Top"/>
            <a:lightRig rig="threePt" dir="t"/>
          </a:scene3d>
          <a:sp3d extrusionH="4064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400" dirty="0" smtClean="0"/>
              <a:t>1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7688193" y="807905"/>
            <a:ext cx="2355590" cy="399790"/>
            <a:chOff x="7688193" y="330827"/>
            <a:chExt cx="2355590" cy="399790"/>
          </a:xfrm>
        </p:grpSpPr>
        <p:sp>
          <p:nvSpPr>
            <p:cNvPr id="22" name="Rounded Rectangle 21"/>
            <p:cNvSpPr/>
            <p:nvPr/>
          </p:nvSpPr>
          <p:spPr>
            <a:xfrm>
              <a:off x="9155043" y="330827"/>
              <a:ext cx="399790" cy="399790"/>
            </a:xfrm>
            <a:prstGeom prst="roundRect">
              <a:avLst>
                <a:gd name="adj" fmla="val 22254"/>
              </a:avLst>
            </a:prstGeom>
            <a:solidFill>
              <a:srgbClr val="426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 smtClean="0"/>
                <a:t>4</a:t>
              </a:r>
              <a:endParaRPr lang="en-US" sz="28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177143" y="330827"/>
              <a:ext cx="399790" cy="399790"/>
            </a:xfrm>
            <a:prstGeom prst="roundRect">
              <a:avLst>
                <a:gd name="adj" fmla="val 22254"/>
              </a:avLst>
            </a:prstGeom>
            <a:solidFill>
              <a:srgbClr val="9F9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 smtClean="0"/>
                <a:t>2</a:t>
              </a:r>
              <a:endParaRPr lang="en-US" sz="28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666093" y="330827"/>
              <a:ext cx="399790" cy="399790"/>
            </a:xfrm>
            <a:prstGeom prst="roundRect">
              <a:avLst>
                <a:gd name="adj" fmla="val 22254"/>
              </a:avLst>
            </a:prstGeom>
            <a:solidFill>
              <a:srgbClr val="F7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 smtClean="0"/>
                <a:t>3</a:t>
              </a:r>
              <a:endParaRPr lang="en-US" sz="28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643993" y="330827"/>
              <a:ext cx="399790" cy="399790"/>
            </a:xfrm>
            <a:prstGeom prst="roundRect">
              <a:avLst>
                <a:gd name="adj" fmla="val 22254"/>
              </a:avLst>
            </a:prstGeom>
            <a:solidFill>
              <a:srgbClr val="6CA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 smtClean="0"/>
                <a:t>5</a:t>
              </a:r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88193" y="330827"/>
              <a:ext cx="399790" cy="399790"/>
            </a:xfrm>
            <a:prstGeom prst="roundRect">
              <a:avLst>
                <a:gd name="adj" fmla="val 22254"/>
              </a:avLst>
            </a:prstGeom>
            <a:solidFill>
              <a:srgbClr val="E57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 smtClean="0"/>
                <a:t>1</a:t>
              </a:r>
              <a:endParaRPr lang="en-US" sz="28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8825305" y="5498983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5" name="Rounded Rectangle 34"/>
          <p:cNvSpPr/>
          <p:nvPr/>
        </p:nvSpPr>
        <p:spPr>
          <a:xfrm>
            <a:off x="7261761" y="5512398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6" name="Rounded Rectangle 35"/>
          <p:cNvSpPr/>
          <p:nvPr/>
        </p:nvSpPr>
        <p:spPr>
          <a:xfrm>
            <a:off x="5698217" y="5518748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7" name="Rounded Rectangle 36"/>
          <p:cNvSpPr/>
          <p:nvPr/>
        </p:nvSpPr>
        <p:spPr>
          <a:xfrm>
            <a:off x="4134673" y="5512398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8" name="Rounded Rectangle 37"/>
          <p:cNvSpPr/>
          <p:nvPr/>
        </p:nvSpPr>
        <p:spPr>
          <a:xfrm>
            <a:off x="2566223" y="5518394"/>
            <a:ext cx="1370878" cy="1370878"/>
          </a:xfrm>
          <a:prstGeom prst="roundRect">
            <a:avLst>
              <a:gd name="adj" fmla="val 22254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1Top"/>
            <a:lightRig rig="threePt" dir="t"/>
          </a:scene3d>
          <a:sp3d extrusionH="63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69707" y="3581744"/>
            <a:ext cx="1136650" cy="2723629"/>
            <a:chOff x="9769836" y="2735692"/>
            <a:chExt cx="1136650" cy="2723629"/>
          </a:xfrm>
        </p:grpSpPr>
        <p:sp>
          <p:nvSpPr>
            <p:cNvPr id="15" name="Rounded Rectangle 14"/>
            <p:cNvSpPr/>
            <p:nvPr/>
          </p:nvSpPr>
          <p:spPr>
            <a:xfrm>
              <a:off x="9769836" y="4322671"/>
              <a:ext cx="1136650" cy="1136650"/>
            </a:xfrm>
            <a:prstGeom prst="roundRect">
              <a:avLst>
                <a:gd name="adj" fmla="val 22254"/>
              </a:avLst>
            </a:prstGeom>
            <a:solidFill>
              <a:srgbClr val="E5782E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4064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 smtClean="0"/>
                <a:t>1</a:t>
              </a:r>
              <a:endParaRPr lang="en-US" sz="4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769836" y="3916271"/>
              <a:ext cx="1136650" cy="1136650"/>
            </a:xfrm>
            <a:prstGeom prst="roundRect">
              <a:avLst>
                <a:gd name="adj" fmla="val 22254"/>
              </a:avLst>
            </a:prstGeom>
            <a:solidFill>
              <a:srgbClr val="9F9F9F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4064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 smtClean="0"/>
                <a:t>2</a:t>
              </a:r>
              <a:endParaRPr lang="en-US" sz="4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769836" y="3507217"/>
              <a:ext cx="1136650" cy="1136650"/>
            </a:xfrm>
            <a:prstGeom prst="roundRect">
              <a:avLst>
                <a:gd name="adj" fmla="val 22254"/>
              </a:avLst>
            </a:prstGeom>
            <a:solidFill>
              <a:srgbClr val="F7B900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4064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 smtClean="0"/>
                <a:t>3</a:t>
              </a:r>
              <a:endParaRPr lang="en-US" sz="4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769836" y="3098163"/>
              <a:ext cx="1136650" cy="1136650"/>
            </a:xfrm>
            <a:prstGeom prst="roundRect">
              <a:avLst>
                <a:gd name="adj" fmla="val 22254"/>
              </a:avLst>
            </a:prstGeom>
            <a:solidFill>
              <a:srgbClr val="426EBD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4064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 smtClean="0"/>
                <a:t>4</a:t>
              </a:r>
              <a:endParaRPr lang="en-US" sz="4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9836" y="2735692"/>
              <a:ext cx="1136650" cy="1136650"/>
            </a:xfrm>
            <a:prstGeom prst="roundRect">
              <a:avLst>
                <a:gd name="adj" fmla="val 22254"/>
              </a:avLst>
            </a:prstGeom>
            <a:solidFill>
              <a:srgbClr val="6CA74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4064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 smtClean="0"/>
                <a:t>5</a:t>
              </a:r>
              <a:endParaRPr lang="en-US" sz="4400" dirty="0"/>
            </a:p>
          </p:txBody>
        </p:sp>
      </p:grpSp>
      <p:sp>
        <p:nvSpPr>
          <p:cNvPr id="39" name="TextBox 38"/>
          <p:cNvSpPr txBox="1"/>
          <p:nvPr/>
        </p:nvSpPr>
        <p:spPr>
          <a:xfrm rot="16200000">
            <a:off x="690936" y="1705024"/>
            <a:ext cx="2014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latin typeface="Bodoni MT" panose="02070603080606020203" pitchFamily="18" charset="0"/>
              </a:rPr>
              <a:t>Random</a:t>
            </a:r>
          </a:p>
          <a:p>
            <a:r>
              <a:rPr lang="tr-TR" sz="2800" dirty="0" smtClean="0">
                <a:latin typeface="Bodoni MT" panose="02070603080606020203" pitchFamily="18" charset="0"/>
              </a:rPr>
              <a:t>Initial State</a:t>
            </a:r>
            <a:endParaRPr lang="en-US" sz="2800" dirty="0">
              <a:latin typeface="Bodoni MT" panose="020706030806060202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993269" y="5257139"/>
            <a:ext cx="176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latin typeface="Bodoni MT" panose="02070603080606020203" pitchFamily="18" charset="0"/>
              </a:rPr>
              <a:t>Goal State</a:t>
            </a:r>
            <a:endParaRPr lang="en-US" sz="2800" dirty="0">
              <a:latin typeface="Bodoni MT" panose="02070603080606020203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30465" y="873658"/>
            <a:ext cx="1136650" cy="1136650"/>
          </a:xfrm>
          <a:prstGeom prst="roundRect">
            <a:avLst>
              <a:gd name="adj" fmla="val 22254"/>
            </a:avLst>
          </a:prstGeom>
          <a:solidFill>
            <a:srgbClr val="426EBD"/>
          </a:solidFill>
          <a:ln>
            <a:noFill/>
          </a:ln>
          <a:scene3d>
            <a:camera prst="isometricOffAxis1Top"/>
            <a:lightRig rig="threePt" dir="t"/>
          </a:scene3d>
          <a:sp3d extrusionH="4064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400" dirty="0" smtClean="0"/>
              <a:t>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455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87067456"/>
              </p:ext>
            </p:extLst>
          </p:nvPr>
        </p:nvGraphicFramePr>
        <p:xfrm>
          <a:off x="2070965" y="939959"/>
          <a:ext cx="6720417" cy="448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35653" y="2637052"/>
            <a:ext cx="1058039" cy="1139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scene3d>
            <a:camera prst="legacyObliqueTop">
              <a:rot lat="300000" lon="19799999" rev="0"/>
            </a:camera>
            <a:lightRig rig="legacyNormal1" dir="t"/>
          </a:scene3d>
          <a:sp3d extrusionH="274320" prstMaterial="legacyMetal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423013" y="2809852"/>
            <a:ext cx="1058039" cy="114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scene3d>
            <a:camera prst="legacyObliqueTop">
              <a:rot lat="300000" lon="19799999" rev="0"/>
            </a:camera>
            <a:lightRig rig="legacyNormal1" dir="t"/>
          </a:scene3d>
          <a:sp3d extrusionH="274320" prstMaterial="legacyMetal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995989" y="3125905"/>
            <a:ext cx="1058039" cy="114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scene3d>
            <a:camera prst="legacyObliqueTop">
              <a:rot lat="300000" lon="19799999" rev="0"/>
            </a:camera>
            <a:lightRig rig="legacyNormal1" dir="t"/>
          </a:scene3d>
          <a:sp3d extrusionH="274320" prstMaterial="legacyMetal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2" name="Freeform 41"/>
          <p:cNvSpPr/>
          <p:nvPr/>
        </p:nvSpPr>
        <p:spPr>
          <a:xfrm rot="5400000">
            <a:off x="5065629" y="465241"/>
            <a:ext cx="142920" cy="171468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 rot="5400000">
            <a:off x="7385289" y="89581"/>
            <a:ext cx="142920" cy="2466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4066629" y="3677785"/>
            <a:ext cx="52956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4930629" y="3677785"/>
            <a:ext cx="52956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6" name="Straight Connector 45"/>
          <p:cNvSpPr/>
          <p:nvPr/>
        </p:nvSpPr>
        <p:spPr>
          <a:xfrm>
            <a:off x="5830629" y="3677785"/>
            <a:ext cx="529559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7" name="Straight Connector 46"/>
          <p:cNvSpPr/>
          <p:nvPr/>
        </p:nvSpPr>
        <p:spPr>
          <a:xfrm>
            <a:off x="6730629" y="3703441"/>
            <a:ext cx="529559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8" name="Straight Connector 47"/>
          <p:cNvSpPr/>
          <p:nvPr/>
        </p:nvSpPr>
        <p:spPr>
          <a:xfrm>
            <a:off x="7594629" y="3703441"/>
            <a:ext cx="52956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9" name="Straight Connector 48"/>
          <p:cNvSpPr/>
          <p:nvPr/>
        </p:nvSpPr>
        <p:spPr>
          <a:xfrm>
            <a:off x="8422629" y="3436463"/>
            <a:ext cx="52956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8029" y="648841"/>
            <a:ext cx="1828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Fully Connected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86029" y="649201"/>
            <a:ext cx="13831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Convolution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Layer</a:t>
            </a:r>
          </a:p>
        </p:txBody>
      </p:sp>
      <p:sp>
        <p:nvSpPr>
          <p:cNvPr id="54" name="Straight Connector 53"/>
          <p:cNvSpPr/>
          <p:nvPr/>
        </p:nvSpPr>
        <p:spPr>
          <a:xfrm>
            <a:off x="8444588" y="4056075"/>
            <a:ext cx="52956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8424969" y="3129475"/>
            <a:ext cx="52956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114856" y="2996041"/>
            <a:ext cx="343080" cy="1295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596189" y="1742033"/>
            <a:ext cx="343080" cy="39560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5460189" y="2127214"/>
            <a:ext cx="343080" cy="318564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373508" y="1526521"/>
            <a:ext cx="343080" cy="4524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7260188" y="2384040"/>
            <a:ext cx="343080" cy="2647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952189" y="2913638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89" y="2913638"/>
                <a:ext cx="475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952189" y="3245484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89" y="3245484"/>
                <a:ext cx="4811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8947606" y="3830685"/>
                <a:ext cx="49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606" y="3830685"/>
                <a:ext cx="4952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2071376" y="4582078"/>
                <a:ext cx="18857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5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𝑇𝑒𝑛𝑠𝑜𝑟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376" y="4582078"/>
                <a:ext cx="1885709" cy="276999"/>
              </a:xfrm>
              <a:prstGeom prst="rect">
                <a:avLst/>
              </a:prstGeom>
              <a:blipFill>
                <a:blip r:embed="rId8"/>
                <a:stretch>
                  <a:fillRect l="-2589" t="-4444" r="-42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2613079" y="38373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8546801" y="35435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199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Rounded MT Bold</vt:lpstr>
      <vt:lpstr>Bodoni MT</vt:lpstr>
      <vt:lpstr>Calibri</vt:lpstr>
      <vt:lpstr>Calibri Light</vt:lpstr>
      <vt:lpstr>Cambria Math</vt:lpstr>
      <vt:lpstr>DejaVu Sans</vt:lpstr>
      <vt:lpstr>Droid Sans Fallback</vt:lpstr>
      <vt:lpstr>FreeSans</vt:lpstr>
      <vt:lpstr>Liberation Sans</vt:lpstr>
      <vt:lpstr>Liberation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Farabi Tarhan</dc:creator>
  <cp:lastModifiedBy>Farabi Tarhan</cp:lastModifiedBy>
  <cp:revision>22</cp:revision>
  <dcterms:created xsi:type="dcterms:W3CDTF">2017-06-29T06:14:57Z</dcterms:created>
  <dcterms:modified xsi:type="dcterms:W3CDTF">2018-01-04T18:07:00Z</dcterms:modified>
</cp:coreProperties>
</file>