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" name="Imagen 6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Imagen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Imagen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Imagen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4847760" y="633996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7520" cy="17244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480" cy="9860400"/>
          </a:xfrm>
          <a:prstGeom prst="rect">
            <a:avLst/>
          </a:prstGeom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600" cy="6469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6320" cy="71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-36360" y="0"/>
            <a:ext cx="4148280" cy="690048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56000" y="258840"/>
            <a:ext cx="3526200" cy="651600"/>
          </a:xfrm>
          <a:prstGeom prst="rect">
            <a:avLst/>
          </a:prstGeom>
          <a:ln>
            <a:noFill/>
          </a:ln>
        </p:spPr>
      </p:pic>
      <p:pic>
        <p:nvPicPr>
          <p:cNvPr id="12" name="Picture 5"/>
          <p:cNvPicPr/>
          <p:nvPr/>
        </p:nvPicPr>
        <p:blipFill>
          <a:blip r:embed="rId18"/>
          <a:stretch>
            <a:fillRect/>
          </a:stretch>
        </p:blipFill>
        <p:spPr>
          <a:xfrm>
            <a:off x="7915320" y="160560"/>
            <a:ext cx="1119240" cy="81792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7520" cy="17244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3560" cy="4356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3560" cy="4356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3560" cy="4356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7520" cy="17244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3560" cy="5220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9480" cy="9860400"/>
          </a:xfrm>
          <a:prstGeom prst="rect">
            <a:avLst/>
          </a:prstGeom>
          <a:ln>
            <a:noFill/>
          </a:ln>
        </p:spPr>
      </p:pic>
      <p:pic>
        <p:nvPicPr>
          <p:cNvPr id="77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5600" cy="64692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6320" cy="71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920" cy="146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8640" cy="107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La arquitectura .NET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8640" cy="107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11 de enero del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Assemblies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200" dirty="0">
                <a:solidFill>
                  <a:srgbClr val="999999"/>
                </a:solidFill>
                <a:latin typeface="Century Gothic"/>
              </a:rPr>
              <a:t>- Los </a:t>
            </a:r>
            <a:r>
              <a:rPr lang="es-MX" sz="3200" dirty="0" err="1">
                <a:solidFill>
                  <a:srgbClr val="999999"/>
                </a:solidFill>
                <a:latin typeface="Century Gothic"/>
              </a:rPr>
              <a:t>assemblies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 son los bloques de construcción de las aplicaciones del </a:t>
            </a:r>
            <a:r>
              <a:rPr lang="es-MX" sz="3200" dirty="0" err="1">
                <a:solidFill>
                  <a:srgbClr val="999999"/>
                </a:solidFill>
                <a:latin typeface="Century Gothic"/>
              </a:rPr>
              <a:t>framework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 .NET </a:t>
            </a:r>
            <a:endParaRPr dirty="0"/>
          </a:p>
          <a:p>
            <a:pPr marL="457200" indent="-457200">
              <a:buFontTx/>
              <a:buChar char="-"/>
            </a:pPr>
            <a:r>
              <a:rPr lang="es-MX" sz="3200" dirty="0" smtClean="0">
                <a:solidFill>
                  <a:srgbClr val="999999"/>
                </a:solidFill>
                <a:latin typeface="Century Gothic"/>
              </a:rPr>
              <a:t>Un </a:t>
            </a:r>
            <a:r>
              <a:rPr lang="es-MX" sz="3200" dirty="0" err="1">
                <a:solidFill>
                  <a:srgbClr val="999999"/>
                </a:solidFill>
                <a:latin typeface="Century Gothic"/>
              </a:rPr>
              <a:t>assembly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 es una colección de tipos y recursos que están </a:t>
            </a:r>
            <a:r>
              <a:rPr lang="es-MX" sz="3200" dirty="0" err="1">
                <a:solidFill>
                  <a:srgbClr val="999999"/>
                </a:solidFill>
                <a:latin typeface="Century Gothic"/>
              </a:rPr>
              <a:t>construídos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 para trabajar en conjunto y formar la unidad lógica de la funcionalidad del programa</a:t>
            </a:r>
            <a:r>
              <a:rPr lang="es-MX" sz="3200" dirty="0" smtClean="0">
                <a:solidFill>
                  <a:srgbClr val="999999"/>
                </a:solidFill>
                <a:latin typeface="Century Gothic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MX" sz="3200" dirty="0" smtClean="0">
                <a:solidFill>
                  <a:srgbClr val="999999"/>
                </a:solidFill>
                <a:latin typeface="Century Gothic"/>
              </a:rPr>
              <a:t>Grupo de códigos </a:t>
            </a:r>
            <a:r>
              <a:rPr lang="es-MX" sz="3200" dirty="0" err="1" smtClean="0">
                <a:solidFill>
                  <a:srgbClr val="999999"/>
                </a:solidFill>
                <a:latin typeface="Century Gothic"/>
              </a:rPr>
              <a:t>precompilados</a:t>
            </a:r>
            <a:r>
              <a:rPr lang="es-MX" sz="3200" dirty="0" smtClean="0">
                <a:solidFill>
                  <a:srgbClr val="999999"/>
                </a:solidFill>
                <a:latin typeface="Century Gothic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¿Qué es C#?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Es un lenguaje de programación orientado a objetos desarrollado y estadarizado por Microsof como partes de su plataforma .NET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 b="1">
                <a:solidFill>
                  <a:srgbClr val="A6A6A6"/>
                </a:solidFill>
                <a:latin typeface="Century Gothic"/>
              </a:rPr>
              <a:t>El nombre fue inspirado por la notación musical '#' (llamada sostenido, en inglés sharp) que indica que la nota es de un tono más alto.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000" y="504000"/>
            <a:ext cx="6289560" cy="55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2"/>
          <p:cNvSpPr/>
          <p:nvPr/>
        </p:nvSpPr>
        <p:spPr>
          <a:xfrm>
            <a:off x="1368000" y="648000"/>
            <a:ext cx="7569000" cy="525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800" b="1">
                <a:solidFill>
                  <a:srgbClr val="B2B2B2"/>
                </a:solidFill>
                <a:latin typeface="Century Gothic"/>
              </a:rPr>
              <a:t>Se puede utilizar C# para crear aplicaciones cliente de Windows, servicios Web XML, componentes distribuidos, aplicaciones cliente-servidor, aplicaciones de base de datos, y mucho, mucho más.</a:t>
            </a:r>
            <a:endParaRPr/>
          </a:p>
        </p:txBody>
      </p:sp>
      <p:pic>
        <p:nvPicPr>
          <p:cNvPr id="1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000" y="3528000"/>
            <a:ext cx="2375640" cy="2447640"/>
          </a:xfrm>
          <a:prstGeom prst="rect">
            <a:avLst/>
          </a:prstGeom>
          <a:ln>
            <a:noFill/>
          </a:ln>
        </p:spPr>
      </p:pic>
      <p:pic>
        <p:nvPicPr>
          <p:cNvPr id="12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60000" y="3384000"/>
            <a:ext cx="2097720" cy="2735640"/>
          </a:xfrm>
          <a:prstGeom prst="rect">
            <a:avLst/>
          </a:prstGeom>
          <a:ln>
            <a:noFill/>
          </a:ln>
        </p:spPr>
      </p:pic>
      <p:pic>
        <p:nvPicPr>
          <p:cNvPr id="12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543000" y="3456000"/>
            <a:ext cx="2456640" cy="24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El framework .NET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400" b="1">
                <a:solidFill>
                  <a:srgbClr val="999999"/>
                </a:solidFill>
                <a:latin typeface="Century Gothic"/>
              </a:rPr>
              <a:t>.NET es un </a:t>
            </a:r>
            <a:r>
              <a:rPr lang="es-MX" sz="2400" b="1" i="1" u="sng">
                <a:solidFill>
                  <a:srgbClr val="999999"/>
                </a:solidFill>
                <a:latin typeface="Century Gothic"/>
              </a:rPr>
              <a:t>framework</a:t>
            </a:r>
            <a:r>
              <a:rPr lang="es-MX" sz="2400" b="1">
                <a:solidFill>
                  <a:srgbClr val="999999"/>
                </a:solidFill>
                <a:latin typeface="Century Gothic"/>
              </a:rPr>
              <a:t> de Microsoft que hace un énfasis en el desarrollo sencillo de aplicaciones, independencia de hardware y transparencia de redes.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400" b="1">
                <a:solidFill>
                  <a:srgbClr val="999999"/>
                </a:solidFill>
                <a:latin typeface="Century Gothic"/>
              </a:rPr>
              <a:t>Es una implementación de Common Language Infraestructure (CLI)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400">
                <a:solidFill>
                  <a:srgbClr val="999999"/>
                </a:solidFill>
                <a:latin typeface="Century Gothic"/>
              </a:rPr>
              <a:t>*Framework: De forma muy general, es un esquema (un esqueleto, un patrón) para el desarrollo y/o la implementación de una aplicación.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Commom Language Infraestructure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2600" b="1">
                <a:solidFill>
                  <a:srgbClr val="999999"/>
                </a:solidFill>
                <a:latin typeface="Century Gothic"/>
              </a:rPr>
              <a:t>Describe un entorno virtual en donde se permite que varias aplicaciones escritas en distintos lenguajes puedan ejecutarse en múltiples plataformas (tanto de hardware como de software) sin necesidad de reescribir o recompilar su código fuente.</a:t>
            </a:r>
            <a:endParaRPr/>
          </a:p>
          <a:p>
            <a:endParaRPr/>
          </a:p>
          <a:p>
            <a:r>
              <a:rPr lang="es-MX" sz="2600" b="1">
                <a:solidFill>
                  <a:srgbClr val="999999"/>
                </a:solidFill>
                <a:latin typeface="Century Gothic"/>
              </a:rPr>
              <a:t>Se adoptan varios estándares para esta implementación, como el CTS.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Commom Language Infraestructure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400" b="1">
                <a:solidFill>
                  <a:srgbClr val="999999"/>
                </a:solidFill>
                <a:latin typeface="Century Gothic"/>
              </a:rPr>
              <a:t>.NET Framework proporciona un entorno en tiempo de ejecución denominado Common Language Runtime (CLR), que ejecuta el código y proporciona servicios que facilitan el proceso de desarrollo.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21200" y="274680"/>
            <a:ext cx="75690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Microsoft Intermediate Language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321200" y="1600200"/>
            <a:ext cx="756900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MX" sz="3400">
                <a:solidFill>
                  <a:srgbClr val="999999"/>
                </a:solidFill>
                <a:latin typeface="Century Gothic"/>
              </a:rPr>
              <a:t>- También llamado Common Intermediate Language (CIL) Es el lenguaje de programación legible  de más bajo nivel en el Common Language Infrastructure y en el .NET Framework. </a:t>
            </a:r>
            <a:endParaRPr/>
          </a:p>
          <a:p>
            <a:r>
              <a:rPr lang="es-MX" sz="3400" b="1">
                <a:solidFill>
                  <a:srgbClr val="999999"/>
                </a:solidFill>
                <a:latin typeface="Century Gothic"/>
              </a:rPr>
              <a:t>- Los lenguajes del .NET Framework compilan a CIL.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" y="1072896"/>
            <a:ext cx="8490292" cy="45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7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348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Bauhaus 93</vt:lpstr>
      <vt:lpstr>Century Gothic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Alonso Segura</cp:lastModifiedBy>
  <cp:revision>3</cp:revision>
  <dcterms:modified xsi:type="dcterms:W3CDTF">2016-01-11T03:33:26Z</dcterms:modified>
</cp:coreProperties>
</file>