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7" name="Imagen 6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Imagen 6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Imagen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Imagen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6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-36360" y="0"/>
            <a:ext cx="4147920" cy="690012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/>
        </p:nvPicPr>
        <p:blipFill>
          <a:blip r:embed="rId17"/>
          <a:stretch>
            <a:fillRect/>
          </a:stretch>
        </p:blipFill>
        <p:spPr>
          <a:xfrm>
            <a:off x="4356000" y="258840"/>
            <a:ext cx="3525840" cy="651240"/>
          </a:xfrm>
          <a:prstGeom prst="rect">
            <a:avLst/>
          </a:prstGeom>
          <a:ln>
            <a:noFill/>
          </a:ln>
        </p:spPr>
      </p:pic>
      <p:pic>
        <p:nvPicPr>
          <p:cNvPr id="12" name="Picture 5"/>
          <p:cNvPicPr/>
          <p:nvPr/>
        </p:nvPicPr>
        <p:blipFill>
          <a:blip r:embed="rId18"/>
          <a:stretch>
            <a:fillRect/>
          </a:stretch>
        </p:blipFill>
        <p:spPr>
          <a:xfrm>
            <a:off x="7915320" y="160560"/>
            <a:ext cx="1118880" cy="81756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77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560" cy="146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Introducción a Visual Studio 2012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11 de enero del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IDE Visual Studio 2012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2400" b="1">
                <a:solidFill>
                  <a:srgbClr val="999999"/>
                </a:solidFill>
                <a:latin typeface="Century Ghotic"/>
              </a:rPr>
              <a:t>IDE:</a:t>
            </a:r>
            <a:r>
              <a:rPr lang="es-MX" sz="2400">
                <a:solidFill>
                  <a:srgbClr val="999999"/>
                </a:solidFill>
                <a:latin typeface="Century Ghotic"/>
              </a:rPr>
              <a:t> </a:t>
            </a:r>
            <a:endParaRPr/>
          </a:p>
          <a:p>
            <a:r>
              <a:rPr lang="es-MX" sz="2400">
                <a:solidFill>
                  <a:srgbClr val="999999"/>
                </a:solidFill>
                <a:latin typeface="Century Ghotic"/>
              </a:rPr>
              <a:t>	- Entorno de desarrollo integrado (Integrated 	Development Environment)</a:t>
            </a:r>
            <a:endParaRPr/>
          </a:p>
          <a:p>
            <a:r>
              <a:rPr lang="es-MX" sz="2400">
                <a:solidFill>
                  <a:srgbClr val="999999"/>
                </a:solidFill>
                <a:latin typeface="Century Ghotic"/>
              </a:rPr>
              <a:t>	- Programa diseñado para brindar al 	 programador un ambiente agradable para realizar algún programa o aplicación .</a:t>
            </a:r>
            <a:endParaRPr/>
          </a:p>
          <a:p>
            <a:endParaRPr/>
          </a:p>
          <a:p>
            <a:r>
              <a:rPr lang="es-MX" sz="2400" b="1">
                <a:solidFill>
                  <a:srgbClr val="999999"/>
                </a:solidFill>
                <a:latin typeface="Century Ghotic"/>
              </a:rPr>
              <a:t>Cuenta con: </a:t>
            </a:r>
            <a:endParaRPr/>
          </a:p>
          <a:p>
            <a:r>
              <a:rPr lang="es-MX" sz="2400">
                <a:solidFill>
                  <a:srgbClr val="999999"/>
                </a:solidFill>
                <a:latin typeface="Century Ghotic"/>
              </a:rPr>
              <a:t>	- Editor de código </a:t>
            </a:r>
            <a:endParaRPr/>
          </a:p>
          <a:p>
            <a:r>
              <a:rPr lang="es-MX" sz="2400">
                <a:solidFill>
                  <a:srgbClr val="999999"/>
                </a:solidFill>
                <a:latin typeface="Century Ghotic"/>
              </a:rPr>
              <a:t>	- Compilador</a:t>
            </a:r>
            <a:endParaRPr/>
          </a:p>
          <a:p>
            <a:r>
              <a:rPr lang="es-MX" sz="2400">
                <a:solidFill>
                  <a:srgbClr val="999999"/>
                </a:solidFill>
                <a:latin typeface="Century Ghotic"/>
              </a:rPr>
              <a:t>	- Depurador</a:t>
            </a:r>
            <a:endParaRPr/>
          </a:p>
          <a:p>
            <a:r>
              <a:rPr lang="es-MX" sz="2400">
                <a:solidFill>
                  <a:srgbClr val="999999"/>
                </a:solidFill>
                <a:latin typeface="Century Ghotic"/>
              </a:rPr>
              <a:t>	- Constructor de interfaz gráfica 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IDE Visual Studio 2012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2900">
                <a:solidFill>
                  <a:srgbClr val="999999"/>
                </a:solidFill>
                <a:latin typeface="Century Gothic"/>
              </a:rPr>
              <a:t>- Permite compilar aplicaciones web ASP.NET, servicios Web XML y aplicaciones para escritorio y dispositivos móviles.</a:t>
            </a:r>
            <a:endParaRPr/>
          </a:p>
          <a:p>
            <a:endParaRPr/>
          </a:p>
          <a:p>
            <a:r>
              <a:rPr lang="es-MX" sz="2900">
                <a:solidFill>
                  <a:srgbClr val="999999"/>
                </a:solidFill>
                <a:latin typeface="Century Gothic"/>
              </a:rPr>
              <a:t>- Permite escribir código en Visual Basic, Visual C#, F#, Visual Basic C++ y JavaScript.</a:t>
            </a:r>
            <a:endParaRPr/>
          </a:p>
          <a:p>
            <a:endParaRPr/>
          </a:p>
          <a:p>
            <a:r>
              <a:rPr lang="es-MX" sz="2900">
                <a:solidFill>
                  <a:srgbClr val="999999"/>
                </a:solidFill>
                <a:latin typeface="Century Gothic"/>
              </a:rPr>
              <a:t>- Tiene soporte de idiomas.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Presentación en pantalla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Bauhaus 93</vt:lpstr>
      <vt:lpstr>Century Ghotic</vt:lpstr>
      <vt:lpstr>Century Gothic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Alonso Segura</cp:lastModifiedBy>
  <cp:revision>1</cp:revision>
  <dcterms:modified xsi:type="dcterms:W3CDTF">2016-01-09T23:38:45Z</dcterms:modified>
</cp:coreProperties>
</file>