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7" name="Imagen 6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Imagen 6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Imagen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Imagen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6" name="CustomShape 2"/>
          <p:cNvSpPr/>
          <p:nvPr/>
        </p:nvSpPr>
        <p:spPr>
          <a:xfrm>
            <a:off x="4847760" y="63399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29120" cy="9860040"/>
          </a:xfrm>
          <a:prstGeom prst="rect">
            <a:avLst/>
          </a:prstGeom>
          <a:ln>
            <a:noFill/>
          </a:ln>
        </p:spPr>
      </p:pic>
      <p:pic>
        <p:nvPicPr>
          <p:cNvPr id="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5240" cy="64656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596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Fortran Básico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-36360" y="0"/>
            <a:ext cx="4147920" cy="6900120"/>
          </a:xfrm>
          <a:prstGeom prst="rect">
            <a:avLst/>
          </a:prstGeom>
          <a:ln>
            <a:noFill/>
          </a:ln>
        </p:spPr>
      </p:pic>
      <p:pic>
        <p:nvPicPr>
          <p:cNvPr id="11" name="Picture 3"/>
          <p:cNvPicPr/>
          <p:nvPr/>
        </p:nvPicPr>
        <p:blipFill>
          <a:blip r:embed="rId17"/>
          <a:stretch>
            <a:fillRect/>
          </a:stretch>
        </p:blipFill>
        <p:spPr>
          <a:xfrm>
            <a:off x="4356000" y="258840"/>
            <a:ext cx="3525840" cy="651240"/>
          </a:xfrm>
          <a:prstGeom prst="rect">
            <a:avLst/>
          </a:prstGeom>
          <a:ln>
            <a:noFill/>
          </a:ln>
        </p:spPr>
      </p:pic>
      <p:pic>
        <p:nvPicPr>
          <p:cNvPr id="12" name="Picture 5"/>
          <p:cNvPicPr/>
          <p:nvPr/>
        </p:nvPicPr>
        <p:blipFill>
          <a:blip r:embed="rId18"/>
          <a:stretch>
            <a:fillRect/>
          </a:stretch>
        </p:blipFill>
        <p:spPr>
          <a:xfrm>
            <a:off x="7915320" y="160560"/>
            <a:ext cx="1118880" cy="81756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29120" cy="9860040"/>
          </a:xfrm>
          <a:prstGeom prst="rect">
            <a:avLst/>
          </a:prstGeom>
          <a:ln>
            <a:noFill/>
          </a:ln>
        </p:spPr>
      </p:pic>
      <p:pic>
        <p:nvPicPr>
          <p:cNvPr id="77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5240" cy="64656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596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7560" cy="146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8280" cy="107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</a:rPr>
              <a:t>Arreglos y IEnumerable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8280" cy="107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</a:rPr>
              <a:t>13 de enero del 2016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Ejemplos de métodos de la clase Array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2500">
                <a:solidFill>
                  <a:srgbClr val="999999"/>
                </a:solidFill>
                <a:latin typeface="Century Gothic"/>
              </a:rPr>
              <a:t>- </a:t>
            </a:r>
            <a:r>
              <a:rPr lang="es-MX" sz="2500" b="1">
                <a:solidFill>
                  <a:srgbClr val="999999"/>
                </a:solidFill>
                <a:latin typeface="Century Gothic"/>
              </a:rPr>
              <a:t>Copy:</a:t>
            </a:r>
            <a:r>
              <a:rPr lang="es-MX" sz="2500">
                <a:solidFill>
                  <a:srgbClr val="999999"/>
                </a:solidFill>
                <a:latin typeface="Century Gothic"/>
              </a:rPr>
              <a:t> Copia un intervalo de elementos de un arreglo comenzando en el primer elemento y los pega en otro arreglo comenzando en el primer elemento.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85360" y="3168000"/>
            <a:ext cx="7442280" cy="90468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440000" y="4248000"/>
            <a:ext cx="7487640" cy="133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500">
                <a:solidFill>
                  <a:srgbClr val="999999"/>
                </a:solidFill>
                <a:latin typeface="Century Gothic"/>
              </a:rPr>
              <a:t>- </a:t>
            </a:r>
            <a:r>
              <a:rPr lang="es-MX" sz="2500" b="1">
                <a:solidFill>
                  <a:srgbClr val="999999"/>
                </a:solidFill>
                <a:latin typeface="Century Gothic"/>
              </a:rPr>
              <a:t>GetLength:</a:t>
            </a:r>
            <a:r>
              <a:rPr lang="es-MX" sz="2500">
                <a:solidFill>
                  <a:srgbClr val="999999"/>
                </a:solidFill>
                <a:latin typeface="Century Gothic"/>
              </a:rPr>
              <a:t> Obtiene un entero de 32 bits que representa el número de elementos de la dimensión especificada de Array. </a:t>
            </a:r>
            <a:endParaRPr/>
          </a:p>
        </p:txBody>
      </p:sp>
      <p:pic>
        <p:nvPicPr>
          <p:cNvPr id="15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20000" y="5439960"/>
            <a:ext cx="4607640" cy="96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La interfaz IEnumerable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Si se trabaja con una colección de objetos, como un arreglo o un arraylist. Es muy conveniente trabajar con esta colección implementando la interfaz IEnumerable.</a:t>
            </a:r>
            <a:endParaRPr/>
          </a:p>
          <a:p>
            <a:endParaRPr/>
          </a:p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Esta interfaz expone a un enumerador, que soporta a una iteración simple sobre una colección no genérica.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¿Qué es un arreglo?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Un arreglo (también llamado matriz) es un grupo de datos del mismo tipo que están almacenados de manera consecutiva en memoria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2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72000" y="3606840"/>
            <a:ext cx="6783480" cy="26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Sintaxis y uso de arreglos en C#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32240" y="1629000"/>
            <a:ext cx="3407400" cy="8431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368000" y="2520000"/>
            <a:ext cx="7349400" cy="326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3200">
                <a:solidFill>
                  <a:srgbClr val="999999"/>
                </a:solidFill>
                <a:latin typeface="Century Gothic"/>
              </a:rPr>
              <a:t>Se declara un nuevo arreglo.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999999"/>
                </a:solidFill>
                <a:latin typeface="Calibri"/>
              </a:rPr>
              <a:t>Declaración del tamaño del arreglo.</a:t>
            </a:r>
            <a:endParaRPr/>
          </a:p>
        </p:txBody>
      </p:sp>
      <p:pic>
        <p:nvPicPr>
          <p:cNvPr id="12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11080" y="4633200"/>
            <a:ext cx="5785200" cy="110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/>
          </a:p>
          <a:p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1296000" y="256680"/>
            <a:ext cx="7559640" cy="139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3200" b="1">
                <a:solidFill>
                  <a:srgbClr val="999999"/>
                </a:solidFill>
                <a:latin typeface="Century Gothic"/>
              </a:rPr>
              <a:t>También pueden declararlo de la siguientes formas:</a:t>
            </a:r>
            <a:endParaRPr/>
          </a:p>
        </p:txBody>
      </p:sp>
      <p:pic>
        <p:nvPicPr>
          <p:cNvPr id="12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61960" y="1944000"/>
            <a:ext cx="7465680" cy="949320"/>
          </a:xfrm>
          <a:prstGeom prst="rect">
            <a:avLst/>
          </a:prstGeom>
          <a:ln>
            <a:noFill/>
          </a:ln>
        </p:spPr>
      </p:pic>
      <p:pic>
        <p:nvPicPr>
          <p:cNvPr id="13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12000" y="3168000"/>
            <a:ext cx="7199640" cy="863640"/>
          </a:xfrm>
          <a:prstGeom prst="rect">
            <a:avLst/>
          </a:prstGeom>
          <a:ln>
            <a:noFill/>
          </a:ln>
        </p:spPr>
      </p:pic>
      <p:pic>
        <p:nvPicPr>
          <p:cNvPr id="131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00000" y="4608000"/>
            <a:ext cx="7055640" cy="102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Uso de arreglos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3200" b="1">
                <a:solidFill>
                  <a:srgbClr val="999999"/>
                </a:solidFill>
                <a:latin typeface="Century Gothic"/>
              </a:rPr>
              <a:t>El primer índice de un arreglo es 0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3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25960" y="2914560"/>
            <a:ext cx="7429680" cy="291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Recorrer el arreglo con for y foreach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/>
          </a:p>
          <a:p>
            <a:endParaRPr/>
          </a:p>
          <a:p>
            <a:endParaRPr/>
          </a:p>
        </p:txBody>
      </p:sp>
      <p:pic>
        <p:nvPicPr>
          <p:cNvPr id="1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7343640" cy="1282680"/>
          </a:xfrm>
          <a:prstGeom prst="rect">
            <a:avLst/>
          </a:prstGeom>
          <a:ln>
            <a:noFill/>
          </a:ln>
        </p:spPr>
      </p:pic>
      <p:pic>
        <p:nvPicPr>
          <p:cNvPr id="13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280" y="4032000"/>
            <a:ext cx="7380360" cy="12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Arreglos multidimensionales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3200" b="1">
                <a:solidFill>
                  <a:srgbClr val="999999"/>
                </a:solidFill>
                <a:latin typeface="Century Gothic"/>
              </a:rPr>
              <a:t>Para crear arreglos multidimensionales, se usa la siguiente sintaxis: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4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8280" y="3240000"/>
            <a:ext cx="7245360" cy="961200"/>
          </a:xfrm>
          <a:prstGeom prst="rect">
            <a:avLst/>
          </a:prstGeom>
          <a:ln>
            <a:noFill/>
          </a:ln>
        </p:spPr>
      </p:pic>
      <p:pic>
        <p:nvPicPr>
          <p:cNvPr id="142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6000" y="4332240"/>
            <a:ext cx="7699320" cy="851400"/>
          </a:xfrm>
          <a:prstGeom prst="rect">
            <a:avLst/>
          </a:prstGeom>
          <a:ln>
            <a:noFill/>
          </a:ln>
        </p:spPr>
      </p:pic>
      <p:pic>
        <p:nvPicPr>
          <p:cNvPr id="143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584000" y="5184000"/>
            <a:ext cx="7308000" cy="95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/>
          </a:p>
          <a:p>
            <a:endParaRPr/>
          </a:p>
          <a:p>
            <a:endParaRPr/>
          </a:p>
        </p:txBody>
      </p:sp>
      <p:pic>
        <p:nvPicPr>
          <p:cNvPr id="14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12000" y="576000"/>
            <a:ext cx="7487640" cy="2026440"/>
          </a:xfrm>
          <a:prstGeom prst="rect">
            <a:avLst/>
          </a:prstGeom>
          <a:ln>
            <a:noFill/>
          </a:ln>
        </p:spPr>
      </p:pic>
      <p:pic>
        <p:nvPicPr>
          <p:cNvPr id="14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46200" y="3456000"/>
            <a:ext cx="6877440" cy="243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La clase System.Array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3600">
                <a:solidFill>
                  <a:srgbClr val="999999"/>
                </a:solidFill>
                <a:latin typeface="Century Gothic"/>
              </a:rPr>
              <a:t>Proporciona métodos para la creación, manipulación, búsqueda y ordenación de arreglos, por lo tanto, sirve como clase base para todos los arreglos de Common Language Runtime.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223</Words>
  <Application>Microsoft Office PowerPoint</Application>
  <PresentationFormat>Presentación en pantalla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Bauhaus 93</vt:lpstr>
      <vt:lpstr>Calibri</vt:lpstr>
      <vt:lpstr>Century Gothic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Alonso Segura</cp:lastModifiedBy>
  <cp:revision>2</cp:revision>
  <dcterms:modified xsi:type="dcterms:W3CDTF">2016-01-13T04:29:24Z</dcterms:modified>
</cp:coreProperties>
</file>