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9360" cy="690156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7280" cy="65268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20320" cy="81900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900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</a:rPr>
              <a:t>Objetos y Métodos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</a:rPr>
              <a:t>14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Sobrecarga de métodos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Es crear más de un método con el mismo nombre pero con distintos tipos de argumento.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3333ff"/>
                </a:solidFill>
                <a:latin typeface="Century Gothic"/>
              </a:rPr>
              <a:t>public int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suma(</a:t>
            </a:r>
            <a:r>
              <a:rPr lang="es-MX" sz="2800">
                <a:solidFill>
                  <a:srgbClr val="3333ff"/>
                </a:solidFill>
                <a:latin typeface="Century Gothic"/>
              </a:rPr>
              <a:t>int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a, </a:t>
            </a:r>
            <a:r>
              <a:rPr lang="es-MX" sz="2800">
                <a:solidFill>
                  <a:srgbClr val="3333ff"/>
                </a:solidFill>
                <a:latin typeface="Century Gothic"/>
              </a:rPr>
              <a:t>int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b, </a:t>
            </a:r>
            <a:r>
              <a:rPr lang="es-MX" sz="2800">
                <a:solidFill>
                  <a:srgbClr val="3333ff"/>
                </a:solidFill>
                <a:latin typeface="Century Gothic"/>
              </a:rPr>
              <a:t>int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c)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800">
                <a:solidFill>
                  <a:srgbClr val="3333ff"/>
                </a:solidFill>
                <a:latin typeface="Century Gothic"/>
              </a:rPr>
              <a:t>return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a+b+c;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3333ff"/>
                </a:solidFill>
                <a:latin typeface="Century Gothic"/>
              </a:rPr>
              <a:t>public int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suma(</a:t>
            </a:r>
            <a:r>
              <a:rPr lang="es-MX" sz="2800">
                <a:solidFill>
                  <a:srgbClr val="3333ff"/>
                </a:solidFill>
                <a:latin typeface="Century Gothic"/>
              </a:rPr>
              <a:t>int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a, </a:t>
            </a:r>
            <a:r>
              <a:rPr lang="es-MX" sz="2800">
                <a:solidFill>
                  <a:srgbClr val="3333ff"/>
                </a:solidFill>
                <a:latin typeface="Century Gothic"/>
              </a:rPr>
              <a:t>int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b)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800">
                <a:solidFill>
                  <a:srgbClr val="3333ff"/>
                </a:solidFill>
                <a:latin typeface="Century Gothic"/>
              </a:rPr>
              <a:t>return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a+b;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Comparación de objetos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El método “Equals” determina si el objeto especificado es igual al objeto actual.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Tipos anónimos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Son una manera cómoda de encapsular un conjunto de propiedades de sólo lectura en un único objeto.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Para crearlos se usa el operador “new” con un inicializador.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Tipos anónimos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Es una instancia de un objeto que no posee clase: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3333ff"/>
                </a:solidFill>
                <a:latin typeface="Century Gothic"/>
              </a:rPr>
              <a:t>var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persona = </a:t>
            </a:r>
            <a:r>
              <a:rPr lang="es-MX" sz="2800">
                <a:solidFill>
                  <a:srgbClr val="3333ff"/>
                </a:solidFill>
                <a:latin typeface="Century Gothic"/>
              </a:rPr>
              <a:t>new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 {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entury Gothic"/>
              </a:rPr>
              <a:t>Nombre = “</a:t>
            </a:r>
            <a:r>
              <a:rPr lang="es-MX" sz="2800">
                <a:solidFill>
                  <a:srgbClr val="ff3333"/>
                </a:solidFill>
                <a:latin typeface="Century Gothic"/>
              </a:rPr>
              <a:t>Marco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”,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entury Gothic"/>
              </a:rPr>
              <a:t>Apellido = “</a:t>
            </a:r>
            <a:r>
              <a:rPr lang="es-MX" sz="2800">
                <a:solidFill>
                  <a:srgbClr val="ff3333"/>
                </a:solidFill>
                <a:latin typeface="Century Gothic"/>
              </a:rPr>
              <a:t>Aguilar</a:t>
            </a:r>
            <a:r>
              <a:rPr lang="es-MX" sz="2800">
                <a:solidFill>
                  <a:srgbClr val="000000"/>
                </a:solidFill>
                <a:latin typeface="Century Gothic"/>
              </a:rPr>
              <a:t>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Lista de párametros variable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C# permite enviar a un método un número variable de parámetros mediante la palabra “params”.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Sólo puede haber un párametro params por cada método.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Modificadores de párametros out y ref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out produce argumentos que se van a pasar por referencia.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Ocurre igual que con con ref, excepto en que ref requiere que se incialice la variable antes de pasarla.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Llamada de parámetros con nombre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Quitan la necesidad de recordar o buscar el orden de los parámetros de los métodos.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Es útil cuando se conocen los nombres de los párametros: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000000"/>
                </a:solidFill>
                <a:latin typeface="Century Gothic"/>
              </a:rPr>
              <a:t>masa(peso: 60, altura: 123);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