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0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31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9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9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1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9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9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37D1-D47F-49A2-A6C1-E16A8C145CBF}" type="datetimeFigureOut">
              <a:rPr lang="es-MX" smtClean="0"/>
              <a:t>01/01/2015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F6D6-6AAC-4FA4-8863-B3888659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23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arquitectura .NET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Tema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51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C#?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61610" y="1844824"/>
            <a:ext cx="7128792" cy="4267200"/>
          </a:xfrm>
        </p:spPr>
        <p:txBody>
          <a:bodyPr>
            <a:normAutofit fontScale="92500"/>
          </a:bodyPr>
          <a:lstStyle/>
          <a:p>
            <a:r>
              <a:rPr lang="es-MX" sz="3600" dirty="0" smtClean="0"/>
              <a:t>Es </a:t>
            </a:r>
            <a:r>
              <a:rPr lang="es-MX" sz="3600" dirty="0"/>
              <a:t>un lenguaje de programación orientado a objetos desarrollado y estandarizado por Microsoft como parte de su plataforma .</a:t>
            </a:r>
            <a:r>
              <a:rPr lang="es-MX" sz="3600" dirty="0" smtClean="0"/>
              <a:t>NET</a:t>
            </a:r>
            <a:endParaRPr lang="es-MX" sz="3200" dirty="0" smtClean="0"/>
          </a:p>
          <a:p>
            <a:r>
              <a:rPr lang="es-MX" sz="3600" dirty="0" smtClean="0"/>
              <a:t>El </a:t>
            </a:r>
            <a:r>
              <a:rPr lang="es-MX" sz="3600" dirty="0"/>
              <a:t>nombre </a:t>
            </a:r>
            <a:r>
              <a:rPr lang="es-MX" sz="3600" dirty="0" smtClean="0"/>
              <a:t>fue </a:t>
            </a:r>
            <a:r>
              <a:rPr lang="es-MX" sz="3600" dirty="0"/>
              <a:t>inspirado por la notación </a:t>
            </a:r>
            <a:r>
              <a:rPr lang="es-MX" sz="3600" dirty="0" smtClean="0"/>
              <a:t>musical ‘#’ (llamada sostenido</a:t>
            </a:r>
            <a:r>
              <a:rPr lang="es-MX" sz="3600" dirty="0"/>
              <a:t>, en inglés </a:t>
            </a:r>
            <a:r>
              <a:rPr lang="es-MX" sz="3600" dirty="0" err="1"/>
              <a:t>sharp</a:t>
            </a:r>
            <a:r>
              <a:rPr lang="es-MX" sz="3600" dirty="0"/>
              <a:t>) </a:t>
            </a:r>
            <a:r>
              <a:rPr lang="es-MX" sz="3600" dirty="0" smtClean="0"/>
              <a:t>que indica </a:t>
            </a:r>
            <a:r>
              <a:rPr lang="es-MX" sz="3600" dirty="0"/>
              <a:t>que la </a:t>
            </a:r>
            <a:r>
              <a:rPr lang="es-MX" sz="3600" dirty="0" smtClean="0"/>
              <a:t>nota es de un tono </a:t>
            </a:r>
            <a:r>
              <a:rPr lang="es-MX" sz="3600" dirty="0"/>
              <a:t>más </a:t>
            </a:r>
            <a:r>
              <a:rPr lang="es-MX" sz="3600" dirty="0" smtClean="0"/>
              <a:t>alto.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390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http://oneideluiz.files.wordpress.com/2010/09/csharporigins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47" y="692696"/>
            <a:ext cx="629033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9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78396" y="404664"/>
            <a:ext cx="6858000" cy="2808312"/>
          </a:xfrm>
        </p:spPr>
        <p:txBody>
          <a:bodyPr>
            <a:normAutofit fontScale="92500" lnSpcReduction="10000"/>
          </a:bodyPr>
          <a:lstStyle/>
          <a:p>
            <a:r>
              <a:rPr lang="es-MX" sz="3600" dirty="0" smtClean="0"/>
              <a:t>Se puede </a:t>
            </a:r>
            <a:r>
              <a:rPr lang="es-MX" sz="3600" dirty="0"/>
              <a:t>utilizar C# para crear aplicaciones cliente de Windows, servicios Web XML, componentes distribuidos, aplicaciones cliente-servidor, aplicaciones de base de datos, y mucho, mucho más.</a:t>
            </a:r>
            <a:endParaRPr lang="es-MX" sz="3600" dirty="0"/>
          </a:p>
        </p:txBody>
      </p:sp>
      <p:pic>
        <p:nvPicPr>
          <p:cNvPr id="1026" name="Picture 2" descr="http://www.codeproject.com/KB/game/SrcChess/ChessBoar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2306"/>
            <a:ext cx="2970330" cy="28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FKG6coJi-M/ULG3vVfPvnI/AAAAAAAAAHk/JYexT7ihKPQ/s1600/simple+calcul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74" y="3403547"/>
            <a:ext cx="23145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deproject.com/KB/cs/c__windows_application/p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11" y="3653292"/>
            <a:ext cx="3033381" cy="28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0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 smtClean="0"/>
              <a:t>framework</a:t>
            </a:r>
            <a:r>
              <a:rPr lang="es-MX" dirty="0" smtClean="0"/>
              <a:t> .NET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373216"/>
          </a:xfrm>
        </p:spPr>
        <p:txBody>
          <a:bodyPr>
            <a:normAutofit fontScale="92500" lnSpcReduction="20000"/>
          </a:bodyPr>
          <a:lstStyle/>
          <a:p>
            <a:r>
              <a:rPr lang="es-MX" sz="4200" dirty="0"/>
              <a:t>.NET es un </a:t>
            </a:r>
            <a:r>
              <a:rPr lang="es-MX" sz="4200" i="1" u="sng" dirty="0" err="1"/>
              <a:t>framework</a:t>
            </a:r>
            <a:r>
              <a:rPr lang="es-MX" sz="4200" dirty="0"/>
              <a:t> de Microsoft que hace un énfasis en la transparencia de redes, con independencia de plataforma de hardware y que permita un rápido desarrollo de aplicaciones</a:t>
            </a:r>
            <a:r>
              <a:rPr lang="es-MX" sz="4200" dirty="0" smtClean="0"/>
              <a:t>.</a:t>
            </a:r>
          </a:p>
          <a:p>
            <a:r>
              <a:rPr lang="es-MX" sz="4200" b="1" dirty="0" smtClean="0"/>
              <a:t>Los programas desarrollados en C# corren en el </a:t>
            </a:r>
            <a:r>
              <a:rPr lang="es-MX" sz="4200" b="1" dirty="0" err="1"/>
              <a:t>C</a:t>
            </a:r>
            <a:r>
              <a:rPr lang="es-MX" sz="4200" b="1" dirty="0" err="1" smtClean="0"/>
              <a:t>ommon</a:t>
            </a:r>
            <a:r>
              <a:rPr lang="es-MX" sz="4200" b="1" dirty="0" smtClean="0"/>
              <a:t> </a:t>
            </a:r>
            <a:r>
              <a:rPr lang="es-MX" sz="4200" b="1" dirty="0" err="1"/>
              <a:t>L</a:t>
            </a:r>
            <a:r>
              <a:rPr lang="es-MX" sz="4200" b="1" dirty="0" err="1" smtClean="0"/>
              <a:t>anguaje</a:t>
            </a:r>
            <a:r>
              <a:rPr lang="es-MX" sz="4200" b="1" dirty="0" smtClean="0"/>
              <a:t> </a:t>
            </a:r>
            <a:r>
              <a:rPr lang="es-MX" sz="4200" b="1" dirty="0" err="1"/>
              <a:t>R</a:t>
            </a:r>
            <a:r>
              <a:rPr lang="es-MX" sz="4200" b="1" dirty="0" err="1" smtClean="0"/>
              <a:t>untime</a:t>
            </a:r>
            <a:r>
              <a:rPr lang="es-MX" sz="4200" b="1" dirty="0" smtClean="0"/>
              <a:t> proporcionado por .NET</a:t>
            </a:r>
          </a:p>
          <a:p>
            <a:pPr marL="0" indent="0">
              <a:buNone/>
            </a:pPr>
            <a:r>
              <a:rPr lang="es-MX" dirty="0" smtClean="0"/>
              <a:t>*Framework: De forma </a:t>
            </a:r>
            <a:r>
              <a:rPr lang="es-MX" dirty="0"/>
              <a:t>muy </a:t>
            </a:r>
            <a:r>
              <a:rPr lang="es-MX" dirty="0" smtClean="0"/>
              <a:t>general, </a:t>
            </a:r>
            <a:r>
              <a:rPr lang="es-MX" dirty="0"/>
              <a:t>es un esquema (un esqueleto, un patrón) para el desarrollo y/o la implementación de una aplicación. </a:t>
            </a:r>
          </a:p>
        </p:txBody>
      </p:sp>
    </p:spTree>
    <p:extLst>
      <p:ext uri="{BB962C8B-B14F-4D97-AF65-F5344CB8AC3E}">
        <p14:creationId xmlns:p14="http://schemas.microsoft.com/office/powerpoint/2010/main" val="239540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Runtime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3000" y="1970112"/>
            <a:ext cx="7245424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4400" dirty="0"/>
              <a:t>.NET Framework proporciona un entorno en tiempo de ejecución denominado </a:t>
            </a:r>
            <a:r>
              <a:rPr lang="es-MX" sz="4400" b="1" dirty="0" err="1"/>
              <a:t>Common</a:t>
            </a:r>
            <a:r>
              <a:rPr lang="es-MX" sz="4400" b="1" dirty="0"/>
              <a:t> </a:t>
            </a:r>
            <a:r>
              <a:rPr lang="es-MX" sz="4400" b="1" dirty="0" err="1"/>
              <a:t>Language</a:t>
            </a:r>
            <a:r>
              <a:rPr lang="es-MX" sz="4400" b="1" dirty="0"/>
              <a:t> </a:t>
            </a:r>
            <a:r>
              <a:rPr lang="es-MX" sz="4400" b="1" dirty="0" err="1" smtClean="0"/>
              <a:t>Runtime</a:t>
            </a:r>
            <a:r>
              <a:rPr lang="es-MX" sz="4400" b="1" dirty="0" smtClean="0"/>
              <a:t> (CLR)</a:t>
            </a:r>
            <a:r>
              <a:rPr lang="es-MX" sz="4400" dirty="0" smtClean="0"/>
              <a:t>, </a:t>
            </a:r>
            <a:r>
              <a:rPr lang="es-MX" sz="4400" dirty="0"/>
              <a:t>que ejecuta el código y proporciona servicios que facilitan el proceso de desarrollo</a:t>
            </a:r>
            <a:r>
              <a:rPr lang="es-MX" sz="4400" dirty="0" smtClean="0"/>
              <a:t>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4197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 CLR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0050" y="1340768"/>
            <a:ext cx="8298414" cy="4480520"/>
          </a:xfrm>
        </p:spPr>
        <p:txBody>
          <a:bodyPr>
            <a:noAutofit/>
          </a:bodyPr>
          <a:lstStyle/>
          <a:p>
            <a:r>
              <a:rPr lang="es-MX" sz="3600" b="1" dirty="0"/>
              <a:t>Modelo de programación </a:t>
            </a:r>
            <a:r>
              <a:rPr lang="es-MX" sz="3600" b="1" dirty="0" smtClean="0"/>
              <a:t>sencillo y consistente.</a:t>
            </a:r>
          </a:p>
          <a:p>
            <a:r>
              <a:rPr lang="es-MX" sz="3600" b="1" dirty="0"/>
              <a:t>Ejecución </a:t>
            </a:r>
            <a:r>
              <a:rPr lang="es-MX" sz="3600" b="1" dirty="0" smtClean="0"/>
              <a:t>multiplataforma.</a:t>
            </a:r>
          </a:p>
          <a:p>
            <a:r>
              <a:rPr lang="es-MX" sz="3600" b="1" dirty="0" smtClean="0"/>
              <a:t>Integración entre varios lenguajes de programación, como C, C++,  Visual Basic y más.</a:t>
            </a:r>
          </a:p>
          <a:p>
            <a:r>
              <a:rPr lang="es-MX" sz="3600" b="1" dirty="0"/>
              <a:t>Seguridad </a:t>
            </a:r>
            <a:r>
              <a:rPr lang="es-MX" sz="3600" b="1" dirty="0" smtClean="0"/>
              <a:t>entre tipos de datos.</a:t>
            </a:r>
          </a:p>
          <a:p>
            <a:r>
              <a:rPr lang="es-MX" sz="3600" b="1" dirty="0"/>
              <a:t>Tratamiento de </a:t>
            </a:r>
            <a:r>
              <a:rPr lang="es-MX" sz="3600" b="1" dirty="0" smtClean="0"/>
              <a:t>excepciones generadas en tiempo de ejecución.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75122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Microsoft </a:t>
            </a:r>
            <a:r>
              <a:rPr lang="es-MX" dirty="0" err="1"/>
              <a:t>Intermediate</a:t>
            </a:r>
            <a:r>
              <a:rPr lang="es-MX" dirty="0"/>
              <a:t> </a:t>
            </a:r>
            <a:r>
              <a:rPr lang="es-MX" dirty="0" err="1"/>
              <a:t>Language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4200" dirty="0" smtClean="0"/>
              <a:t>También llamado </a:t>
            </a:r>
            <a:r>
              <a:rPr lang="es-MX" sz="4200" dirty="0" err="1" smtClean="0"/>
              <a:t>Common</a:t>
            </a:r>
            <a:r>
              <a:rPr lang="es-MX" sz="4200" dirty="0" smtClean="0"/>
              <a:t> </a:t>
            </a:r>
            <a:r>
              <a:rPr lang="es-MX" sz="4200" dirty="0" err="1"/>
              <a:t>Intermediate</a:t>
            </a:r>
            <a:r>
              <a:rPr lang="es-MX" sz="4200" dirty="0"/>
              <a:t> </a:t>
            </a:r>
            <a:r>
              <a:rPr lang="es-MX" sz="4200" dirty="0" err="1" smtClean="0"/>
              <a:t>Language</a:t>
            </a:r>
            <a:r>
              <a:rPr lang="es-MX" sz="4200" dirty="0" smtClean="0"/>
              <a:t> (CIL</a:t>
            </a:r>
            <a:r>
              <a:rPr lang="es-MX" sz="4200" dirty="0"/>
              <a:t>) </a:t>
            </a:r>
            <a:r>
              <a:rPr lang="es-MX" sz="4200" dirty="0" smtClean="0"/>
              <a:t>Es </a:t>
            </a:r>
            <a:r>
              <a:rPr lang="es-MX" sz="4200" dirty="0"/>
              <a:t>el lenguaje de programación </a:t>
            </a:r>
            <a:r>
              <a:rPr lang="es-MX" sz="4200" dirty="0" smtClean="0"/>
              <a:t>legible  </a:t>
            </a:r>
            <a:r>
              <a:rPr lang="es-MX" sz="4200" dirty="0"/>
              <a:t>de más bajo nivel en el </a:t>
            </a:r>
            <a:r>
              <a:rPr lang="es-MX" sz="4200" dirty="0" err="1"/>
              <a:t>Common</a:t>
            </a:r>
            <a:r>
              <a:rPr lang="es-MX" sz="4200" dirty="0"/>
              <a:t> </a:t>
            </a:r>
            <a:r>
              <a:rPr lang="es-MX" sz="4200" dirty="0" err="1"/>
              <a:t>Language</a:t>
            </a:r>
            <a:r>
              <a:rPr lang="es-MX" sz="4200" dirty="0"/>
              <a:t> </a:t>
            </a:r>
            <a:r>
              <a:rPr lang="es-MX" sz="4200" dirty="0" err="1"/>
              <a:t>Infrastructure</a:t>
            </a:r>
            <a:r>
              <a:rPr lang="es-MX" sz="4200" dirty="0"/>
              <a:t> y en el .NET Framework</a:t>
            </a:r>
            <a:r>
              <a:rPr lang="es-MX" sz="4200" dirty="0" smtClean="0"/>
              <a:t>. </a:t>
            </a:r>
          </a:p>
          <a:p>
            <a:r>
              <a:rPr lang="es-MX" sz="4200" b="1" dirty="0" smtClean="0"/>
              <a:t>Los </a:t>
            </a:r>
            <a:r>
              <a:rPr lang="es-MX" sz="4200" b="1" dirty="0"/>
              <a:t>lenguajes del .NET Framework compilan a </a:t>
            </a:r>
            <a:r>
              <a:rPr lang="es-MX" sz="4200" b="1" dirty="0" smtClean="0"/>
              <a:t>CIL.</a:t>
            </a:r>
            <a:endParaRPr lang="en-US" sz="4200" b="1" dirty="0" smtClean="0"/>
          </a:p>
        </p:txBody>
      </p:sp>
    </p:spTree>
    <p:extLst>
      <p:ext uri="{BB962C8B-B14F-4D97-AF65-F5344CB8AC3E}">
        <p14:creationId xmlns:p14="http://schemas.microsoft.com/office/powerpoint/2010/main" val="163620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Assemblies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Los assemblies son los </a:t>
            </a:r>
            <a:r>
              <a:rPr lang="en-US" sz="3200" dirty="0" err="1" smtClean="0"/>
              <a:t>bloques</a:t>
            </a:r>
            <a:r>
              <a:rPr lang="en-US" sz="3200" dirty="0" smtClean="0"/>
              <a:t> de </a:t>
            </a:r>
            <a:r>
              <a:rPr lang="en-US" sz="3200" dirty="0" err="1" smtClean="0"/>
              <a:t>construcción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aplicaciones</a:t>
            </a:r>
            <a:r>
              <a:rPr lang="en-US" sz="3200" dirty="0" smtClean="0"/>
              <a:t> del framework .NET </a:t>
            </a:r>
          </a:p>
          <a:p>
            <a:r>
              <a:rPr lang="en-US" sz="3200" dirty="0" smtClean="0"/>
              <a:t>Un assembly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colección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tipos</a:t>
            </a:r>
            <a:r>
              <a:rPr lang="en-US" sz="3200" dirty="0" smtClean="0"/>
              <a:t> y </a:t>
            </a:r>
            <a:r>
              <a:rPr lang="en-US" sz="3200" dirty="0" err="1" smtClean="0"/>
              <a:t>recursos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están</a:t>
            </a:r>
            <a:r>
              <a:rPr lang="en-US" sz="3200" dirty="0" smtClean="0"/>
              <a:t> </a:t>
            </a:r>
            <a:r>
              <a:rPr lang="en-US" sz="3200" dirty="0" err="1" smtClean="0"/>
              <a:t>construídos</a:t>
            </a:r>
            <a:r>
              <a:rPr lang="en-US" sz="3200" dirty="0" smtClean="0"/>
              <a:t> para </a:t>
            </a:r>
            <a:r>
              <a:rPr lang="en-US" sz="3200" dirty="0" err="1" smtClean="0"/>
              <a:t>trabajar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conjunto</a:t>
            </a:r>
            <a:r>
              <a:rPr lang="en-US" sz="3200" dirty="0" smtClean="0"/>
              <a:t> y </a:t>
            </a:r>
            <a:r>
              <a:rPr lang="en-US" sz="3200" dirty="0" err="1" smtClean="0"/>
              <a:t>formar</a:t>
            </a:r>
            <a:r>
              <a:rPr lang="en-US" sz="3200" dirty="0" smtClean="0"/>
              <a:t> la </a:t>
            </a:r>
            <a:r>
              <a:rPr lang="en-US" sz="3200" dirty="0" err="1" smtClean="0"/>
              <a:t>unidad</a:t>
            </a:r>
            <a:r>
              <a:rPr lang="en-US" sz="3200" dirty="0" smtClean="0"/>
              <a:t> </a:t>
            </a:r>
            <a:r>
              <a:rPr lang="en-US" sz="3200" dirty="0" err="1" smtClean="0"/>
              <a:t>lógica</a:t>
            </a:r>
            <a:r>
              <a:rPr lang="en-US" sz="3200" dirty="0" smtClean="0"/>
              <a:t> de la </a:t>
            </a:r>
            <a:r>
              <a:rPr lang="en-US" sz="3200" dirty="0" err="1" smtClean="0"/>
              <a:t>funcionalidad</a:t>
            </a:r>
            <a:r>
              <a:rPr lang="en-US" sz="3200" dirty="0" smtClean="0"/>
              <a:t> del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Ellos</a:t>
            </a:r>
            <a:r>
              <a:rPr lang="en-US" sz="3200" dirty="0" smtClean="0"/>
              <a:t> </a:t>
            </a:r>
            <a:r>
              <a:rPr lang="en-US" sz="3200" dirty="0" err="1"/>
              <a:t>forman</a:t>
            </a:r>
            <a:r>
              <a:rPr lang="en-US" sz="3200" dirty="0"/>
              <a:t> la </a:t>
            </a:r>
            <a:r>
              <a:rPr lang="en-US" sz="3200" dirty="0" err="1"/>
              <a:t>unidad</a:t>
            </a:r>
            <a:r>
              <a:rPr lang="en-US" sz="3200" dirty="0"/>
              <a:t> fundamental de </a:t>
            </a:r>
            <a:r>
              <a:rPr lang="en-US" sz="3200" dirty="0" err="1"/>
              <a:t>implementación</a:t>
            </a:r>
            <a:r>
              <a:rPr lang="en-US" sz="3200" dirty="0"/>
              <a:t>, control de </a:t>
            </a:r>
            <a:r>
              <a:rPr lang="en-US" sz="3200" dirty="0" err="1"/>
              <a:t>versiones</a:t>
            </a:r>
            <a:r>
              <a:rPr lang="en-US" sz="3200" dirty="0"/>
              <a:t>, </a:t>
            </a:r>
            <a:r>
              <a:rPr lang="en-US" sz="3200" dirty="0" err="1"/>
              <a:t>reuso</a:t>
            </a:r>
            <a:r>
              <a:rPr lang="en-US" sz="3200" dirty="0"/>
              <a:t>, </a:t>
            </a:r>
            <a:r>
              <a:rPr lang="en-US" sz="3200" dirty="0" err="1"/>
              <a:t>permisos</a:t>
            </a:r>
            <a:r>
              <a:rPr lang="en-US" sz="3200" dirty="0"/>
              <a:t> de </a:t>
            </a:r>
            <a:r>
              <a:rPr lang="en-US" sz="3200" dirty="0" err="1"/>
              <a:t>seguridad</a:t>
            </a:r>
            <a:r>
              <a:rPr lang="en-US" sz="3200" dirty="0"/>
              <a:t>, entre </a:t>
            </a:r>
            <a:r>
              <a:rPr lang="en-US" sz="3200" dirty="0" err="1"/>
              <a:t>otros</a:t>
            </a:r>
            <a:r>
              <a:rPr lang="en-US" sz="3200" dirty="0"/>
              <a:t>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6187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359</Words>
  <Application>Microsoft Office PowerPoint</Application>
  <PresentationFormat>Presentación en pantalla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La arquitectura .NET</vt:lpstr>
      <vt:lpstr>¿Qué es C#?</vt:lpstr>
      <vt:lpstr>Presentación de PowerPoint</vt:lpstr>
      <vt:lpstr>Presentación de PowerPoint</vt:lpstr>
      <vt:lpstr>El framework .NET</vt:lpstr>
      <vt:lpstr>Common Language Runtime</vt:lpstr>
      <vt:lpstr>Características de CLR</vt:lpstr>
      <vt:lpstr>Microsoft Intermediate Language</vt:lpstr>
      <vt:lpstr>Assemblies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arquitectura .NET</dc:title>
  <dc:creator>Jorge Luis</dc:creator>
  <cp:lastModifiedBy>Jorge Luis</cp:lastModifiedBy>
  <cp:revision>2</cp:revision>
  <dcterms:created xsi:type="dcterms:W3CDTF">2015-01-01T20:58:27Z</dcterms:created>
  <dcterms:modified xsi:type="dcterms:W3CDTF">2015-01-01T21:12:44Z</dcterms:modified>
</cp:coreProperties>
</file>