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3" r:id="rId6"/>
    <p:sldId id="264" r:id="rId7"/>
    <p:sldId id="262" r:id="rId8"/>
    <p:sldId id="260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5232-A7CC-4770-A5B4-82DE9827A188}" type="datetimeFigureOut">
              <a:rPr lang="es-MX" smtClean="0"/>
              <a:t>02/01/2015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E1A3-13A8-4EDC-884B-628E867E9A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079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5232-A7CC-4770-A5B4-82DE9827A188}" type="datetimeFigureOut">
              <a:rPr lang="es-MX" smtClean="0"/>
              <a:t>02/01/2015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E1A3-13A8-4EDC-884B-628E867E9A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02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5232-A7CC-4770-A5B4-82DE9827A188}" type="datetimeFigureOut">
              <a:rPr lang="es-MX" smtClean="0"/>
              <a:t>02/01/2015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E1A3-13A8-4EDC-884B-628E867E9A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82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5232-A7CC-4770-A5B4-82DE9827A188}" type="datetimeFigureOut">
              <a:rPr lang="es-MX" smtClean="0"/>
              <a:t>02/01/2015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E1A3-13A8-4EDC-884B-628E867E9A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563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5232-A7CC-4770-A5B4-82DE9827A188}" type="datetimeFigureOut">
              <a:rPr lang="es-MX" smtClean="0"/>
              <a:t>02/01/2015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E1A3-13A8-4EDC-884B-628E867E9A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051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5232-A7CC-4770-A5B4-82DE9827A188}" type="datetimeFigureOut">
              <a:rPr lang="es-MX" smtClean="0"/>
              <a:t>02/01/2015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E1A3-13A8-4EDC-884B-628E867E9A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487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5232-A7CC-4770-A5B4-82DE9827A188}" type="datetimeFigureOut">
              <a:rPr lang="es-MX" smtClean="0"/>
              <a:t>02/01/2015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E1A3-13A8-4EDC-884B-628E867E9A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760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5232-A7CC-4770-A5B4-82DE9827A188}" type="datetimeFigureOut">
              <a:rPr lang="es-MX" smtClean="0"/>
              <a:t>02/01/2015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E1A3-13A8-4EDC-884B-628E867E9A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608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5232-A7CC-4770-A5B4-82DE9827A188}" type="datetimeFigureOut">
              <a:rPr lang="es-MX" smtClean="0"/>
              <a:t>02/01/2015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E1A3-13A8-4EDC-884B-628E867E9A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329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5232-A7CC-4770-A5B4-82DE9827A188}" type="datetimeFigureOut">
              <a:rPr lang="es-MX" smtClean="0"/>
              <a:t>02/01/2015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E1A3-13A8-4EDC-884B-628E867E9A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063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5232-A7CC-4770-A5B4-82DE9827A188}" type="datetimeFigureOut">
              <a:rPr lang="es-MX" smtClean="0"/>
              <a:t>02/01/2015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E1A3-13A8-4EDC-884B-628E867E9A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181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65232-A7CC-4770-A5B4-82DE9827A188}" type="datetimeFigureOut">
              <a:rPr lang="es-MX" smtClean="0"/>
              <a:t>02/01/2015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AE1A3-13A8-4EDC-884B-628E867E9A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996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Fundamentos de C#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528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Compilación y ejecución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532440" cy="4999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44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Compilación y ejecución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136904" cy="4767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44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 </a:t>
            </a:r>
            <a:r>
              <a:rPr lang="es-MX" dirty="0" smtClean="0"/>
              <a:t>importantes de </a:t>
            </a:r>
            <a:r>
              <a:rPr lang="es-MX" dirty="0"/>
              <a:t>C#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9592" y="1556792"/>
            <a:ext cx="7605464" cy="5029200"/>
          </a:xfrm>
        </p:spPr>
        <p:txBody>
          <a:bodyPr>
            <a:normAutofit fontScale="92500" lnSpcReduction="10000"/>
          </a:bodyPr>
          <a:lstStyle/>
          <a:p>
            <a:r>
              <a:rPr lang="es-MX" sz="3500" b="1" dirty="0" smtClean="0"/>
              <a:t>Lenguaje orientado a objetos.</a:t>
            </a:r>
          </a:p>
          <a:p>
            <a:r>
              <a:rPr lang="es-MX" sz="3500" b="1" dirty="0" smtClean="0"/>
              <a:t>Seguridad de tipos:</a:t>
            </a:r>
            <a:r>
              <a:rPr lang="es-MX" sz="3500" dirty="0" smtClean="0"/>
              <a:t> son mecanismos </a:t>
            </a:r>
            <a:r>
              <a:rPr lang="es-MX" sz="3500" dirty="0"/>
              <a:t>que permiten asegurar que los accesos a tipos de datos siempre se realicen </a:t>
            </a:r>
            <a:r>
              <a:rPr lang="es-MX" sz="3500" dirty="0" smtClean="0"/>
              <a:t>correctamente.</a:t>
            </a:r>
          </a:p>
          <a:p>
            <a:r>
              <a:rPr lang="es-MX" sz="3500" dirty="0"/>
              <a:t>Todo lenguaje de .NET tiene a su disposición el </a:t>
            </a:r>
            <a:r>
              <a:rPr lang="es-MX" sz="3500" b="1" dirty="0"/>
              <a:t>recolector de basura</a:t>
            </a:r>
            <a:r>
              <a:rPr lang="es-MX" sz="3500" dirty="0"/>
              <a:t> del CLR</a:t>
            </a:r>
            <a:r>
              <a:rPr lang="es-MX" sz="3500" dirty="0" smtClean="0"/>
              <a:t>.</a:t>
            </a:r>
          </a:p>
          <a:p>
            <a:r>
              <a:rPr lang="es-MX" sz="3500" dirty="0" smtClean="0"/>
              <a:t>Todos los tipos de datos derivan de una clase base llamada </a:t>
            </a:r>
            <a:r>
              <a:rPr lang="es-MX" sz="3500" b="1" dirty="0" err="1"/>
              <a:t>System.Object</a:t>
            </a:r>
            <a:r>
              <a:rPr lang="es-MX" sz="3500" b="1" dirty="0"/>
              <a:t> </a:t>
            </a:r>
            <a:endParaRPr lang="es-MX" sz="3500" b="1" dirty="0" smtClean="0"/>
          </a:p>
          <a:p>
            <a:endParaRPr lang="es-MX" sz="3200" dirty="0"/>
          </a:p>
          <a:p>
            <a:endParaRPr lang="es-MX" sz="3200" dirty="0" smtClean="0"/>
          </a:p>
          <a:p>
            <a:endParaRPr lang="es-MX" sz="3200" dirty="0" smtClean="0"/>
          </a:p>
        </p:txBody>
      </p:sp>
    </p:spTree>
    <p:extLst>
      <p:ext uri="{BB962C8B-B14F-4D97-AF65-F5344CB8AC3E}">
        <p14:creationId xmlns:p14="http://schemas.microsoft.com/office/powerpoint/2010/main" val="179143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18629"/>
            <a:ext cx="3816424" cy="673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73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556792"/>
            <a:ext cx="8064896" cy="4104456"/>
          </a:xfrm>
        </p:spPr>
        <p:txBody>
          <a:bodyPr/>
          <a:lstStyle/>
          <a:p>
            <a:r>
              <a:rPr lang="es-MX" dirty="0" smtClean="0"/>
              <a:t>La palabra </a:t>
            </a:r>
            <a:r>
              <a:rPr lang="es-MX" dirty="0" err="1" smtClean="0"/>
              <a:t>using</a:t>
            </a:r>
            <a:r>
              <a:rPr lang="es-MX" dirty="0" smtClean="0"/>
              <a:t> </a:t>
            </a:r>
            <a:r>
              <a:rPr lang="es-MX" dirty="0"/>
              <a:t>nos permitirá usar miembros de </a:t>
            </a:r>
            <a:r>
              <a:rPr lang="es-MX" dirty="0" smtClean="0"/>
              <a:t>un </a:t>
            </a:r>
            <a:r>
              <a:rPr lang="es-MX" dirty="0"/>
              <a:t>espacio de nombres sin poner la palabra </a:t>
            </a:r>
            <a:r>
              <a:rPr lang="es-MX" dirty="0" smtClean="0"/>
              <a:t>de ese espacio </a:t>
            </a:r>
            <a:r>
              <a:rPr lang="es-MX" dirty="0"/>
              <a:t>delante.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05" y="692696"/>
            <a:ext cx="3541356" cy="67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4923059" cy="899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583399" y="451966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Constituye una forma lógica de organizar  y estructura nuestro código de forma que podamos organizar la funcionalidad con un determinado sentido semántico.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7046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3986" y="1772816"/>
            <a:ext cx="8324478" cy="2240519"/>
          </a:xfrm>
        </p:spPr>
        <p:txBody>
          <a:bodyPr>
            <a:normAutofit/>
          </a:bodyPr>
          <a:lstStyle/>
          <a:p>
            <a:r>
              <a:rPr lang="es-MX" sz="2800" dirty="0" smtClean="0"/>
              <a:t>Declaración de una clase.</a:t>
            </a:r>
            <a:r>
              <a:rPr lang="es-MX" sz="2800" dirty="0"/>
              <a:t> </a:t>
            </a:r>
            <a:r>
              <a:rPr lang="es-MX" sz="2800" dirty="0" smtClean="0"/>
              <a:t>Una clase es </a:t>
            </a:r>
            <a:r>
              <a:rPr lang="es-MX" sz="2800" dirty="0"/>
              <a:t>una construcción que permite crear tipos personalizados propios mediante la agrupación de variables de otros tipos, métodos y eventos.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3832667" cy="1816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395536" y="5364945"/>
            <a:ext cx="8568952" cy="224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 smtClean="0"/>
              <a:t>Declaración de una estructura</a:t>
            </a:r>
            <a:r>
              <a:rPr lang="es-MX" sz="2800" dirty="0"/>
              <a:t>.</a:t>
            </a:r>
            <a:r>
              <a:rPr lang="es-MX" sz="2800" dirty="0" smtClean="0"/>
              <a:t> </a:t>
            </a:r>
            <a:r>
              <a:rPr lang="es-MX" sz="2800" dirty="0" smtClean="0"/>
              <a:t>Una estructura es </a:t>
            </a:r>
            <a:r>
              <a:rPr lang="es-MX" sz="2800" dirty="0"/>
              <a:t>un tipo de valor que normalmente se usa para encapsular pequeños grupos de variables </a:t>
            </a:r>
            <a:r>
              <a:rPr lang="es-MX" sz="2800" dirty="0" smtClean="0"/>
              <a:t>relacionadas.</a:t>
            </a:r>
            <a:endParaRPr lang="es-MX" sz="2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48" y="3506084"/>
            <a:ext cx="3771555" cy="158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746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44825"/>
            <a:ext cx="8229600" cy="1440160"/>
          </a:xfrm>
        </p:spPr>
        <p:txBody>
          <a:bodyPr>
            <a:normAutofit/>
          </a:bodyPr>
          <a:lstStyle/>
          <a:p>
            <a:r>
              <a:rPr lang="es-MX" sz="2800" dirty="0" smtClean="0"/>
              <a:t>Declaración de una interfaz: Contiene </a:t>
            </a:r>
            <a:r>
              <a:rPr lang="es-MX" sz="2800" dirty="0"/>
              <a:t>las definiciones de un grupo de funciones relacionadas que una clase o </a:t>
            </a:r>
            <a:r>
              <a:rPr lang="es-MX" sz="2800" dirty="0" err="1" smtClean="0"/>
              <a:t>struct</a:t>
            </a:r>
            <a:r>
              <a:rPr lang="es-MX" sz="2800" dirty="0" smtClean="0"/>
              <a:t> pueda </a:t>
            </a:r>
            <a:r>
              <a:rPr lang="es-MX" sz="2800" dirty="0"/>
              <a:t>implementar.</a:t>
            </a:r>
            <a:endParaRPr lang="es-MX" sz="28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2656"/>
            <a:ext cx="5036770" cy="1519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429000"/>
            <a:ext cx="3920480" cy="194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374848" y="5364174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 smtClean="0"/>
              <a:t>Se puede declarar un </a:t>
            </a:r>
            <a:r>
              <a:rPr lang="es-MX" sz="2800" dirty="0" err="1" smtClean="0"/>
              <a:t>namespace</a:t>
            </a:r>
            <a:r>
              <a:rPr lang="es-MX" sz="2800" dirty="0" smtClean="0"/>
              <a:t> dentro de otro para organizar el código.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7264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15605"/>
            <a:ext cx="8229600" cy="4525963"/>
          </a:xfrm>
        </p:spPr>
        <p:txBody>
          <a:bodyPr/>
          <a:lstStyle/>
          <a:p>
            <a:r>
              <a:rPr lang="es-MX" dirty="0" smtClean="0"/>
              <a:t>La declaración de la clase que contiene el método de ejecución principal que hará que funcione el programa.</a:t>
            </a:r>
            <a:endParaRPr lang="es-MX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168" y="1104994"/>
            <a:ext cx="5976664" cy="286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361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Compilación y ejecución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703354" cy="451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87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Compilación y ejecución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21193"/>
            <a:ext cx="8172400" cy="478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44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179</Words>
  <Application>Microsoft Office PowerPoint</Application>
  <PresentationFormat>Presentación en pantalla (4:3)</PresentationFormat>
  <Paragraphs>18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Fundamentos de C#</vt:lpstr>
      <vt:lpstr>Características importantes de C#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Compilación y ejecución</vt:lpstr>
      <vt:lpstr>Compilación y ejecución</vt:lpstr>
      <vt:lpstr>Compilación y ejecución</vt:lpstr>
      <vt:lpstr>Compilación y ejecución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C#</dc:title>
  <dc:creator>Jorge Luis</dc:creator>
  <cp:lastModifiedBy>Jorge Luis</cp:lastModifiedBy>
  <cp:revision>6</cp:revision>
  <dcterms:created xsi:type="dcterms:W3CDTF">2015-01-01T21:26:59Z</dcterms:created>
  <dcterms:modified xsi:type="dcterms:W3CDTF">2015-01-02T21:46:51Z</dcterms:modified>
</cp:coreProperties>
</file>