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00A3-E53F-4670-9257-426AD6374817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64B5-8A01-4308-94C4-22475EB11A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1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00A3-E53F-4670-9257-426AD6374817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64B5-8A01-4308-94C4-22475EB11A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981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00A3-E53F-4670-9257-426AD6374817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64B5-8A01-4308-94C4-22475EB11A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114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00A3-E53F-4670-9257-426AD6374817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64B5-8A01-4308-94C4-22475EB11A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906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00A3-E53F-4670-9257-426AD6374817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64B5-8A01-4308-94C4-22475EB11A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852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00A3-E53F-4670-9257-426AD6374817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64B5-8A01-4308-94C4-22475EB11A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69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00A3-E53F-4670-9257-426AD6374817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64B5-8A01-4308-94C4-22475EB11A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231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00A3-E53F-4670-9257-426AD6374817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64B5-8A01-4308-94C4-22475EB11A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625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00A3-E53F-4670-9257-426AD6374817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64B5-8A01-4308-94C4-22475EB11A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96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00A3-E53F-4670-9257-426AD6374817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64B5-8A01-4308-94C4-22475EB11A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803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00A3-E53F-4670-9257-426AD6374817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64B5-8A01-4308-94C4-22475EB11A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353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700A3-E53F-4670-9257-426AD6374817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A64B5-8A01-4308-94C4-22475EB11A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708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dirty="0" smtClean="0"/>
              <a:t>Tipos predefinidos y control de flujo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249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825852"/>
            <a:ext cx="6516991" cy="2243108"/>
          </a:xfr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845" y="3212976"/>
            <a:ext cx="4228602" cy="3049196"/>
          </a:xfrm>
        </p:spPr>
      </p:pic>
    </p:spTree>
    <p:extLst>
      <p:ext uri="{BB962C8B-B14F-4D97-AF65-F5344CB8AC3E}">
        <p14:creationId xmlns:p14="http://schemas.microsoft.com/office/powerpoint/2010/main" val="419961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2590" y="404664"/>
            <a:ext cx="6858000" cy="763488"/>
          </a:xfrm>
        </p:spPr>
        <p:txBody>
          <a:bodyPr/>
          <a:lstStyle/>
          <a:p>
            <a:pPr algn="ctr"/>
            <a:r>
              <a:rPr lang="x-none" dirty="0" err="1"/>
              <a:t>g</a:t>
            </a:r>
            <a:r>
              <a:rPr lang="x-none" dirty="0" err="1" smtClean="0"/>
              <a:t>oto</a:t>
            </a:r>
            <a:r>
              <a:rPr lang="x-none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51520" y="1772817"/>
            <a:ext cx="2538282" cy="4270375"/>
          </a:xfrm>
        </p:spPr>
        <p:txBody>
          <a:bodyPr>
            <a:normAutofit fontScale="85000" lnSpcReduction="10000"/>
          </a:bodyPr>
          <a:lstStyle/>
          <a:p>
            <a:r>
              <a:rPr lang="x-none" sz="2800" dirty="0" smtClean="0"/>
              <a:t>Es una instrucción que transfiere el control del programa directamente a una instrucción identificada por una etiqueta.</a:t>
            </a:r>
          </a:p>
          <a:p>
            <a:r>
              <a:rPr lang="x-none" sz="2800" dirty="0" smtClean="0"/>
              <a:t>También puede saltar a un case en un </a:t>
            </a:r>
            <a:r>
              <a:rPr lang="x-none" sz="2800" dirty="0" err="1" smtClean="0"/>
              <a:t>switch</a:t>
            </a:r>
            <a:r>
              <a:rPr lang="x-none" sz="2800" dirty="0" smtClean="0"/>
              <a:t>.</a:t>
            </a:r>
            <a:endParaRPr lang="es-ES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379" y="1167341"/>
            <a:ext cx="5274747" cy="506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4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595536"/>
          </a:xfrm>
        </p:spPr>
        <p:txBody>
          <a:bodyPr>
            <a:normAutofit fontScale="90000"/>
          </a:bodyPr>
          <a:lstStyle/>
          <a:p>
            <a:pPr algn="ctr"/>
            <a:r>
              <a:rPr lang="x-none" dirty="0" smtClean="0"/>
              <a:t>Palabras reservadas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>
          <a:xfrm>
            <a:off x="1120535" y="1052737"/>
            <a:ext cx="3257550" cy="4558407"/>
          </a:xfrm>
        </p:spPr>
        <p:txBody>
          <a:bodyPr>
            <a:normAutofit lnSpcReduction="10000"/>
          </a:bodyPr>
          <a:lstStyle/>
          <a:p>
            <a:r>
              <a:rPr lang="x-none" sz="2400" dirty="0"/>
              <a:t>b</a:t>
            </a:r>
            <a:r>
              <a:rPr lang="x-none" sz="2400" dirty="0" smtClean="0"/>
              <a:t>reak</a:t>
            </a:r>
            <a:br>
              <a:rPr lang="x-none" sz="2400" dirty="0" smtClean="0"/>
            </a:br>
            <a:r>
              <a:rPr lang="x-none" sz="2400" dirty="0" smtClean="0"/>
              <a:t/>
            </a:r>
            <a:br>
              <a:rPr lang="x-none" sz="2400" dirty="0" smtClean="0"/>
            </a:br>
            <a:r>
              <a:rPr lang="x-none" sz="2400" dirty="0" smtClean="0"/>
              <a:t>Permite terminar el bucle en el que se encuentre o a la instrucción </a:t>
            </a:r>
            <a:r>
              <a:rPr lang="x-none" sz="2400" dirty="0" err="1" smtClean="0"/>
              <a:t>switch</a:t>
            </a:r>
            <a:r>
              <a:rPr lang="x-none" sz="2400" dirty="0" smtClean="0"/>
              <a:t>.</a:t>
            </a:r>
            <a:br>
              <a:rPr lang="x-none" sz="2400" dirty="0" smtClean="0"/>
            </a:br>
            <a:r>
              <a:rPr lang="x-none" sz="2400" dirty="0" smtClean="0"/>
              <a:t>Transfiere el control que sigue a la instrucción terminada si existe alguna.</a:t>
            </a:r>
            <a:br>
              <a:rPr lang="x-none" sz="2400" dirty="0" smtClean="0"/>
            </a:br>
            <a:r>
              <a:rPr lang="x-none" dirty="0" smtClean="0"/>
              <a:t/>
            </a:r>
            <a:br>
              <a:rPr lang="x-none" dirty="0" smtClean="0"/>
            </a:br>
            <a:endParaRPr lang="x-none" dirty="0" smtClean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4710716" y="1052737"/>
            <a:ext cx="3257550" cy="4558407"/>
          </a:xfrm>
        </p:spPr>
        <p:txBody>
          <a:bodyPr>
            <a:normAutofit lnSpcReduction="10000"/>
          </a:bodyPr>
          <a:lstStyle/>
          <a:p>
            <a:r>
              <a:rPr lang="x-none" sz="2400" dirty="0" err="1"/>
              <a:t>c</a:t>
            </a:r>
            <a:r>
              <a:rPr lang="x-none" sz="2400" dirty="0" err="1" smtClean="0"/>
              <a:t>ontinue</a:t>
            </a:r>
            <a:r>
              <a:rPr lang="x-none" sz="2400" dirty="0" smtClean="0"/>
              <a:t/>
            </a:r>
            <a:br>
              <a:rPr lang="x-none" sz="2400" dirty="0" smtClean="0"/>
            </a:br>
            <a:r>
              <a:rPr lang="x-none" sz="2400" dirty="0" smtClean="0"/>
              <a:t/>
            </a:r>
            <a:br>
              <a:rPr lang="x-none" sz="2400" dirty="0" smtClean="0"/>
            </a:br>
            <a:r>
              <a:rPr lang="x-none" sz="2400" dirty="0" smtClean="0"/>
              <a:t>Regresa al inicio del bucle en el que se encuentra.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60" y="4592313"/>
            <a:ext cx="2592288" cy="208269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480" y="2916012"/>
            <a:ext cx="3531027" cy="271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3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45586" y="908720"/>
            <a:ext cx="7398822" cy="5334000"/>
          </a:xfrm>
        </p:spPr>
        <p:txBody>
          <a:bodyPr>
            <a:normAutofit fontScale="70000" lnSpcReduction="20000"/>
          </a:bodyPr>
          <a:lstStyle/>
          <a:p>
            <a:r>
              <a:rPr lang="x-none" noProof="1" smtClean="0"/>
              <a:t>Los tipos de referencia predefinidos son object y string.</a:t>
            </a:r>
          </a:p>
          <a:p>
            <a:r>
              <a:rPr lang="x-none" noProof="1" smtClean="0"/>
              <a:t>Object es el tipo base definido de todos los demás tipos. </a:t>
            </a:r>
          </a:p>
          <a:p>
            <a:r>
              <a:rPr lang="x-none" noProof="1" smtClean="0"/>
              <a:t>String permite representar valores de cadena .</a:t>
            </a:r>
          </a:p>
          <a:p>
            <a:r>
              <a:rPr lang="x-none" noProof="1" smtClean="0"/>
              <a:t>Tipos predefinidos incluyen :</a:t>
            </a:r>
            <a:br>
              <a:rPr lang="x-none" noProof="1" smtClean="0"/>
            </a:br>
            <a:r>
              <a:rPr lang="x-none" noProof="1" smtClean="0"/>
              <a:t/>
            </a:r>
            <a:br>
              <a:rPr lang="x-none" noProof="1" smtClean="0"/>
            </a:br>
            <a:r>
              <a:rPr lang="x-none" noProof="1" smtClean="0"/>
              <a:t>Enteros con signo (</a:t>
            </a:r>
            <a:r>
              <a:rPr lang="x-none" noProof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sbyte</a:t>
            </a:r>
            <a:r>
              <a:rPr lang="x-none" noProof="1" smtClean="0"/>
              <a:t>, </a:t>
            </a:r>
            <a:r>
              <a:rPr lang="x-none" noProof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short</a:t>
            </a:r>
            <a:r>
              <a:rPr lang="x-none" noProof="1" smtClean="0"/>
              <a:t>, </a:t>
            </a:r>
            <a:r>
              <a:rPr lang="x-none" noProof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int</a:t>
            </a:r>
            <a:r>
              <a:rPr lang="x-none" noProof="1" smtClean="0"/>
              <a:t> , </a:t>
            </a:r>
            <a:r>
              <a:rPr lang="x-none" noProof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long</a:t>
            </a:r>
            <a:r>
              <a:rPr lang="x-none" noProof="1" smtClean="0"/>
              <a:t>)  y sin signo (</a:t>
            </a:r>
            <a:r>
              <a:rPr lang="x-none" noProof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</a:t>
            </a:r>
            <a:r>
              <a:rPr lang="x-none" noProof="1" smtClean="0"/>
              <a:t>, </a:t>
            </a:r>
            <a:r>
              <a:rPr lang="x-none" noProof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ushort</a:t>
            </a:r>
            <a:r>
              <a:rPr lang="x-none" noProof="1" smtClean="0"/>
              <a:t>, </a:t>
            </a:r>
            <a:r>
              <a:rPr lang="x-none" noProof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uint</a:t>
            </a:r>
            <a:r>
              <a:rPr lang="x-none" noProof="1" smtClean="0"/>
              <a:t>, </a:t>
            </a:r>
            <a:r>
              <a:rPr lang="x-none" noProof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ulong</a:t>
            </a:r>
            <a:r>
              <a:rPr lang="x-none" noProof="1" smtClean="0"/>
              <a:t>)</a:t>
            </a:r>
            <a:br>
              <a:rPr lang="x-none" noProof="1" smtClean="0"/>
            </a:br>
            <a:r>
              <a:rPr lang="x-none" noProof="1" smtClean="0"/>
              <a:t/>
            </a:r>
            <a:br>
              <a:rPr lang="x-none" noProof="1" smtClean="0"/>
            </a:br>
            <a:r>
              <a:rPr lang="x-none" noProof="1" smtClean="0"/>
              <a:t>Punto flotante (</a:t>
            </a:r>
            <a:r>
              <a:rPr lang="x-none" noProof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float</a:t>
            </a:r>
            <a:r>
              <a:rPr lang="x-none" noProof="1" smtClean="0"/>
              <a:t>) </a:t>
            </a:r>
            <a:br>
              <a:rPr lang="x-none" noProof="1" smtClean="0"/>
            </a:br>
            <a:r>
              <a:rPr lang="x-none" noProof="1" smtClean="0"/>
              <a:t/>
            </a:r>
            <a:br>
              <a:rPr lang="x-none" noProof="1" smtClean="0"/>
            </a:br>
            <a:r>
              <a:rPr lang="x-none" noProof="1" smtClean="0"/>
              <a:t>Booleanos (bool, boolean) </a:t>
            </a:r>
            <a:br>
              <a:rPr lang="x-none" noProof="1" smtClean="0"/>
            </a:br>
            <a:r>
              <a:rPr lang="x-none" noProof="1" smtClean="0"/>
              <a:t/>
            </a:r>
            <a:br>
              <a:rPr lang="x-none" noProof="1" smtClean="0"/>
            </a:br>
            <a:r>
              <a:rPr lang="x-none" noProof="1" smtClean="0"/>
              <a:t>caracteres (</a:t>
            </a:r>
            <a:r>
              <a:rPr lang="x-none" noProof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char</a:t>
            </a:r>
            <a:r>
              <a:rPr lang="x-none" noProof="1" smtClean="0"/>
              <a:t>)</a:t>
            </a:r>
            <a:br>
              <a:rPr lang="x-none" noProof="1" smtClean="0"/>
            </a:br>
            <a:r>
              <a:rPr lang="x-none" noProof="1" smtClean="0"/>
              <a:t/>
            </a:r>
            <a:br>
              <a:rPr lang="x-none" noProof="1" smtClean="0"/>
            </a:br>
            <a:r>
              <a:rPr lang="x-none" noProof="1" smtClean="0"/>
              <a:t>Decimales (</a:t>
            </a:r>
            <a:r>
              <a:rPr lang="x-none" noProof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decimal</a:t>
            </a:r>
            <a:r>
              <a:rPr lang="x-none" noProof="1" smtClean="0"/>
              <a:t>)</a:t>
            </a:r>
          </a:p>
          <a:p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3605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077300" y="476672"/>
            <a:ext cx="6858000" cy="835496"/>
          </a:xfrm>
        </p:spPr>
        <p:txBody>
          <a:bodyPr/>
          <a:lstStyle/>
          <a:p>
            <a:r>
              <a:rPr lang="x-none" dirty="0" smtClean="0"/>
              <a:t>Sentencias condicionales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39" y="1772816"/>
            <a:ext cx="6987523" cy="4392488"/>
          </a:xfrm>
        </p:spPr>
      </p:pic>
    </p:spTree>
    <p:extLst>
      <p:ext uri="{BB962C8B-B14F-4D97-AF65-F5344CB8AC3E}">
        <p14:creationId xmlns:p14="http://schemas.microsoft.com/office/powerpoint/2010/main" val="152184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64704"/>
            <a:ext cx="5616624" cy="4896544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30162" y="764704"/>
            <a:ext cx="2513659" cy="489654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x-none" sz="3200" dirty="0" smtClean="0"/>
              <a:t>Operadores</a:t>
            </a:r>
          </a:p>
          <a:p>
            <a:pPr algn="ctr"/>
            <a:endParaRPr lang="x-none" sz="2800" dirty="0"/>
          </a:p>
          <a:p>
            <a:pPr algn="ctr"/>
            <a:r>
              <a:rPr lang="x-none" sz="2800" dirty="0"/>
              <a:t>a</a:t>
            </a:r>
            <a:r>
              <a:rPr lang="x-none" sz="2800" dirty="0" smtClean="0"/>
              <a:t> &lt; b</a:t>
            </a:r>
          </a:p>
          <a:p>
            <a:pPr algn="ctr"/>
            <a:r>
              <a:rPr lang="x-none" sz="2800" dirty="0" smtClean="0"/>
              <a:t>a &gt; b</a:t>
            </a:r>
          </a:p>
          <a:p>
            <a:pPr algn="ctr"/>
            <a:r>
              <a:rPr lang="x-none" sz="2800" dirty="0" smtClean="0"/>
              <a:t>a &lt;= b</a:t>
            </a:r>
          </a:p>
          <a:p>
            <a:pPr algn="ctr"/>
            <a:r>
              <a:rPr lang="x-none" sz="2800" dirty="0"/>
              <a:t>a</a:t>
            </a:r>
            <a:r>
              <a:rPr lang="x-none" sz="2800" dirty="0" smtClean="0"/>
              <a:t> &gt;= b</a:t>
            </a:r>
          </a:p>
          <a:p>
            <a:pPr algn="ctr"/>
            <a:r>
              <a:rPr lang="x-none" sz="2800" dirty="0" smtClean="0"/>
              <a:t>a != b</a:t>
            </a:r>
          </a:p>
          <a:p>
            <a:pPr algn="ctr"/>
            <a:r>
              <a:rPr lang="x-none" sz="2800" dirty="0"/>
              <a:t>a</a:t>
            </a:r>
            <a:r>
              <a:rPr lang="x-none" sz="2800" dirty="0" smtClean="0"/>
              <a:t> == b</a:t>
            </a:r>
          </a:p>
          <a:p>
            <a:pPr algn="ctr"/>
            <a:r>
              <a:rPr lang="x-none" sz="2800" dirty="0" smtClean="0"/>
              <a:t>!a</a:t>
            </a:r>
          </a:p>
          <a:p>
            <a:pPr algn="ctr"/>
            <a:r>
              <a:rPr lang="x-none" sz="2800" dirty="0"/>
              <a:t>a</a:t>
            </a:r>
            <a:r>
              <a:rPr lang="x-none" sz="2800" dirty="0" smtClean="0"/>
              <a:t> &amp;&amp; b</a:t>
            </a:r>
          </a:p>
          <a:p>
            <a:pPr algn="ctr"/>
            <a:r>
              <a:rPr lang="x-none" sz="2800" dirty="0"/>
              <a:t>a</a:t>
            </a:r>
            <a:r>
              <a:rPr lang="x-none" sz="2800" dirty="0" smtClean="0"/>
              <a:t> || b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499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143000" y="476672"/>
            <a:ext cx="6858000" cy="619472"/>
          </a:xfrm>
        </p:spPr>
        <p:txBody>
          <a:bodyPr>
            <a:normAutofit fontScale="90000"/>
          </a:bodyPr>
          <a:lstStyle/>
          <a:p>
            <a:pPr algn="ctr"/>
            <a:r>
              <a:rPr lang="x-none" dirty="0" smtClean="0"/>
              <a:t>Ciclos de repetición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1143000" y="1412776"/>
            <a:ext cx="6858000" cy="4683224"/>
          </a:xfrm>
        </p:spPr>
        <p:txBody>
          <a:bodyPr>
            <a:normAutofit lnSpcReduction="10000"/>
          </a:bodyPr>
          <a:lstStyle/>
          <a:p>
            <a:r>
              <a:rPr lang="x-none" sz="4800" dirty="0" err="1"/>
              <a:t>f</a:t>
            </a:r>
            <a:r>
              <a:rPr lang="x-none" sz="4800" dirty="0" err="1" smtClean="0"/>
              <a:t>or</a:t>
            </a:r>
            <a:r>
              <a:rPr lang="x-none" sz="4800" dirty="0" smtClean="0"/>
              <a:t> / </a:t>
            </a:r>
            <a:r>
              <a:rPr lang="x-none" sz="4800" dirty="0" err="1" smtClean="0"/>
              <a:t>for</a:t>
            </a:r>
            <a:r>
              <a:rPr lang="x-none" sz="4800" dirty="0" smtClean="0"/>
              <a:t> </a:t>
            </a:r>
            <a:r>
              <a:rPr lang="x-none" sz="4800" dirty="0" err="1" smtClean="0"/>
              <a:t>each</a:t>
            </a:r>
            <a:endParaRPr lang="x-none" sz="4800" dirty="0" smtClean="0"/>
          </a:p>
          <a:p>
            <a:r>
              <a:rPr lang="x-none" sz="4800" dirty="0" err="1" smtClean="0"/>
              <a:t>switch</a:t>
            </a:r>
            <a:endParaRPr lang="x-none" sz="4800" dirty="0" smtClean="0"/>
          </a:p>
          <a:p>
            <a:r>
              <a:rPr lang="x-none" sz="4800" dirty="0" err="1"/>
              <a:t>w</a:t>
            </a:r>
            <a:r>
              <a:rPr lang="x-none" sz="4800" dirty="0" err="1" smtClean="0"/>
              <a:t>hile</a:t>
            </a:r>
            <a:r>
              <a:rPr lang="x-none" sz="4800" dirty="0" smtClean="0"/>
              <a:t> / do-</a:t>
            </a:r>
            <a:r>
              <a:rPr lang="x-none" sz="4800" dirty="0" err="1" smtClean="0"/>
              <a:t>while</a:t>
            </a:r>
            <a:endParaRPr lang="x-none" sz="4800" dirty="0" smtClean="0"/>
          </a:p>
          <a:p>
            <a:r>
              <a:rPr lang="x-none" sz="4800" dirty="0" err="1"/>
              <a:t>g</a:t>
            </a:r>
            <a:r>
              <a:rPr lang="x-none" sz="4800" dirty="0" err="1" smtClean="0"/>
              <a:t>oto</a:t>
            </a:r>
            <a:endParaRPr lang="x-none" sz="4800" dirty="0" smtClean="0"/>
          </a:p>
          <a:p>
            <a:r>
              <a:rPr lang="x-none" sz="4800" dirty="0" smtClean="0"/>
              <a:t>Palabras reservadas para ciclos</a:t>
            </a:r>
          </a:p>
          <a:p>
            <a:endParaRPr lang="x-none" sz="4800" dirty="0" smtClean="0"/>
          </a:p>
        </p:txBody>
      </p:sp>
    </p:spTree>
    <p:extLst>
      <p:ext uri="{BB962C8B-B14F-4D97-AF65-F5344CB8AC3E}">
        <p14:creationId xmlns:p14="http://schemas.microsoft.com/office/powerpoint/2010/main" val="353469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dirty="0" err="1" smtClean="0"/>
              <a:t>for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3568" y="1828800"/>
            <a:ext cx="3024336" cy="4267200"/>
          </a:xfrm>
        </p:spPr>
        <p:txBody>
          <a:bodyPr>
            <a:normAutofit fontScale="92500" lnSpcReduction="10000"/>
          </a:bodyPr>
          <a:lstStyle/>
          <a:p>
            <a:r>
              <a:rPr lang="x-none" sz="2800" dirty="0" smtClean="0"/>
              <a:t>Generar un bucle que se repite una cantidad indicada de veces.</a:t>
            </a:r>
          </a:p>
          <a:p>
            <a:r>
              <a:rPr lang="x-none" sz="2800" dirty="0" smtClean="0"/>
              <a:t>Tiene una variable de control, </a:t>
            </a:r>
            <a:br>
              <a:rPr lang="x-none" sz="2800" dirty="0" smtClean="0"/>
            </a:br>
            <a:r>
              <a:rPr lang="x-none" sz="2800" dirty="0" smtClean="0"/>
              <a:t>la condición de repetición y </a:t>
            </a:r>
            <a:br>
              <a:rPr lang="x-none" sz="2800" dirty="0" smtClean="0"/>
            </a:br>
            <a:r>
              <a:rPr lang="x-none" sz="2800" dirty="0" smtClean="0"/>
              <a:t>el incremento o decremento de la variable</a:t>
            </a:r>
            <a:r>
              <a:rPr lang="x-none" dirty="0" smtClean="0"/>
              <a:t>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964" y="2276872"/>
            <a:ext cx="4450130" cy="202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2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548680"/>
            <a:ext cx="6858000" cy="619472"/>
          </a:xfrm>
        </p:spPr>
        <p:txBody>
          <a:bodyPr>
            <a:normAutofit fontScale="90000"/>
          </a:bodyPr>
          <a:lstStyle/>
          <a:p>
            <a:pPr algn="ctr"/>
            <a:r>
              <a:rPr lang="x-none" dirty="0" err="1" smtClean="0"/>
              <a:t>for-each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301" y="1456995"/>
            <a:ext cx="3419897" cy="4611216"/>
          </a:xfrm>
        </p:spPr>
        <p:txBody>
          <a:bodyPr>
            <a:normAutofit fontScale="85000" lnSpcReduction="20000"/>
          </a:bodyPr>
          <a:lstStyle/>
          <a:p>
            <a:r>
              <a:rPr lang="x-none" sz="3200" dirty="0" smtClean="0"/>
              <a:t>Repite un grupo de instrucciones para cada elemento de una colección de objetos.</a:t>
            </a:r>
          </a:p>
          <a:p>
            <a:r>
              <a:rPr lang="x-none" sz="3200" dirty="0" smtClean="0"/>
              <a:t>Recorre la colección en iteración y obtiene la información deseada.</a:t>
            </a:r>
          </a:p>
          <a:p>
            <a:r>
              <a:rPr lang="x-none" sz="3200" dirty="0" smtClean="0"/>
              <a:t>No se usa para modificar elementos.</a:t>
            </a:r>
          </a:p>
          <a:p>
            <a:endParaRPr lang="es-E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197" y="1772817"/>
            <a:ext cx="5395436" cy="429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9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x-none" dirty="0" err="1" smtClean="0"/>
              <a:t>switch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x-none" sz="2800" dirty="0" smtClean="0"/>
              <a:t>Instrucción de selección, ejecuta una parte de código de una lista posible dependiendo de el valor de la variable que se le pase.</a:t>
            </a:r>
          </a:p>
          <a:p>
            <a:r>
              <a:rPr lang="x-none" sz="2800" dirty="0" smtClean="0"/>
              <a:t>Default en el código a ejecutar si no existe la opción que se a ingresado</a:t>
            </a:r>
            <a:endParaRPr lang="es-ES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745" y="1988841"/>
            <a:ext cx="4065079" cy="4107160"/>
          </a:xfrm>
        </p:spPr>
      </p:pic>
    </p:spTree>
    <p:extLst>
      <p:ext uri="{BB962C8B-B14F-4D97-AF65-F5344CB8AC3E}">
        <p14:creationId xmlns:p14="http://schemas.microsoft.com/office/powerpoint/2010/main" val="262718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err="1"/>
              <a:t>w</a:t>
            </a:r>
            <a:r>
              <a:rPr lang="x-none" dirty="0" err="1" smtClean="0"/>
              <a:t>hile</a:t>
            </a:r>
            <a:r>
              <a:rPr lang="x-none" dirty="0" smtClean="0"/>
              <a:t>                do-</a:t>
            </a:r>
            <a:r>
              <a:rPr lang="x-none" dirty="0" err="1" smtClean="0"/>
              <a:t>while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x-none" sz="2400" dirty="0" smtClean="0"/>
              <a:t>Ciclo que se repetirá hasta que la condición indicada se cumpla.</a:t>
            </a:r>
          </a:p>
          <a:p>
            <a:r>
              <a:rPr lang="x-none" sz="2400" dirty="0" smtClean="0"/>
              <a:t>Como condición se pueden usar cadenas, </a:t>
            </a:r>
            <a:r>
              <a:rPr lang="x-none" sz="2400" dirty="0" err="1" smtClean="0"/>
              <a:t>bool</a:t>
            </a:r>
            <a:r>
              <a:rPr lang="x-none" sz="2400" dirty="0" smtClean="0"/>
              <a:t>, o valores numéricos.</a:t>
            </a:r>
          </a:p>
          <a:p>
            <a:r>
              <a:rPr lang="x-none" sz="2400" dirty="0" smtClean="0"/>
              <a:t>No se realiza el código que tiene si la condición no se cumple, en caso de cumplirse se realiza el código y se verifica de nuevo la condición.</a:t>
            </a:r>
          </a:p>
          <a:p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x-none" sz="2400" dirty="0" smtClean="0"/>
              <a:t>Ciclo que realiza el código, posteriormente revisa si se cumple la condición indicada, en caso de que no se cumpla, regresa a realizar el código.</a:t>
            </a:r>
          </a:p>
          <a:p>
            <a:r>
              <a:rPr lang="x-none" sz="2400" dirty="0" smtClean="0"/>
              <a:t>Siempre entra una vez al código-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294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302</Words>
  <Application>Microsoft Office PowerPoint</Application>
  <PresentationFormat>Presentación en pantalla 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Tipos predefinidos y control de flujo</vt:lpstr>
      <vt:lpstr>Presentación de PowerPoint</vt:lpstr>
      <vt:lpstr>Sentencias condicionales</vt:lpstr>
      <vt:lpstr>Presentación de PowerPoint</vt:lpstr>
      <vt:lpstr>Ciclos de repetición</vt:lpstr>
      <vt:lpstr>for</vt:lpstr>
      <vt:lpstr>for-each</vt:lpstr>
      <vt:lpstr>switch</vt:lpstr>
      <vt:lpstr>while                do-while</vt:lpstr>
      <vt:lpstr>Presentación de PowerPoint</vt:lpstr>
      <vt:lpstr>goto </vt:lpstr>
      <vt:lpstr>Palabras reservadas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predefinidos y control de flujo</dc:title>
  <dc:creator>Jorge Luis</dc:creator>
  <cp:lastModifiedBy>Jorge Luis</cp:lastModifiedBy>
  <cp:revision>1</cp:revision>
  <dcterms:created xsi:type="dcterms:W3CDTF">2015-01-01T21:17:57Z</dcterms:created>
  <dcterms:modified xsi:type="dcterms:W3CDTF">2015-01-01T21:19:20Z</dcterms:modified>
</cp:coreProperties>
</file>