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5" r:id="rId8"/>
    <p:sldId id="260" r:id="rId9"/>
    <p:sldId id="261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997-5B23-4F2A-899B-79E1B67E2499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984-942B-497D-A978-F0C4CD806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29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997-5B23-4F2A-899B-79E1B67E2499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984-942B-497D-A978-F0C4CD806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828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997-5B23-4F2A-899B-79E1B67E2499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984-942B-497D-A978-F0C4CD806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34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997-5B23-4F2A-899B-79E1B67E2499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984-942B-497D-A978-F0C4CD806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48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997-5B23-4F2A-899B-79E1B67E2499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984-942B-497D-A978-F0C4CD806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24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997-5B23-4F2A-899B-79E1B67E2499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984-942B-497D-A978-F0C4CD806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64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997-5B23-4F2A-899B-79E1B67E2499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984-942B-497D-A978-F0C4CD806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08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997-5B23-4F2A-899B-79E1B67E2499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984-942B-497D-A978-F0C4CD806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92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997-5B23-4F2A-899B-79E1B67E2499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984-942B-497D-A978-F0C4CD806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29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997-5B23-4F2A-899B-79E1B67E2499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984-942B-497D-A978-F0C4CD806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95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997-5B23-4F2A-899B-79E1B67E2499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B984-942B-497D-A978-F0C4CD806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54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D997-5B23-4F2A-899B-79E1B67E2499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B984-942B-497D-A978-F0C4CD806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26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Clases y objetos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34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Miembros estáticos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miembro estático es aquel que pertenece a la propia clase </a:t>
            </a:r>
            <a:r>
              <a:rPr lang="es-MX" dirty="0"/>
              <a:t>en vez de a un objeto específico. El </a:t>
            </a:r>
            <a:r>
              <a:rPr lang="es-MX" dirty="0" smtClean="0"/>
              <a:t>modificador </a:t>
            </a:r>
            <a:r>
              <a:rPr lang="es-MX" b="1" dirty="0" err="1" smtClean="0"/>
              <a:t>static</a:t>
            </a:r>
            <a:r>
              <a:rPr lang="es-MX" dirty="0"/>
              <a:t> puede utilizarse con clases, campos, métodos, propiedades, operadores, eventos y constructores, pero no puede utilizarse con indizadores, destructores o tipos que no sean clases.</a:t>
            </a:r>
          </a:p>
        </p:txBody>
      </p:sp>
    </p:spTree>
    <p:extLst>
      <p:ext uri="{BB962C8B-B14F-4D97-AF65-F5344CB8AC3E}">
        <p14:creationId xmlns:p14="http://schemas.microsoft.com/office/powerpoint/2010/main" val="103160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12"/>
            <a:ext cx="9144000" cy="688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6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5" y="404664"/>
            <a:ext cx="8996725" cy="346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9384659" cy="475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3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Una estructura es un tipo de valor que normalmente se usa para encapsular pequeños grupos de variables relacionadas, como las coordenadas de un rectángulo o las características de un elemento en un inventario.</a:t>
            </a:r>
            <a:r>
              <a:rPr lang="es-MX" dirty="0"/>
              <a:t> </a:t>
            </a:r>
            <a:endParaRPr lang="es-MX" dirty="0" smtClean="0"/>
          </a:p>
          <a:p>
            <a:r>
              <a:rPr lang="es-MX" dirty="0" smtClean="0"/>
              <a:t>Las estructuras también pueden contener constructores, constantes, campos, métodos, propiedades, eventos y tipos anidados.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002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832648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21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Estructuras vs Clases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estructuras no pueden heredar como las clases.</a:t>
            </a:r>
          </a:p>
          <a:p>
            <a:r>
              <a:rPr lang="es-MX" dirty="0" smtClean="0"/>
              <a:t>Las clases se usan para modelar un comportamiento complejo, las estructuras tienen la intención principal de ser un conjunto simple de variables.</a:t>
            </a:r>
          </a:p>
          <a:p>
            <a:r>
              <a:rPr lang="es-MX" dirty="0" smtClean="0"/>
              <a:t>Una clase es un tipo de referencia, un </a:t>
            </a:r>
            <a:r>
              <a:rPr lang="es-MX" dirty="0" err="1" smtClean="0"/>
              <a:t>struct</a:t>
            </a:r>
            <a:r>
              <a:rPr lang="es-MX" dirty="0" smtClean="0"/>
              <a:t> es un tipo de valor.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419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140968"/>
            <a:ext cx="8229600" cy="1143000"/>
          </a:xfrm>
        </p:spPr>
        <p:txBody>
          <a:bodyPr/>
          <a:lstStyle/>
          <a:p>
            <a:r>
              <a:rPr lang="es-MX" dirty="0" smtClean="0"/>
              <a:t>Tipos de referencia y tipos de valor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89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valor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tipo de valor almacena su contenido en la memoria asignada en la pila</a:t>
            </a:r>
            <a:r>
              <a:rPr lang="es-MX" dirty="0" smtClean="0"/>
              <a:t>.</a:t>
            </a:r>
          </a:p>
          <a:p>
            <a:r>
              <a:rPr lang="es-MX" dirty="0"/>
              <a:t>Cuando </a:t>
            </a:r>
            <a:r>
              <a:rPr lang="es-MX" dirty="0" smtClean="0"/>
              <a:t>una variable de tipo de valor</a:t>
            </a:r>
            <a:r>
              <a:rPr lang="es-MX" dirty="0"/>
              <a:t> queda fuera de ámbito, porque en el método en que se definió ha finalizado la ejecución, el valor se descarta de la pila</a:t>
            </a:r>
            <a:r>
              <a:rPr lang="es-MX" dirty="0" smtClean="0"/>
              <a:t>.</a:t>
            </a:r>
          </a:p>
          <a:p>
            <a:r>
              <a:rPr lang="es-MX" dirty="0" smtClean="0"/>
              <a:t>Por esto, es difícil compartir tipos de valor entre clases.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293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referencia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Por el contrario, un tipo de referencia, como una instancia de una clase o </a:t>
            </a:r>
            <a:r>
              <a:rPr lang="es-MX" dirty="0" smtClean="0"/>
              <a:t>arreglo, </a:t>
            </a:r>
            <a:r>
              <a:rPr lang="es-MX" dirty="0"/>
              <a:t>se asigna en un área diferente de memoria llamada "montón</a:t>
            </a:r>
            <a:r>
              <a:rPr lang="es-MX" dirty="0" smtClean="0"/>
              <a:t>".</a:t>
            </a:r>
          </a:p>
          <a:p>
            <a:r>
              <a:rPr lang="es-MX" dirty="0" smtClean="0"/>
              <a:t>Si se declara un arreglo de 10 enteros, el espacio en memoria para éste </a:t>
            </a:r>
            <a:r>
              <a:rPr lang="es-MX" dirty="0"/>
              <a:t>no se devuelve al montón cuando finaliza un </a:t>
            </a:r>
            <a:r>
              <a:rPr lang="es-MX" dirty="0" smtClean="0"/>
              <a:t>método que lo usa; </a:t>
            </a:r>
            <a:r>
              <a:rPr lang="es-MX" dirty="0"/>
              <a:t>sólo se reclama cuando el sistema de recolección de elementos no utilizados de C# determina que ya no la necesita. </a:t>
            </a:r>
            <a:endParaRPr lang="es-MX" dirty="0" smtClean="0"/>
          </a:p>
          <a:p>
            <a:r>
              <a:rPr lang="es-MX" dirty="0" smtClean="0"/>
              <a:t>Son muy fáciles de acceder desde otras clases.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851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 estáticas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Una clase estática es básicamente igual que una clase no estática, pero existe una diferencia: no se pueden crear objetos de una clase estática. </a:t>
            </a:r>
          </a:p>
          <a:p>
            <a:r>
              <a:rPr lang="es-MX" dirty="0"/>
              <a:t>E</a:t>
            </a:r>
            <a:r>
              <a:rPr lang="es-MX" dirty="0" smtClean="0"/>
              <a:t>l acceso a los miembros de una clase estática se realiza mediante el propio nombre de clase.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576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Creando clases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 </a:t>
            </a:r>
            <a:r>
              <a:rPr lang="es-MX" i="1" dirty="0"/>
              <a:t>clase</a:t>
            </a:r>
            <a:r>
              <a:rPr lang="es-MX" dirty="0"/>
              <a:t> es una construcción que permite crear tipos personalizados propios mediante la agrupación de variables de otros tipos, métodos y eventos. </a:t>
            </a:r>
            <a:endParaRPr lang="es-MX" dirty="0" smtClean="0"/>
          </a:p>
          <a:p>
            <a:r>
              <a:rPr lang="es-MX" dirty="0" smtClean="0"/>
              <a:t>Una </a:t>
            </a:r>
            <a:r>
              <a:rPr lang="es-MX" dirty="0"/>
              <a:t>clase es como un plano. Define los datos y el comportamiento de un tipo</a:t>
            </a:r>
            <a:r>
              <a:rPr lang="es-MX" dirty="0" smtClean="0"/>
              <a:t>.</a:t>
            </a:r>
          </a:p>
          <a:p>
            <a:r>
              <a:rPr lang="es-MX" dirty="0" smtClean="0"/>
              <a:t>Las clases se declaran mediante la palabra clave 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35353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Características de una clase estática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Solo contiene miembros estáticos.</a:t>
            </a:r>
          </a:p>
          <a:p>
            <a:r>
              <a:rPr lang="es-MX" dirty="0"/>
              <a:t>No se pueden crear instancias de ella.</a:t>
            </a:r>
          </a:p>
          <a:p>
            <a:r>
              <a:rPr lang="es-MX" dirty="0"/>
              <a:t>Es de tipo </a:t>
            </a:r>
            <a:r>
              <a:rPr lang="es-MX" dirty="0" err="1"/>
              <a:t>sealed</a:t>
            </a:r>
            <a:r>
              <a:rPr lang="es-MX" dirty="0"/>
              <a:t>.</a:t>
            </a:r>
          </a:p>
          <a:p>
            <a:r>
              <a:rPr lang="es-MX" dirty="0"/>
              <a:t>No puede contener constructores de instancia.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782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extensión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métodos de extensión permiten "agregar" métodos a los tipos existentes sin crear un nuevo tipo derivado, recompilar o modificar de otra manera el tipo original. </a:t>
            </a:r>
            <a:endParaRPr lang="es-MX" dirty="0" smtClean="0"/>
          </a:p>
          <a:p>
            <a:r>
              <a:rPr lang="es-MX" dirty="0" smtClean="0"/>
              <a:t>Los </a:t>
            </a:r>
            <a:r>
              <a:rPr lang="es-MX" dirty="0"/>
              <a:t>métodos de extensión son una clase especial de método estático, pero se les llama como si fueran métodos de instancia en el tipo extendido.</a:t>
            </a:r>
          </a:p>
        </p:txBody>
      </p:sp>
    </p:spTree>
    <p:extLst>
      <p:ext uri="{BB962C8B-B14F-4D97-AF65-F5344CB8AC3E}">
        <p14:creationId xmlns:p14="http://schemas.microsoft.com/office/powerpoint/2010/main" val="33038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3" y="3068960"/>
            <a:ext cx="8202169" cy="159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35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Atributos y métodos de instancia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Los atributos son todas aquellas características que le asociamos a un objeto de una clase definida.</a:t>
            </a:r>
          </a:p>
          <a:p>
            <a:r>
              <a:rPr lang="es-MX" dirty="0" smtClean="0"/>
              <a:t>Los métodos representan todas aquellas acciones que puede realizar o se pueden llevar a cabo sobre un objeto de una clase.  </a:t>
            </a:r>
          </a:p>
          <a:p>
            <a:r>
              <a:rPr lang="es-MX" dirty="0" smtClean="0"/>
              <a:t>Los </a:t>
            </a:r>
            <a:r>
              <a:rPr lang="es-MX" dirty="0"/>
              <a:t>métodos de </a:t>
            </a:r>
            <a:r>
              <a:rPr lang="es-MX" dirty="0" smtClean="0"/>
              <a:t>instancia </a:t>
            </a:r>
            <a:r>
              <a:rPr lang="es-MX" dirty="0"/>
              <a:t>son aplicables a una instancia de la clase en particular. </a:t>
            </a:r>
          </a:p>
        </p:txBody>
      </p:sp>
    </p:spTree>
    <p:extLst>
      <p:ext uri="{BB962C8B-B14F-4D97-AF65-F5344CB8AC3E}">
        <p14:creationId xmlns:p14="http://schemas.microsoft.com/office/powerpoint/2010/main" val="8738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04" y="302699"/>
            <a:ext cx="7756013" cy="609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868144" y="806393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Propiedades de la clase.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6444208" y="5197728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Métodos </a:t>
            </a:r>
          </a:p>
          <a:p>
            <a:r>
              <a:rPr lang="es-MX" sz="3600" dirty="0" smtClean="0"/>
              <a:t>de la clase.</a:t>
            </a:r>
            <a:endParaRPr lang="es-MX" dirty="0"/>
          </a:p>
        </p:txBody>
      </p:sp>
      <p:sp>
        <p:nvSpPr>
          <p:cNvPr id="5" name="4 Cerrar llave"/>
          <p:cNvSpPr/>
          <p:nvPr/>
        </p:nvSpPr>
        <p:spPr>
          <a:xfrm>
            <a:off x="5148064" y="806393"/>
            <a:ext cx="504056" cy="13984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errar llave"/>
          <p:cNvSpPr/>
          <p:nvPr/>
        </p:nvSpPr>
        <p:spPr>
          <a:xfrm rot="2991391">
            <a:off x="5854737" y="2757245"/>
            <a:ext cx="985456" cy="48446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01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Constructores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constructor es un método definido dentro de una clase que se puede usar para determinar como es que se construye un objeto de esa clase.</a:t>
            </a:r>
          </a:p>
          <a:p>
            <a:r>
              <a:rPr lang="es-MX" dirty="0" smtClean="0"/>
              <a:t>Puede haber varios constructores en una sola clase. Cada uno recibe distintos argumentos de entrada, y pueden actuar de manera distinta.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216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4" y="365632"/>
            <a:ext cx="8136904" cy="62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652120" y="2857275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Para no confundir entre nombres de atributos y de argumentos</a:t>
            </a:r>
            <a:endParaRPr lang="es-MX" sz="1200" dirty="0"/>
          </a:p>
        </p:txBody>
      </p:sp>
      <p:sp>
        <p:nvSpPr>
          <p:cNvPr id="4" name="3 Flecha izquierda"/>
          <p:cNvSpPr/>
          <p:nvPr/>
        </p:nvSpPr>
        <p:spPr>
          <a:xfrm rot="20473919">
            <a:off x="3878036" y="3330238"/>
            <a:ext cx="1723352" cy="600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50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Propiedades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propiedad es un miembro que ofrece un mecanismo flexible para leer, escribir o calcular el valor de un campo privado</a:t>
            </a:r>
            <a:r>
              <a:rPr lang="es-MX" dirty="0" smtClean="0"/>
              <a:t>.</a:t>
            </a:r>
          </a:p>
          <a:p>
            <a:r>
              <a:rPr lang="es-MX" dirty="0"/>
              <a:t>Las propiedades proporcionan la comodidad de utilizar miembros de datos públicos sin los riesgos que implica el acceso no protegido y sin control ni comprobación a los datos de un objeto.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45234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50"/>
            <a:ext cx="3888258" cy="488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13" y="4842496"/>
            <a:ext cx="5663191" cy="201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476708" y="260648"/>
            <a:ext cx="4426116" cy="4824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El </a:t>
            </a:r>
            <a:r>
              <a:rPr lang="es-MX" dirty="0" err="1" smtClean="0"/>
              <a:t>get</a:t>
            </a:r>
            <a:r>
              <a:rPr lang="es-MX" dirty="0" smtClean="0"/>
              <a:t> es el que determina como va a salir el dato del objeto.</a:t>
            </a:r>
          </a:p>
          <a:p>
            <a:pPr marL="0" indent="0">
              <a:buNone/>
            </a:pPr>
            <a:r>
              <a:rPr lang="es-MX" dirty="0" smtClean="0"/>
              <a:t>El set es el que determina como va a entrar el dato al objeto.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715045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529</Words>
  <Application>Microsoft Office PowerPoint</Application>
  <PresentationFormat>Presentación en pantalla (4:3)</PresentationFormat>
  <Paragraphs>50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Clases y objetos</vt:lpstr>
      <vt:lpstr>Creando clases</vt:lpstr>
      <vt:lpstr>Presentación de PowerPoint</vt:lpstr>
      <vt:lpstr>Atributos y métodos de instancia</vt:lpstr>
      <vt:lpstr>Presentación de PowerPoint</vt:lpstr>
      <vt:lpstr>Constructores</vt:lpstr>
      <vt:lpstr>Presentación de PowerPoint</vt:lpstr>
      <vt:lpstr>Propiedades</vt:lpstr>
      <vt:lpstr>Presentación de PowerPoint</vt:lpstr>
      <vt:lpstr>Miembros estáticos</vt:lpstr>
      <vt:lpstr>Presentación de PowerPoint</vt:lpstr>
      <vt:lpstr>Presentación de PowerPoint</vt:lpstr>
      <vt:lpstr>Estructuras</vt:lpstr>
      <vt:lpstr>Presentación de PowerPoint</vt:lpstr>
      <vt:lpstr>Estructuras vs Clases</vt:lpstr>
      <vt:lpstr>Tipos de referencia y tipos de valor</vt:lpstr>
      <vt:lpstr>Tipos de valor</vt:lpstr>
      <vt:lpstr>Tipos de referencia</vt:lpstr>
      <vt:lpstr>Clases estáticas</vt:lpstr>
      <vt:lpstr>Características de una clase estática</vt:lpstr>
      <vt:lpstr>Métodos de extensión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objetos</dc:title>
  <dc:creator>Jorge Luis</dc:creator>
  <cp:lastModifiedBy>Jorge Luis</cp:lastModifiedBy>
  <cp:revision>16</cp:revision>
  <dcterms:created xsi:type="dcterms:W3CDTF">2015-01-01T23:28:46Z</dcterms:created>
  <dcterms:modified xsi:type="dcterms:W3CDTF">2015-01-02T21:47:48Z</dcterms:modified>
</cp:coreProperties>
</file>