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60"/>
  </p:normalViewPr>
  <p:slideViewPr>
    <p:cSldViewPr>
      <p:cViewPr varScale="1">
        <p:scale>
          <a:sx n="80" d="100"/>
          <a:sy n="80" d="100"/>
        </p:scale>
        <p:origin x="84" y="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959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16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3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85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88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54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38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3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95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64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8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C83D8-EA28-4AE3-A482-97E3410C53C1}" type="datetimeFigureOut">
              <a:rPr lang="es-MX" smtClean="0"/>
              <a:t>01/11/2016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E73D-AC07-4DE0-A67F-D563D60615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61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smtClean="0"/>
              <a:t>Arreglos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1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Ejemplos de métodos de la Clase </a:t>
            </a:r>
            <a:r>
              <a:rPr lang="es-MX" dirty="0" err="1" smtClean="0"/>
              <a:t>Array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1944216"/>
          </a:xfrm>
        </p:spPr>
        <p:txBody>
          <a:bodyPr>
            <a:normAutofit/>
          </a:bodyPr>
          <a:lstStyle/>
          <a:p>
            <a:r>
              <a:rPr lang="es-MX" sz="2800" dirty="0" err="1" smtClean="0"/>
              <a:t>Copy</a:t>
            </a:r>
            <a:r>
              <a:rPr lang="es-MX" sz="2800" dirty="0" smtClean="0"/>
              <a:t>: </a:t>
            </a:r>
            <a:r>
              <a:rPr lang="es-MX" sz="2800" dirty="0"/>
              <a:t>Copia un intervalo de elementos de </a:t>
            </a:r>
            <a:r>
              <a:rPr lang="es-MX" sz="2800" dirty="0" smtClean="0"/>
              <a:t>un arreglo</a:t>
            </a:r>
            <a:r>
              <a:rPr lang="es-MX" sz="2800" dirty="0"/>
              <a:t> comenzando en el primer elemento y los pega en </a:t>
            </a:r>
            <a:r>
              <a:rPr lang="es-MX" sz="2800" dirty="0" smtClean="0"/>
              <a:t>otro arreglo</a:t>
            </a:r>
            <a:r>
              <a:rPr lang="es-MX" sz="2800" dirty="0"/>
              <a:t> comenzando en el primer elemento.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7443142" cy="90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/>
          <p:cNvSpPr txBox="1">
            <a:spLocks/>
          </p:cNvSpPr>
          <p:nvPr/>
        </p:nvSpPr>
        <p:spPr>
          <a:xfrm>
            <a:off x="446856" y="3933056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 err="1" smtClean="0"/>
              <a:t>GetLength</a:t>
            </a:r>
            <a:r>
              <a:rPr lang="es-MX" sz="2800" dirty="0" smtClean="0"/>
              <a:t>: </a:t>
            </a:r>
            <a:r>
              <a:rPr lang="es-MX" sz="2800" dirty="0"/>
              <a:t>Obtiene un entero de 32 bits que representa el número de elementos de la dimensión especificada de </a:t>
            </a:r>
            <a:r>
              <a:rPr lang="es-MX" sz="2800" dirty="0" err="1"/>
              <a:t>Array</a:t>
            </a:r>
            <a:r>
              <a:rPr lang="es-MX" sz="2800" dirty="0"/>
              <a:t>.</a:t>
            </a:r>
            <a:r>
              <a:rPr lang="es-MX" sz="2800" dirty="0" smtClean="0"/>
              <a:t> </a:t>
            </a:r>
            <a:endParaRPr lang="es-MX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00" y="5473074"/>
            <a:ext cx="4608512" cy="968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97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arreglo?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es-MX" dirty="0" smtClean="0"/>
              <a:t>Un arreglo (también llamado matriz) es un grupo de datos del mismo tipo que están almacenados de manera consecutiva en memoria.</a:t>
            </a:r>
          </a:p>
        </p:txBody>
      </p:sp>
      <p:sp>
        <p:nvSpPr>
          <p:cNvPr id="4" name="AutoShape 2" descr="data:image/png;base64,iVBORw0KGgoAAAANSUhEUgAAAVQAAACUCAMAAAD70yGHAAAAmVBMVEX///9Pgb0AAABRhMGcnJzw8PBNfrk0VX02WYKFhYRSh8UVIjIrRmc7YI1EcKNJdq3IyMjq6ur5+fn09PS0tLRMTEzQ0NC6urqTk5OhoaHAwMDj4+PT09NxcXG+vr4pKSlQUFCqqqqHh4daWlo9PT18fHxkZGQkO1Y0NDTd3d1sbGwsLCwOFyEwTnMdL0QWFhYhISFfX18SEhIDYH5fAAAFsklEQVR4nO2dDVuqTBCG1xFSypIvFURUVEi0D+3//7h3sc7JCnVWJI68z32duo46LsPtLgO2ukIAAAAAAIBrxNHsqlOoFZvJhiKdnONR7u8kUxeo7+i2dUoqWb+TTU2gQP7KpA6IFkIsNHodbGklxJBoaWe3yReUPTZ8peWo6nSvAwoNL5PqSLvzUNCbrWUWI0GpSBKp03FJZA/a8m6Nqk73OiB/MJRSbfd1ZmxXgkayy8oOGw1pZiRbeXSQIaktpY5fs+hh1fleBR/D3/YW5niYfkr1l/L2SJD5R6rWy6IHVed7Ffw5pgZZrXI+peqk725/SNVlTCBMDH8WsgaRlhn05H9m2XCXx1CxzI6fRPGHVBHTm/DlHRj9qvS/XQH0986zUvlj9X81HQAAqBd4l+XypEbVGdSRVdUJ1JFp1QnUkRAH1cvj4Z2+y2PiDf/LE8yqzqCOJFUnUEd6VSdQR8KqE6gjGsr/5UH5L4EAV/8lgPJfAij/JYCr/xJA+S8BlP8SQPkvg3nVCdQRlP8SQPkvAZT/EkD5LwErrjqDOoLyXwIo/yWA8l8CNSn/+r+EM4icqnMojNjNvQcXxRMGtVss2o/0zItsdeiR2yi9fI1sPx14Zvvp0CM/Il8UdqnDi2w9K+ySIaXeNlnctqnLi2w+0D23Uep8jby9O/DM27tDj/yI7LB36Z4eeJHNLrXZu7ST2mDRlFJ5kQ0ptclslDpfI5uPN/mRmVRmmx3ibl1K5UU2pFRmo/+i1OeH/KdCagGp9weSh9TzpTa63+/4AFILSG2+QGouxaTm5wOpRaQ+dht5T4bUAoVKlv9GXv6QerbU5nP3vn3fgtSfFOipN0/dTu75P6QWGP7dl7vHvIwgtUihyq7HcyIhtYBUuZ3cSEgtIjX3hApSC0rNB1IhFVIZQCqkQioPSIVUDpAKqZDKA1IhlQOkQiqk8oBUSOUAqZAKqTwgFVI5QCqkQioPSIVUDiVK5bXbvCapzF1Sldq8YdFoUZcZKaU2mKHUYUY27+64iXaIu/Wsp/JCu9TiJiqlxlV/Pq5+xGKkgQtTj88sAwAAAACA2mO7K5WVNXXucieWNwsUmvVXJjfWNnV2u5ZpmpzdM1c+e932VLZppkdDNlNDYa1ij4i3RxbFWzq+5T1sikP2QrRrhSVr3UkcMrrBVm6f/aJ6YRiTfywiW8N48MZtT1+lTKmOI3ar9zKR0YujeX4yniq063qcqFR1teYTFoyVUFoBWmdKFVn3UzmupFxVZKlI3Q4Y3Tpa9F2FY5UQ8fFFX2aJmlSLL9VjDwC5W0TMb1KMZyojoB8aNGVsfR7TmN2o7FnHD2yqPZUvdcw/pO4aTlhWLfIHZKh0K4tOlqBoKXuXwjc5GosT7a2zF4rfnk7MLzwck9KAEkI7kek7wWaypuNl4hs6Q+pEjisFqaeGikOziF/9bc0jj3WkDGgVaexv8XWWUUTstekUhn8cRevTL5ZFXkT8rxzWTnZCK1nzz1BszY981tZ13/f5UoU77fGDff4YGE+XnF496vUUiuqQ/6ICAAAAAADwf0OLPc3FKfNl6dM2HSm9vwJOkwx7cHpp+poIsZzfpenZwlxgdtxl2b21HWLxqRLoo7OWQYzOWgL9hcrfWAETdNYyQGcthZzJCPBcmNHym8QFa34OOM7XzupGezcsXNGey5fO6u3/mXxIYjX59XxqQvjZI3va3v0miYA/BRUcQkrV3GQaZdMf5h6JyBX2bJoEIppOsVr1mUipCxpEZNtkmkRi6ol4HviuScGIcGl7HlLqUh4BaOxOdhOR5977jKkkcd0Nf1oS2CeTKsc+Db33+bJzz97N2aRQ8zTF6YPgg79Ss5ni3q6nTnxhB0ZSdWZXjDz3f/Wl1IGY0GRDojcTfVrSwKHNWm3yMPiLY2f/hC5/hqnQ32/sPoVjRji7AgAAAIrxH3tJvmAot20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png;base64,iVBORw0KGgoAAAANSUhEUgAAAVQAAACUCAMAAAD70yGHAAAAmVBMVEX///9Pgb0AAABRhMGcnJzw8PBNfrk0VX02WYKFhYRSh8UVIjIrRmc7YI1EcKNJdq3IyMjq6ur5+fn09PS0tLRMTEzQ0NC6urqTk5OhoaHAwMDj4+PT09NxcXG+vr4pKSlQUFCqqqqHh4daWlo9PT18fHxkZGQkO1Y0NDTd3d1sbGwsLCwOFyEwTnMdL0QWFhYhISFfX18SEhIDYH5fAAAFsklEQVR4nO2dDVuqTBCG1xFSypIvFURUVEi0D+3//7h3sc7JCnVWJI68z32duo46LsPtLgO2ukIAAAAAAIBrxNHsqlOoFZvJhiKdnONR7u8kUxeo7+i2dUoqWb+TTU2gQP7KpA6IFkIsNHodbGklxJBoaWe3yReUPTZ8peWo6nSvAwoNL5PqSLvzUNCbrWUWI0GpSBKp03FJZA/a8m6Nqk73OiB/MJRSbfd1ZmxXgkayy8oOGw1pZiRbeXSQIaktpY5fs+hh1fleBR/D3/YW5niYfkr1l/L2SJD5R6rWy6IHVed7Ffw5pgZZrXI+peqk725/SNVlTCBMDH8WsgaRlhn05H9m2XCXx1CxzI6fRPGHVBHTm/DlHRj9qvS/XQH0986zUvlj9X81HQAAqBd4l+XypEbVGdSRVdUJ1JFp1QnUkRAH1cvj4Z2+y2PiDf/LE8yqzqCOJFUnUEd6VSdQR8KqE6gjGsr/5UH5L4EAV/8lgPJfAij/JYCr/xJA+S8BlP8SQPkvg3nVCdQRlP8SQPkvAZT/EkD5LwErrjqDOoLyXwIo/yWA8l8CNSn/+r+EM4icqnMojNjNvQcXxRMGtVss2o/0zItsdeiR2yi9fI1sPx14Zvvp0CM/Il8UdqnDi2w9K+ySIaXeNlnctqnLi2w+0D23Uep8jby9O/DM27tDj/yI7LB36Z4eeJHNLrXZu7ST2mDRlFJ5kQ0ptclslDpfI5uPN/mRmVRmmx3ibl1K5UU2pFRmo/+i1OeH/KdCagGp9weSh9TzpTa63+/4AFILSG2+QGouxaTm5wOpRaQ+dht5T4bUAoVKlv9GXv6QerbU5nP3vn3fgtSfFOipN0/dTu75P6QWGP7dl7vHvIwgtUihyq7HcyIhtYBUuZ3cSEgtIjX3hApSC0rNB1IhFVIZQCqkQioPSIVUDpAKqZDKA1IhlQOkQiqk8oBUSOUAqZAKqTwgFVI5QCqkQioPSIVUDiVK5bXbvCapzF1Sldq8YdFoUZcZKaU2mKHUYUY27+64iXaIu/Wsp/JCu9TiJiqlxlV/Pq5+xGKkgQtTj88sAwAAAACA2mO7K5WVNXXucieWNwsUmvVXJjfWNnV2u5ZpmpzdM1c+e932VLZppkdDNlNDYa1ij4i3RxbFWzq+5T1sikP2QrRrhSVr3UkcMrrBVm6f/aJ6YRiTfywiW8N48MZtT1+lTKmOI3ar9zKR0YujeX4yniq063qcqFR1teYTFoyVUFoBWmdKFVn3UzmupFxVZKlI3Q4Y3Tpa9F2FY5UQ8fFFX2aJmlSLL9VjDwC5W0TMb1KMZyojoB8aNGVsfR7TmN2o7FnHD2yqPZUvdcw/pO4aTlhWLfIHZKh0K4tOlqBoKXuXwjc5GosT7a2zF4rfnk7MLzwck9KAEkI7kek7wWaypuNl4hs6Q+pEjisFqaeGikOziF/9bc0jj3WkDGgVaexv8XWWUUTstekUhn8cRevTL5ZFXkT8rxzWTnZCK1nzz1BszY981tZ13/f5UoU77fGDff4YGE+XnF496vUUiuqQ/6ICAAAAAADwf0OLPc3FKfNl6dM2HSm9vwJOkwx7cHpp+poIsZzfpenZwlxgdtxl2b21HWLxqRLoo7OWQYzOWgL9hcrfWAETdNYyQGcthZzJCPBcmNHym8QFa34OOM7XzupGezcsXNGey5fO6u3/mXxIYjX59XxqQvjZI3va3v0miYA/BRUcQkrV3GQaZdMf5h6JyBX2bJoEIppOsVr1mUipCxpEZNtkmkRi6ol4HviuScGIcGl7HlLqUh4BaOxOdhOR5977jKkkcd0Nf1oS2CeTKsc+Db33+bJzz97N2aRQ8zTF6YPgg79Ss5ni3q6nTnxhB0ZSdWZXjDz3f/Wl1IGY0GRDojcTfVrSwKHNWm3yMPiLY2f/hC5/hqnQ32/sPoVjRji7AgAAAIrxH3tJvmAot20V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://1.bp.blogspot.com/-IkmsSBdkMTg/Ubf7wiYYgKI/AAAAAAAAAS8/AwJJwm7FdfU/s320/arreg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7432377" cy="325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4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y uso de arreglos en </a:t>
            </a:r>
            <a:r>
              <a:rPr lang="es-MX" dirty="0"/>
              <a:t>C</a:t>
            </a:r>
            <a:r>
              <a:rPr lang="es-MX" dirty="0" smtClean="0"/>
              <a:t>#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 smtClean="0"/>
          </a:p>
          <a:p>
            <a:r>
              <a:rPr lang="es-MX" dirty="0"/>
              <a:t>S</a:t>
            </a:r>
            <a:r>
              <a:rPr lang="es-MX" dirty="0" smtClean="0"/>
              <a:t>e declara un nuevo arreglo.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Declaración del tamaño del arreglo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800"/>
            <a:ext cx="3408078" cy="84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88805"/>
            <a:ext cx="5786002" cy="110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9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También pueden declararlo de la siguientes formas: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654773" cy="949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040"/>
            <a:ext cx="9147331" cy="604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" y="4941168"/>
            <a:ext cx="9162966" cy="7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arreglos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primer índice de un arreglo es 0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30736"/>
            <a:ext cx="8546754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39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Recorrer el arreglo con </a:t>
            </a:r>
            <a:r>
              <a:rPr lang="es-MX" dirty="0" err="1" smtClean="0"/>
              <a:t>for</a:t>
            </a:r>
            <a:r>
              <a:rPr lang="es-MX" dirty="0" smtClean="0"/>
              <a:t> y </a:t>
            </a:r>
            <a:r>
              <a:rPr lang="es-MX" dirty="0" err="1" smtClean="0"/>
              <a:t>foreach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8763236" cy="9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2" y="4221088"/>
            <a:ext cx="8847304" cy="97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7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Arreglos multidimensionales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crear arreglos multidimensionales, se usa la siguiente sintaxis: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246143" cy="96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" y="5805264"/>
            <a:ext cx="8597061" cy="33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93096"/>
            <a:ext cx="7699990" cy="85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06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0" y="1916832"/>
            <a:ext cx="8657900" cy="166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05064"/>
            <a:ext cx="6878170" cy="217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06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Clase </a:t>
            </a:r>
            <a:r>
              <a:rPr lang="es-MX" dirty="0" err="1" smtClean="0"/>
              <a:t>System.Array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Proporciona métodos para la creación, manipulación, búsqueda y ordenación de </a:t>
            </a:r>
            <a:r>
              <a:rPr lang="es-MX" sz="3600" dirty="0" smtClean="0"/>
              <a:t>arreglos, </a:t>
            </a:r>
            <a:r>
              <a:rPr lang="es-MX" sz="3600" dirty="0"/>
              <a:t>por lo tanto, sirve como clase base para </a:t>
            </a:r>
            <a:r>
              <a:rPr lang="es-MX" sz="3600" dirty="0" smtClean="0"/>
              <a:t>todos los arreglos de </a:t>
            </a:r>
            <a:r>
              <a:rPr lang="es-MX" sz="3600" dirty="0" err="1"/>
              <a:t>Common</a:t>
            </a:r>
            <a:r>
              <a:rPr lang="es-MX" sz="3600" dirty="0"/>
              <a:t> </a:t>
            </a:r>
            <a:r>
              <a:rPr lang="es-MX" sz="3600" dirty="0" err="1"/>
              <a:t>Language</a:t>
            </a:r>
            <a:r>
              <a:rPr lang="es-MX" sz="3600" dirty="0"/>
              <a:t> </a:t>
            </a:r>
            <a:r>
              <a:rPr lang="es-MX" sz="3600" dirty="0" err="1"/>
              <a:t>Runtime</a:t>
            </a:r>
            <a:r>
              <a:rPr lang="es-MX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32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159</Words>
  <Application>Microsoft Office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Arreglos</vt:lpstr>
      <vt:lpstr>¿Qué es un arreglo?</vt:lpstr>
      <vt:lpstr>Sintaxis y uso de arreglos en C#</vt:lpstr>
      <vt:lpstr>También pueden declararlo de la siguientes formas:</vt:lpstr>
      <vt:lpstr>Uso de arreglos</vt:lpstr>
      <vt:lpstr>Recorrer el arreglo con for y foreach</vt:lpstr>
      <vt:lpstr>Arreglos multidimensionales</vt:lpstr>
      <vt:lpstr>Presentación de PowerPoint</vt:lpstr>
      <vt:lpstr>La Clase System.Array</vt:lpstr>
      <vt:lpstr>Ejemplos de métodos de la Clase Array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 y IEnumerable</dc:title>
  <dc:creator>Jorge Luis</dc:creator>
  <cp:lastModifiedBy>Alonso Segura</cp:lastModifiedBy>
  <cp:revision>12</cp:revision>
  <dcterms:created xsi:type="dcterms:W3CDTF">2015-01-02T18:18:27Z</dcterms:created>
  <dcterms:modified xsi:type="dcterms:W3CDTF">2016-11-01T20:20:17Z</dcterms:modified>
</cp:coreProperties>
</file>