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5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1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08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70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7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59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40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15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94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81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10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550F-B3B4-40D4-A401-2E321BA685BD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6A8E-D2A8-4AF8-BC7B-A56A3AF1A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1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 smtClean="0"/>
              <a:t>Objetos </a:t>
            </a:r>
            <a:br>
              <a:rPr lang="x-none" dirty="0" smtClean="0"/>
            </a:br>
            <a:r>
              <a:rPr lang="x-none" dirty="0" smtClean="0"/>
              <a:t>y Métodos</a:t>
            </a:r>
            <a:endParaRPr lang="es-E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9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73955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/>
              <a:t>Sobrecarga de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3538" y="1412778"/>
            <a:ext cx="8046894" cy="1900245"/>
          </a:xfrm>
        </p:spPr>
        <p:txBody>
          <a:bodyPr>
            <a:normAutofit/>
          </a:bodyPr>
          <a:lstStyle/>
          <a:p>
            <a:r>
              <a:rPr lang="x-none" sz="3600" dirty="0" smtClean="0"/>
              <a:t>Permite definir dos o más métodos con el mismo nombre. Pero que difieren en cantidad o tipo de parámetro.</a:t>
            </a:r>
            <a:endParaRPr lang="es-ES" sz="3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3508459"/>
            <a:ext cx="4260796" cy="2627974"/>
          </a:xfrm>
        </p:spPr>
      </p:pic>
    </p:spTree>
    <p:extLst>
      <p:ext uri="{BB962C8B-B14F-4D97-AF65-F5344CB8AC3E}">
        <p14:creationId xmlns:p14="http://schemas.microsoft.com/office/powerpoint/2010/main" val="34453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7082" y="332656"/>
            <a:ext cx="6858000" cy="792088"/>
          </a:xfrm>
        </p:spPr>
        <p:txBody>
          <a:bodyPr/>
          <a:lstStyle/>
          <a:p>
            <a:pPr algn="ctr"/>
            <a:r>
              <a:rPr lang="x-none" dirty="0" smtClean="0"/>
              <a:t>Comparación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53598" y="1140261"/>
            <a:ext cx="6777372" cy="4611216"/>
          </a:xfrm>
        </p:spPr>
        <p:txBody>
          <a:bodyPr/>
          <a:lstStyle/>
          <a:p>
            <a:r>
              <a:rPr lang="x-none" dirty="0" smtClean="0"/>
              <a:t>Función de un objeto que ayuda a determinar si es igual a otro que es pasado como parámetro.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988841"/>
            <a:ext cx="3149323" cy="12361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3" y="3495936"/>
            <a:ext cx="8344730" cy="14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811560"/>
          </a:xfrm>
        </p:spPr>
        <p:txBody>
          <a:bodyPr/>
          <a:lstStyle/>
          <a:p>
            <a:pPr algn="ctr"/>
            <a:r>
              <a:rPr lang="x-none" dirty="0" smtClean="0"/>
              <a:t>Tipos anónimos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3568" y="1484786"/>
            <a:ext cx="7614846" cy="3024335"/>
          </a:xfrm>
        </p:spPr>
        <p:txBody>
          <a:bodyPr>
            <a:noAutofit/>
          </a:bodyPr>
          <a:lstStyle/>
          <a:p>
            <a:r>
              <a:rPr lang="x-none" sz="2600" dirty="0" smtClean="0"/>
              <a:t>Un tipo anónimo encapsula un conjunto de propiedades de </a:t>
            </a:r>
            <a:r>
              <a:rPr lang="x-none" sz="2600" dirty="0" smtClean="0">
                <a:solidFill>
                  <a:schemeClr val="accent2">
                    <a:lumMod val="75000"/>
                  </a:schemeClr>
                </a:solidFill>
              </a:rPr>
              <a:t>solo lectura </a:t>
            </a:r>
            <a:r>
              <a:rPr lang="x-none" sz="2600" dirty="0" smtClean="0"/>
              <a:t>en un único objeto, sin tener que definir primero un tipo explícitamente.</a:t>
            </a:r>
          </a:p>
          <a:p>
            <a:r>
              <a:rPr lang="x-none" sz="2600" dirty="0" smtClean="0"/>
              <a:t>Es muy parecido a una estructura, con la diferencia de que no tienen un tipo definido y no pueden modificarse.</a:t>
            </a:r>
          </a:p>
          <a:p>
            <a:r>
              <a:rPr lang="x-none" sz="2600" dirty="0" smtClean="0"/>
              <a:t>Usa la palabra reservada new para indicar que inicializa ese objeto.</a:t>
            </a:r>
            <a:endParaRPr lang="es-ES" sz="2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0" y="4725145"/>
            <a:ext cx="7361261" cy="1335650"/>
          </a:xfrm>
        </p:spPr>
      </p:pic>
    </p:spTree>
    <p:extLst>
      <p:ext uri="{BB962C8B-B14F-4D97-AF65-F5344CB8AC3E}">
        <p14:creationId xmlns:p14="http://schemas.microsoft.com/office/powerpoint/2010/main" val="10099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73955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/>
              <a:t>Parámetros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3538" y="1412776"/>
            <a:ext cx="8208912" cy="4755232"/>
          </a:xfrm>
        </p:spPr>
        <p:txBody>
          <a:bodyPr>
            <a:normAutofit/>
          </a:bodyPr>
          <a:lstStyle/>
          <a:p>
            <a:r>
              <a:rPr lang="x-none" sz="2400" dirty="0" smtClean="0"/>
              <a:t>A un método se le pueden pasar muchos parámetros, en cantidades indefinidas, una opción para hacerlo sin usar sobrecarga es con </a:t>
            </a:r>
            <a:r>
              <a:rPr lang="x-none" sz="2400" dirty="0" err="1" smtClean="0"/>
              <a:t>string.Format</a:t>
            </a:r>
            <a:r>
              <a:rPr lang="x-none" sz="2400" dirty="0" smtClean="0"/>
              <a:t>.</a:t>
            </a:r>
          </a:p>
          <a:p>
            <a:r>
              <a:rPr lang="x-none" sz="2400" dirty="0" smtClean="0"/>
              <a:t>Se usa la palabra reservada </a:t>
            </a:r>
            <a:r>
              <a:rPr lang="x-none" sz="2400" dirty="0" err="1" smtClean="0"/>
              <a:t>params</a:t>
            </a:r>
            <a:r>
              <a:rPr lang="x-none" sz="2400" dirty="0" smtClean="0"/>
              <a:t>.</a:t>
            </a:r>
          </a:p>
          <a:p>
            <a:r>
              <a:rPr lang="x-none" sz="2400" dirty="0" err="1" smtClean="0"/>
              <a:t>Params</a:t>
            </a:r>
            <a:r>
              <a:rPr lang="x-none" sz="2400" dirty="0" smtClean="0"/>
              <a:t> hace que el método reciba un arreglo de cadenas como entrada.</a:t>
            </a:r>
            <a:endParaRPr lang="x-none" sz="2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26" y="3429000"/>
            <a:ext cx="5941148" cy="3208302"/>
          </a:xfrm>
        </p:spPr>
      </p:pic>
    </p:spTree>
    <p:extLst>
      <p:ext uri="{BB962C8B-B14F-4D97-AF65-F5344CB8AC3E}">
        <p14:creationId xmlns:p14="http://schemas.microsoft.com/office/powerpoint/2010/main" val="25310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73955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/>
              <a:t>Modificadores </a:t>
            </a:r>
            <a:r>
              <a:rPr lang="x-none" dirty="0" err="1" smtClean="0"/>
              <a:t>out</a:t>
            </a:r>
            <a:r>
              <a:rPr lang="x-none" dirty="0" smtClean="0"/>
              <a:t> y </a:t>
            </a:r>
            <a:r>
              <a:rPr lang="x-none" dirty="0" err="1" smtClean="0"/>
              <a:t>ref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3000" y="1484785"/>
            <a:ext cx="6858000" cy="4611216"/>
          </a:xfrm>
        </p:spPr>
        <p:txBody>
          <a:bodyPr>
            <a:noAutofit/>
          </a:bodyPr>
          <a:lstStyle/>
          <a:p>
            <a:r>
              <a:rPr lang="x-none" sz="2600" dirty="0" smtClean="0"/>
              <a:t>Son modificadores de parámetros para pasar valores por referencia.</a:t>
            </a:r>
          </a:p>
          <a:p>
            <a:r>
              <a:rPr lang="x-none" sz="2600" dirty="0" smtClean="0"/>
              <a:t>La variable apunta al mismo lugar de memoria, cualquier cambio dentro de el método se refleja después de su llamada.</a:t>
            </a:r>
          </a:p>
          <a:p>
            <a:r>
              <a:rPr lang="x-none" sz="2600" dirty="0" smtClean="0"/>
              <a:t>Los modificadores </a:t>
            </a:r>
            <a:r>
              <a:rPr lang="x-none" sz="2600" dirty="0" err="1" smtClean="0"/>
              <a:t>ref</a:t>
            </a:r>
            <a:r>
              <a:rPr lang="x-none" sz="2600" dirty="0" smtClean="0"/>
              <a:t> y </a:t>
            </a:r>
            <a:r>
              <a:rPr lang="x-none" sz="2600" dirty="0" err="1" smtClean="0"/>
              <a:t>out</a:t>
            </a:r>
            <a:r>
              <a:rPr lang="x-none" sz="2600" dirty="0" smtClean="0"/>
              <a:t> se anteponen en los parámetros del método.</a:t>
            </a:r>
          </a:p>
          <a:p>
            <a:r>
              <a:rPr lang="x-none" sz="2600" dirty="0" smtClean="0"/>
              <a:t>La diferencia entre </a:t>
            </a:r>
            <a:r>
              <a:rPr lang="x-none" sz="2600" dirty="0" err="1" smtClean="0"/>
              <a:t>ref</a:t>
            </a:r>
            <a:r>
              <a:rPr lang="x-none" sz="2600" dirty="0" smtClean="0"/>
              <a:t> y </a:t>
            </a:r>
            <a:r>
              <a:rPr lang="x-none" sz="2600" dirty="0" err="1" smtClean="0"/>
              <a:t>out</a:t>
            </a:r>
            <a:r>
              <a:rPr lang="x-none" sz="2600" dirty="0" smtClean="0"/>
              <a:t> es que </a:t>
            </a:r>
            <a:r>
              <a:rPr lang="x-none" sz="2600" dirty="0" err="1" smtClean="0"/>
              <a:t>out</a:t>
            </a:r>
            <a:r>
              <a:rPr lang="x-none" sz="2600" dirty="0" smtClean="0"/>
              <a:t> permite pasar sin necesidad de tener un valor asignado antes de llamar al método y se debe asignar un valor antes de salir del método.</a:t>
            </a:r>
          </a:p>
          <a:p>
            <a:r>
              <a:rPr lang="x-none" sz="2600" dirty="0" smtClean="0"/>
              <a:t>No se pueden hacer sobrecargas que contengan una a </a:t>
            </a:r>
            <a:r>
              <a:rPr lang="x-none" sz="2600" dirty="0" err="1" smtClean="0"/>
              <a:t>ref</a:t>
            </a:r>
            <a:r>
              <a:rPr lang="x-none" sz="2600" dirty="0" smtClean="0"/>
              <a:t> y otra a </a:t>
            </a:r>
            <a:r>
              <a:rPr lang="x-none" sz="2600" dirty="0" err="1" smtClean="0"/>
              <a:t>out</a:t>
            </a:r>
            <a:r>
              <a:rPr lang="x-none" sz="2600" dirty="0" smtClean="0"/>
              <a:t>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4522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260648"/>
            <a:ext cx="7099193" cy="3528392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50" y="3933056"/>
            <a:ext cx="6667149" cy="2617222"/>
          </a:xfrm>
        </p:spPr>
      </p:pic>
    </p:spTree>
    <p:extLst>
      <p:ext uri="{BB962C8B-B14F-4D97-AF65-F5344CB8AC3E}">
        <p14:creationId xmlns:p14="http://schemas.microsoft.com/office/powerpoint/2010/main" val="14571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67544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/>
              <a:t>Parámetros con nombre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45586" y="1484785"/>
            <a:ext cx="7290810" cy="4611216"/>
          </a:xfrm>
        </p:spPr>
        <p:txBody>
          <a:bodyPr>
            <a:normAutofit/>
          </a:bodyPr>
          <a:lstStyle/>
          <a:p>
            <a:r>
              <a:rPr lang="x-none" sz="2800" dirty="0" smtClean="0"/>
              <a:t>Quitan la necesidad de ingresar en orden los parámetros de algún método.</a:t>
            </a:r>
          </a:p>
          <a:p>
            <a:r>
              <a:rPr lang="x-none" sz="2800" dirty="0" smtClean="0"/>
              <a:t>Se especifica el nombre del argumento según el método, seguido de dos puntos y el valor que tendrá.</a:t>
            </a:r>
            <a:endParaRPr lang="es-ES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4005065"/>
            <a:ext cx="7861678" cy="1222549"/>
          </a:xfrm>
        </p:spPr>
      </p:pic>
    </p:spTree>
    <p:extLst>
      <p:ext uri="{BB962C8B-B14F-4D97-AF65-F5344CB8AC3E}">
        <p14:creationId xmlns:p14="http://schemas.microsoft.com/office/powerpoint/2010/main" val="5870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290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Objetos  y Métodos</vt:lpstr>
      <vt:lpstr>Sobrecarga de métodos</vt:lpstr>
      <vt:lpstr>Comparación de objetos</vt:lpstr>
      <vt:lpstr>Tipos anónimos</vt:lpstr>
      <vt:lpstr>Parámetros variables</vt:lpstr>
      <vt:lpstr>Modificadores out y ref</vt:lpstr>
      <vt:lpstr>Presentación de PowerPoint</vt:lpstr>
      <vt:lpstr>Parámetros con nombre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Objetos  y Métodos</dc:title>
  <dc:creator>Jorge Luis</dc:creator>
  <cp:lastModifiedBy>Jorge Luis</cp:lastModifiedBy>
  <cp:revision>1</cp:revision>
  <dcterms:created xsi:type="dcterms:W3CDTF">2015-01-01T21:25:07Z</dcterms:created>
  <dcterms:modified xsi:type="dcterms:W3CDTF">2015-01-01T21:26:10Z</dcterms:modified>
</cp:coreProperties>
</file>