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5A98-2950-40D9-800E-1700EB537614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5653-71F5-428B-9AAE-5DCD9F57A3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081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5A98-2950-40D9-800E-1700EB537614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5653-71F5-428B-9AAE-5DCD9F57A3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70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5A98-2950-40D9-800E-1700EB537614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5653-71F5-428B-9AAE-5DCD9F57A3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97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5A98-2950-40D9-800E-1700EB537614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5653-71F5-428B-9AAE-5DCD9F57A3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12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5A98-2950-40D9-800E-1700EB537614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5653-71F5-428B-9AAE-5DCD9F57A3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736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5A98-2950-40D9-800E-1700EB537614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5653-71F5-428B-9AAE-5DCD9F57A3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64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5A98-2950-40D9-800E-1700EB537614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5653-71F5-428B-9AAE-5DCD9F57A3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528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5A98-2950-40D9-800E-1700EB537614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5653-71F5-428B-9AAE-5DCD9F57A3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305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5A98-2950-40D9-800E-1700EB537614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5653-71F5-428B-9AAE-5DCD9F57A3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64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5A98-2950-40D9-800E-1700EB537614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5653-71F5-428B-9AAE-5DCD9F57A3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65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5A98-2950-40D9-800E-1700EB537614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5653-71F5-428B-9AAE-5DCD9F57A3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38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5A98-2950-40D9-800E-1700EB537614}" type="datetimeFigureOut">
              <a:rPr lang="es-MX" smtClean="0"/>
              <a:t>02/01/2015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5653-71F5-428B-9AAE-5DCD9F57A3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04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Polimorfismo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31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Concepto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Polimorfismo es una palabra griega que significa "con muchas </a:t>
            </a:r>
            <a:r>
              <a:rPr lang="es-MX" dirty="0" smtClean="0"/>
              <a:t>formas“.</a:t>
            </a:r>
          </a:p>
          <a:p>
            <a:r>
              <a:rPr lang="es-MX" dirty="0"/>
              <a:t>En </a:t>
            </a:r>
            <a:r>
              <a:rPr lang="es-MX" dirty="0" smtClean="0"/>
              <a:t>programación, es </a:t>
            </a:r>
            <a:r>
              <a:rPr lang="es-MX" dirty="0"/>
              <a:t>la capacidad que tiene </a:t>
            </a:r>
            <a:r>
              <a:rPr lang="es-MX" dirty="0" smtClean="0"/>
              <a:t>un objeto de una clase </a:t>
            </a:r>
            <a:r>
              <a:rPr lang="es-MX" dirty="0"/>
              <a:t>en convertirse en un nuevo objeto sin cambiar su esencia y luego volver al objeto </a:t>
            </a:r>
            <a:r>
              <a:rPr lang="es-MX" dirty="0" smtClean="0"/>
              <a:t>original </a:t>
            </a:r>
            <a:r>
              <a:rPr lang="es-MX" dirty="0"/>
              <a:t>de donde salió.</a:t>
            </a:r>
          </a:p>
        </p:txBody>
      </p:sp>
    </p:spTree>
    <p:extLst>
      <p:ext uri="{BB962C8B-B14F-4D97-AF65-F5344CB8AC3E}">
        <p14:creationId xmlns:p14="http://schemas.microsoft.com/office/powerpoint/2010/main" val="5047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s-MX" dirty="0" smtClean="0"/>
              <a:t>Hay tres tipos de polimorfismos: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polimorfismo por herencia: cuando </a:t>
            </a:r>
            <a:r>
              <a:rPr lang="es-MX" dirty="0" smtClean="0"/>
              <a:t>una clase </a:t>
            </a:r>
            <a:r>
              <a:rPr lang="es-MX" dirty="0"/>
              <a:t>hereda </a:t>
            </a:r>
            <a:r>
              <a:rPr lang="es-MX" dirty="0" smtClean="0"/>
              <a:t>de otra y un objeto de la clase heredera puede ser tratado como un objeto de la clase padre.</a:t>
            </a:r>
            <a:endParaRPr lang="es-MX" dirty="0"/>
          </a:p>
          <a:p>
            <a:r>
              <a:rPr lang="es-MX" dirty="0"/>
              <a:t>polimorfismos por abstracción: cuando </a:t>
            </a:r>
            <a:r>
              <a:rPr lang="es-MX" dirty="0" smtClean="0"/>
              <a:t>se hereda </a:t>
            </a:r>
            <a:r>
              <a:rPr lang="es-MX" dirty="0"/>
              <a:t>de una clase abstracta y </a:t>
            </a:r>
            <a:r>
              <a:rPr lang="es-MX" dirty="0" smtClean="0"/>
              <a:t>el objeto creado también puede ser tratado como uno de esta clase abstracta.</a:t>
            </a:r>
            <a:endParaRPr lang="es-MX" dirty="0"/>
          </a:p>
          <a:p>
            <a:r>
              <a:rPr lang="es-MX" dirty="0"/>
              <a:t>polimorfismo por interface: es la posibilidad que tenemos de implementar una </a:t>
            </a:r>
            <a:r>
              <a:rPr lang="es-MX" dirty="0" smtClean="0"/>
              <a:t>interface y obtener un comportamiento en común de las clases que implementan la interfaz.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843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Interfaces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Una interfaz contiene las definiciones de un grupo de funciones relacionadas que una clase o </a:t>
            </a:r>
            <a:r>
              <a:rPr lang="es-MX" dirty="0" err="1" smtClean="0"/>
              <a:t>struct</a:t>
            </a:r>
            <a:r>
              <a:rPr lang="es-MX" dirty="0" smtClean="0"/>
              <a:t> pueda implementar.</a:t>
            </a:r>
          </a:p>
          <a:p>
            <a:r>
              <a:rPr lang="es-MX" dirty="0"/>
              <a:t>Mediante las interfaces, puede incluir, por ejemplo, comportamiento de varios orígenes en una clase. Esa función es importante en C# porque el lenguaje no admite la herencia múltiple de clases.</a:t>
            </a:r>
          </a:p>
        </p:txBody>
      </p:sp>
    </p:spTree>
    <p:extLst>
      <p:ext uri="{BB962C8B-B14F-4D97-AF65-F5344CB8AC3E}">
        <p14:creationId xmlns:p14="http://schemas.microsoft.com/office/powerpoint/2010/main" val="95540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de las interfaces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Una interfaz es como una clase base abstracta. Cualquier clase o </a:t>
            </a:r>
            <a:r>
              <a:rPr lang="es-MX" dirty="0" err="1"/>
              <a:t>struct</a:t>
            </a:r>
            <a:r>
              <a:rPr lang="es-MX" dirty="0"/>
              <a:t> que implemente la interfaz debe implementar todos sus miembros.</a:t>
            </a:r>
          </a:p>
          <a:p>
            <a:r>
              <a:rPr lang="es-MX" dirty="0"/>
              <a:t>Una interfaz no puede ser instanciada directamente.</a:t>
            </a:r>
            <a:endParaRPr lang="es-MX" dirty="0" smtClean="0"/>
          </a:p>
          <a:p>
            <a:r>
              <a:rPr lang="es-MX" dirty="0" smtClean="0"/>
              <a:t>Las </a:t>
            </a:r>
            <a:r>
              <a:rPr lang="es-MX" dirty="0"/>
              <a:t>interfaces pueden contener eventos, métodos, indizadores y propiedades</a:t>
            </a:r>
            <a:r>
              <a:rPr lang="es-MX" dirty="0" smtClean="0"/>
              <a:t>.</a:t>
            </a:r>
          </a:p>
          <a:p>
            <a:r>
              <a:rPr lang="es-MX" dirty="0"/>
              <a:t>Una clase o </a:t>
            </a:r>
            <a:r>
              <a:rPr lang="es-MX" dirty="0" err="1"/>
              <a:t>struct</a:t>
            </a:r>
            <a:r>
              <a:rPr lang="es-MX" dirty="0"/>
              <a:t> puede implementar varias interfaces.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776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Implementación de las interfaces en </a:t>
            </a:r>
            <a:r>
              <a:rPr lang="es-MX" dirty="0"/>
              <a:t>C</a:t>
            </a:r>
            <a:r>
              <a:rPr lang="es-MX" dirty="0" smtClean="0"/>
              <a:t>#</a:t>
            </a:r>
            <a:endParaRPr lang="es-MX" dirty="0"/>
          </a:p>
        </p:txBody>
      </p:sp>
      <p:pic>
        <p:nvPicPr>
          <p:cNvPr id="1026" name="Picture 2" descr="Snap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35" y="1196752"/>
            <a:ext cx="3343697" cy="546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788024" y="121887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interfaz sólo contiene métodos vacíos (los </a:t>
            </a:r>
            <a:r>
              <a:rPr lang="es-MX" dirty="0" err="1" smtClean="0"/>
              <a:t>agrumentos</a:t>
            </a:r>
            <a:r>
              <a:rPr lang="es-MX" dirty="0" smtClean="0"/>
              <a:t> y los valores de retorno deben ser definidos).</a:t>
            </a:r>
            <a:endParaRPr lang="es-MX" dirty="0"/>
          </a:p>
        </p:txBody>
      </p:sp>
      <p:sp>
        <p:nvSpPr>
          <p:cNvPr id="5" name="4 Cerrar llave"/>
          <p:cNvSpPr/>
          <p:nvPr/>
        </p:nvSpPr>
        <p:spPr>
          <a:xfrm>
            <a:off x="4211960" y="1340768"/>
            <a:ext cx="576064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errar llave"/>
          <p:cNvSpPr/>
          <p:nvPr/>
        </p:nvSpPr>
        <p:spPr>
          <a:xfrm>
            <a:off x="4283968" y="2492896"/>
            <a:ext cx="576064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4965154" y="2998693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Implementa la interfaz y define los métodos.</a:t>
            </a:r>
            <a:endParaRPr lang="es-MX" dirty="0"/>
          </a:p>
        </p:txBody>
      </p:sp>
      <p:sp>
        <p:nvSpPr>
          <p:cNvPr id="9" name="8 Cerrar llave"/>
          <p:cNvSpPr/>
          <p:nvPr/>
        </p:nvSpPr>
        <p:spPr>
          <a:xfrm>
            <a:off x="4283968" y="4581128"/>
            <a:ext cx="576064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CuadroTexto"/>
          <p:cNvSpPr txBox="1"/>
          <p:nvPr/>
        </p:nvSpPr>
        <p:spPr>
          <a:xfrm>
            <a:off x="4965154" y="508605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Implementa la interfaz y define los métodos de otra manera.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1452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229</Words>
  <Application>Microsoft Office PowerPoint</Application>
  <PresentationFormat>Presentación en pantalla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Polimorfismo</vt:lpstr>
      <vt:lpstr>Concepto</vt:lpstr>
      <vt:lpstr>Hay tres tipos de polimorfismos:</vt:lpstr>
      <vt:lpstr>Interfaces</vt:lpstr>
      <vt:lpstr>Características de las interfaces</vt:lpstr>
      <vt:lpstr>Implementación de las interfaces en C#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Polimorfismo</dc:title>
  <dc:creator>Jorge Luis</dc:creator>
  <cp:lastModifiedBy>Jorge Luis</cp:lastModifiedBy>
  <cp:revision>7</cp:revision>
  <dcterms:created xsi:type="dcterms:W3CDTF">2015-01-02T20:39:24Z</dcterms:created>
  <dcterms:modified xsi:type="dcterms:W3CDTF">2015-01-02T21:40:37Z</dcterms:modified>
</cp:coreProperties>
</file>