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png" ContentType="image/png"/>
  <Override PartName="/ppt/media/image2.jpeg" ContentType="image/jpe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847760" y="63399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30560" cy="9861480"/>
          </a:xfrm>
          <a:prstGeom prst="rect">
            <a:avLst/>
          </a:prstGeom>
          <a:ln>
            <a:noFill/>
          </a:ln>
        </p:spPr>
      </p:pic>
      <p:pic>
        <p:nvPicPr>
          <p:cNvPr id="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6680" cy="64800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7400" cy="7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  <a:ea typeface="DejaVu Sans"/>
              </a:rPr>
              <a:t>Fortran Básico</a:t>
            </a:r>
            <a:endParaRPr/>
          </a:p>
        </p:txBody>
      </p:sp>
      <p:pic>
        <p:nvPicPr>
          <p:cNvPr id="10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-36360" y="0"/>
            <a:ext cx="4149360" cy="6901560"/>
          </a:xfrm>
          <a:prstGeom prst="rect">
            <a:avLst/>
          </a:prstGeom>
          <a:ln>
            <a:noFill/>
          </a:ln>
        </p:spPr>
      </p:pic>
      <p:pic>
        <p:nvPicPr>
          <p:cNvPr id="11" name="Picture 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56000" y="258840"/>
            <a:ext cx="3527280" cy="652680"/>
          </a:xfrm>
          <a:prstGeom prst="rect">
            <a:avLst/>
          </a:prstGeom>
          <a:ln>
            <a:noFill/>
          </a:ln>
        </p:spPr>
      </p:pic>
      <p:pic>
        <p:nvPicPr>
          <p:cNvPr id="12" name="Picture 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915320" y="160560"/>
            <a:ext cx="1120320" cy="81900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30560" cy="9861480"/>
          </a:xfrm>
          <a:prstGeom prst="rect">
            <a:avLst/>
          </a:prstGeom>
          <a:ln>
            <a:noFill/>
          </a:ln>
        </p:spPr>
      </p:pic>
      <p:pic>
        <p:nvPicPr>
          <p:cNvPr id="7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6680" cy="64800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7400" cy="7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  <a:ea typeface="DejaVu Sans"/>
              </a:rPr>
              <a:t>C# Intermedio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900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  <a:ea typeface="DejaVu Sans"/>
              </a:rPr>
              <a:t>C# Intermedio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592000" y="4320000"/>
            <a:ext cx="6399720" cy="107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3200">
                <a:solidFill>
                  <a:srgbClr val="8b8b8b"/>
                </a:solidFill>
                <a:latin typeface="Bauhaus 93"/>
                <a:ea typeface="DejaVu Sans"/>
              </a:rPr>
              <a:t>Manejo de archivos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9720" cy="107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  <a:ea typeface="DejaVu Sans"/>
              </a:rPr>
              <a:t>18 de enero del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Archivos y flujos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Un archivo es una colección de datos en un dispositivo de almacenamiento.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C# ve a los archivos como un flujo de bytes.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Archivos y flujos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La información de un archivo se organiza en registros.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Los registros en campos.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Los campos en bytes.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Es conveniente ver a un archivo como un conjunto de registros con “eof” (end of file).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La clase File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Proporciona métodos para crear, copiar, elimiar, mover y abrir un sólo archivo.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También obtiene y establece atributos de archivo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La clase FileInfo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Proporciona propiedades y métodos de instancia para crear, copiar, eliminar, mover y abrir archivos.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No puede heredarse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La clase Directory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Contiene métodos para crear, mover y enumerar archivos en directorios y subdirectorios.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No puede heredarse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La clase DirectoryInfo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Contiene métodos de instancia para crear, mover y enumerar archivos en directorios y subdirectorios.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No puede heredarse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Lectura y escritura de archivos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El manejo de archivos se logra mediante la clase Stream.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La clase Stream representa un flujo de información. Es una clase abstracta y por lo tanto no se puede isntanciar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Lectura y escritura de archivos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Se utilizan una de las clases derivadas en el tratamiento de estreams como: FileStream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FileStream actúa como intermediario entre el sistema de archivos y nuestra aplicación.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