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240" cy="17316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200" cy="986112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320" cy="64764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040" cy="71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9000" cy="690120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6920" cy="65232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19960" cy="81864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240" cy="17316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280" cy="4428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280" cy="4428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280" cy="4428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240" cy="17316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280" cy="5292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200" cy="986112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320" cy="64764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040" cy="71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864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592000" y="4320000"/>
            <a:ext cx="6399360" cy="107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  <a:ea typeface="DejaVu Sans"/>
              </a:rPr>
              <a:t>LINQ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360" cy="107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  <a:ea typeface="DejaVu Sans"/>
              </a:rPr>
              <a:t>22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Operaciones estándar de consulta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Grupo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La palabra “group” permite agrupar los resultados según la clave que se especifique.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Operaciones estándar de consulta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Combinación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Crea asociaciones entre las secuencias que no se modelan en los oríegenes de datos, con la palabra “join”.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Operaciones estándar de consulta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Selección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La palabra “select” genera resultados de consulta y específica la “forma” o el tipo de cada elemento devuelto.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Introducción a LINQ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LINQ(Language-Integrated Query)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Presentado en Visual Studio 2008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Agrega capacidades de consulta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Introducción a LINQ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Incorpora patrones fáciles y estándar para consultar y actualizar datos.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Elimina la distancia que separa el mundo de los objetos y el mundo de los datos.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Query syntax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Una consulta es una expresión que recupera datos de un origen de datos.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Las consultas se expresan en un lenguaje de consultas especializado.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Query syntax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LINQ proporciona un modelo para trabajar con los datos de varios tipos de formatos y orígenes de datos.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En una consulta LINQ siempre se trabaja con objetos.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Query syntax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Las operaciones de consulta LINQ son: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1. Obtención del origen de los datos.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2. Creación de la consulta.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3. Ejecución de la consulta.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Métodos de extensión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La idea de los métodos de extensión es la de añadir métodos sobre tipos existentes sin tener la necesidad de crear nuevos tipos derivados.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En caso de sobrecarga, tienen menos prioridad.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Operaciones estándar de consulta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Filtrar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El filtro hace que la consulta devuelva sólo los elementos para los que la expresión es verdadera. Con la palabra “where” se genera el resultado.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6972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Operaciones estándar de consulta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6972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  <a:ea typeface="DejaVu Sans"/>
              </a:rPr>
              <a:t>Ordenar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  <a:ea typeface="DejaVu Sans"/>
              </a:rPr>
              <a:t>La palabra “orderby” hará que los elementos de la secuencua devuelta se ordenen según el comparador del tipo que se va a ordenar.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