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71" r:id="rId6"/>
    <p:sldId id="269" r:id="rId7"/>
    <p:sldId id="270" r:id="rId8"/>
    <p:sldId id="274" r:id="rId9"/>
    <p:sldId id="272" r:id="rId10"/>
    <p:sldId id="264" r:id="rId11"/>
    <p:sldId id="273" r:id="rId12"/>
    <p:sldId id="275" r:id="rId13"/>
    <p:sldId id="266" r:id="rId14"/>
  </p:sldIdLst>
  <p:sldSz cx="18288000" cy="10287000"/>
  <p:notesSz cx="6858000" cy="9144000"/>
  <p:embeddedFontLst>
    <p:embeddedFont>
      <p:font typeface="Segoe UI" pitchFamily="34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Franklin Gothic Medium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5033" autoAdjust="0"/>
  </p:normalViewPr>
  <p:slideViewPr>
    <p:cSldViewPr>
      <p:cViewPr varScale="1">
        <p:scale>
          <a:sx n="53" d="100"/>
          <a:sy n="53" d="100"/>
        </p:scale>
        <p:origin x="-82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f4f9da_0_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50f0f4f9da_0_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50f0f4f9da_0_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50f0f4f9da_0_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250f0f4f9da_0_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50f0f4f9da_0_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f4f9da_0_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50f0f4f9da_0_3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50f0f4f9da_0_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50f0f4f9da_0_3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50f0f4f9da_0_3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50f0f4f9da_0_3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88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61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291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596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300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678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859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56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352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08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826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34619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333" y="2019300"/>
            <a:ext cx="11868626" cy="69017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4">
            <a:alphaModFix/>
          </a:blip>
          <a:srcRect l="4068" t="1616" r="4069" b="1617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306528" y="4539600"/>
            <a:ext cx="4703553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Arial"/>
                <a:cs typeface="Segoe UI" pitchFamily="34" charset="0"/>
                <a:sym typeface="Arial"/>
              </a:rPr>
              <a:t>S</a:t>
            </a:r>
            <a:r>
              <a:rPr kumimoji="0" lang="en-IN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Arial"/>
                <a:cs typeface="Segoe UI" pitchFamily="34" charset="0"/>
                <a:sym typeface="Arial"/>
              </a:rPr>
              <a:t>UMMARY</a:t>
            </a:r>
            <a:endParaRPr kumimoji="0" sz="6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cs typeface="Segoe UI" pitchFamily="34" charset="0"/>
              <a:sym typeface="Arial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5" name="Google Shape;425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11213482" y="1400164"/>
            <a:ext cx="6414167" cy="1809726"/>
            <a:chOff x="0" y="-47625"/>
            <a:chExt cx="7569956" cy="2964168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0" y="-47625"/>
              <a:ext cx="7315956" cy="2964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lang="en-IN" sz="2100" kern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There are a total of 16 distinct content categories.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I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kumimoji="0" lang="en-IN" sz="21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type of content – photo, video, Gif and Audio.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lang="en-IN" sz="2100" kern="0" noProof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 of which people prefer photo and video.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IN" sz="2100" b="0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May month has</a:t>
              </a:r>
              <a:r>
                <a:rPr kumimoji="0" lang="en-IN" sz="2100" b="0" i="0" u="none" strike="noStrike" kern="0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the highest number of posts.</a:t>
              </a:r>
              <a:endParaRPr kumimoji="0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3"/>
          <p:cNvSpPr txBox="1"/>
          <p:nvPr/>
        </p:nvSpPr>
        <p:spPr>
          <a:xfrm>
            <a:off x="11458100" y="4064588"/>
            <a:ext cx="6537900" cy="541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b="1" dirty="0"/>
              <a:t>Analysis &amp; Insights</a:t>
            </a:r>
            <a:endParaRPr lang="en-US" sz="2000" dirty="0"/>
          </a:p>
          <a:p>
            <a:r>
              <a:rPr lang="en-US" sz="2000" b="1" dirty="0" smtClean="0"/>
              <a:t>Analysis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"Animals" and </a:t>
            </a:r>
            <a:r>
              <a:rPr lang="en-US" sz="2000" dirty="0" smtClean="0"/>
              <a:t>“Science" </a:t>
            </a:r>
            <a:r>
              <a:rPr lang="en-US" sz="2000" dirty="0"/>
              <a:t>are the top content categories, highlighting a preference for </a:t>
            </a:r>
            <a:r>
              <a:rPr lang="en-US" sz="2000" b="1" dirty="0"/>
              <a:t>real-life</a:t>
            </a:r>
            <a:r>
              <a:rPr lang="en-US" sz="2000" dirty="0"/>
              <a:t> and </a:t>
            </a:r>
            <a:r>
              <a:rPr lang="en-US" sz="2000" b="1" dirty="0"/>
              <a:t>factual</a:t>
            </a:r>
            <a:r>
              <a:rPr lang="en-US" sz="2000" dirty="0"/>
              <a:t> content.</a:t>
            </a:r>
          </a:p>
          <a:p>
            <a:r>
              <a:rPr lang="en-US" sz="2000" b="1" dirty="0"/>
              <a:t>Insight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Food-related themes dominate, with </a:t>
            </a:r>
            <a:r>
              <a:rPr lang="en-US" sz="2000" b="1" dirty="0"/>
              <a:t>Healthy Eating</a:t>
            </a:r>
            <a:r>
              <a:rPr lang="en-US" sz="2000" dirty="0"/>
              <a:t> ranking highest.</a:t>
            </a:r>
          </a:p>
          <a:p>
            <a:pPr lvl="1"/>
            <a:r>
              <a:rPr lang="en-US" sz="2000" dirty="0"/>
              <a:t>This insight can guide future campaigns, especially in collaboration with healthy eating brands to enhance user engagement.</a:t>
            </a:r>
          </a:p>
          <a:p>
            <a:r>
              <a:rPr lang="en-US" sz="2000" b="1" dirty="0"/>
              <a:t>Next Steps</a:t>
            </a:r>
            <a:r>
              <a:rPr lang="en-US" sz="2000" dirty="0"/>
              <a:t>:</a:t>
            </a:r>
          </a:p>
          <a:p>
            <a:r>
              <a:rPr lang="en-US" sz="2000" dirty="0"/>
              <a:t>While the ad-hoc analysis provides valuable insights, scaling this analysis for </a:t>
            </a:r>
            <a:r>
              <a:rPr lang="en-US" sz="2000" b="1" dirty="0"/>
              <a:t>real-time business intelligence</a:t>
            </a:r>
            <a:r>
              <a:rPr lang="en-US" sz="2000" dirty="0"/>
              <a:t> is crucial for continuous growth and user engagement.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Franklin Gothic Medium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The Analytics </a:t>
              </a:r>
              <a:r>
                <a:rPr lang="en-US" sz="1900" spc="-19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Team</a:t>
              </a:r>
              <a:endParaRPr lang="en-US" sz="1900" spc="-19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953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E9CA4CF-7DBA-6366-F730-A0D2AA63053B}"/>
              </a:ext>
            </a:extLst>
          </p:cNvPr>
          <p:cNvSpPr txBox="1"/>
          <p:nvPr/>
        </p:nvSpPr>
        <p:spPr>
          <a:xfrm>
            <a:off x="8915400" y="2400300"/>
            <a:ext cx="7162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Social Buzz - Scaling for Growth</a:t>
            </a:r>
            <a:endParaRPr lang="en-US" sz="3200" dirty="0"/>
          </a:p>
          <a:p>
            <a:r>
              <a:rPr lang="en-US" sz="3200" b="1" dirty="0"/>
              <a:t>Objective</a:t>
            </a:r>
            <a:r>
              <a:rPr lang="en-US" sz="3200" dirty="0"/>
              <a:t>: Accelerate growth and prepare for IPO.</a:t>
            </a:r>
          </a:p>
          <a:p>
            <a:r>
              <a:rPr lang="en-US" sz="3200" b="1" dirty="0"/>
              <a:t>Engagement Focus</a:t>
            </a:r>
            <a:r>
              <a:rPr lang="en-US" sz="3200" dirty="0"/>
              <a:t>:</a:t>
            </a:r>
          </a:p>
          <a:p>
            <a:r>
              <a:rPr lang="en-US" sz="3200" b="1" dirty="0"/>
              <a:t>Audit</a:t>
            </a:r>
            <a:r>
              <a:rPr lang="en-US" sz="3200" dirty="0"/>
              <a:t>: Assess the current big data practices.</a:t>
            </a:r>
          </a:p>
          <a:p>
            <a:r>
              <a:rPr lang="en-US" sz="3200" b="1" dirty="0"/>
              <a:t>Recommendations</a:t>
            </a:r>
            <a:r>
              <a:rPr lang="en-US" sz="3200" dirty="0"/>
              <a:t>: Provide a roadmap for a successful IPO.</a:t>
            </a:r>
          </a:p>
          <a:p>
            <a:r>
              <a:rPr lang="en-US" sz="3200" b="1" dirty="0"/>
              <a:t>Analysis</a:t>
            </a:r>
            <a:r>
              <a:rPr lang="en-US" sz="3200" dirty="0"/>
              <a:t>: Identify the top 5 content categories based on aggregate popularity.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w="9525" cap="flat" cmpd="sng">
            <a:solidFill>
              <a:srgbClr val="A1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l="24693" r="24692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3043875" y="4999075"/>
            <a:ext cx="65322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Managing Scalable Content in a Massive User Base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Challenge</a:t>
            </a:r>
            <a:r>
              <a:rPr lang="en-US" sz="2800" dirty="0">
                <a:solidFill>
                  <a:schemeClr val="bg1"/>
                </a:solidFill>
              </a:rPr>
              <a:t>: Over 100,000 new posts daily.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Scale</a:t>
            </a:r>
            <a:r>
              <a:rPr lang="en-US" sz="2800" dirty="0">
                <a:solidFill>
                  <a:schemeClr val="bg1"/>
                </a:solidFill>
              </a:rPr>
              <a:t>: Tens of millions of posts and hundreds of millions of users.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Core Question</a:t>
            </a:r>
            <a:r>
              <a:rPr lang="en-US" sz="2800" dirty="0">
                <a:solidFill>
                  <a:schemeClr val="bg1"/>
                </a:solidFill>
              </a:rPr>
              <a:t>: How to leverage this massive content volume for growth and insights?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12030185" y="7321206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76747" y="1204388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62466" y="984511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Arial"/>
                <a:cs typeface="Segoe UI" pitchFamily="34" charset="0"/>
                <a:sym typeface="Arial"/>
              </a:rPr>
              <a:t>Analytics </a:t>
            </a:r>
            <a:r>
              <a:rPr kumimoji="0" lang="en-IN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Arial"/>
                <a:cs typeface="Segoe UI" pitchFamily="34" charset="0"/>
                <a:sym typeface="Arial"/>
              </a:rPr>
              <a:t>T</a:t>
            </a:r>
            <a:r>
              <a:rPr kumimoji="0" lang="cs-CZ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Arial"/>
                <a:cs typeface="Segoe UI" pitchFamily="34" charset="0"/>
                <a:sym typeface="Arial"/>
              </a:rPr>
              <a:t>eam</a:t>
            </a:r>
            <a:endParaRPr kumimoji="0" sz="8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cs typeface="Segoe UI" pitchFamily="34" charset="0"/>
              <a:sym typeface="Arial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109800" y="1813263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Chief Technology Architect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4109800" y="471253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Senior Principal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248116" y="7930050"/>
            <a:ext cx="3488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200" b="1" kern="0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Fara</a:t>
            </a:r>
            <a:r>
              <a:rPr lang="en-IN" sz="2200" b="1" kern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Fatima</a:t>
            </a:r>
            <a:endParaRPr lang="en-IN" sz="2200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124" y="7025118"/>
            <a:ext cx="1980895" cy="20071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r="10231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Process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042550" y="1477950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Understanding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92050" y="3063075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Cleaning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860600" y="477405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Modelling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609850" y="6301338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Analysis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490100" y="8027200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Uncover Insights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009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Segoe UI" pitchFamily="34" charset="0"/>
                <a:sym typeface="Arial"/>
              </a:rPr>
              <a:t>I</a:t>
            </a:r>
            <a:r>
              <a:rPr kumimoji="0" lang="en-I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Segoe UI" pitchFamily="34" charset="0"/>
                <a:sym typeface="Arial"/>
              </a:rPr>
              <a:t>NSIGHTS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Segoe UI" pitchFamily="34" charset="0"/>
              <a:sym typeface="Arial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687803" y="4384634"/>
            <a:ext cx="48576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16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Unique </a:t>
            </a:r>
            <a:r>
              <a:rPr lang="en-US" sz="2800" kern="0" dirty="0" smtClean="0">
                <a:solidFill>
                  <a:srgbClr val="000000"/>
                </a:solidFill>
                <a:cs typeface="Arial"/>
                <a:sym typeface="Arial"/>
              </a:rPr>
              <a:t>Categories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096000" y="4068718"/>
            <a:ext cx="4857600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1897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Animal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Most Favorite Category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1727662" y="4041228"/>
            <a:ext cx="48576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MAY</a:t>
            </a:r>
            <a:endParaRPr lang="en-US" sz="2800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Month with Most </a:t>
            </a:r>
            <a:r>
              <a:rPr lang="en-US" sz="2800" kern="0" dirty="0" smtClean="0">
                <a:solidFill>
                  <a:srgbClr val="000000"/>
                </a:solidFill>
                <a:cs typeface="Arial"/>
                <a:sym typeface="Arial"/>
              </a:rPr>
              <a:t>number of post</a:t>
            </a:r>
            <a:endParaRPr lang="en-US"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AutoShape 1" descr="data:image/png;base64,iVBORw0KGgoAAAANSUhEUgAAAeIAAAEiCAYAAAAlAdEXAAAAAXNSR0IArs4c6QAAIABJREFUeF7tnV9oFtn98E97lWav6qZ4EbdeBFwv6lKQEAiI7kovNqX0DdYuCILokhU2pnVRYkDcVIQ1uDStphcbXBFsvQnBH/2jV76rCKEhFJb1Yo0QqK1eCK69qW6uti/feXue33lOZjLPc86ZeeZMPs/Nuk9mzpzz+Z6Zz5zvOfPMtxQfCEAAAhCAAAQ6RuBbcuRHjx79Z3V1tWOV4MAQgAAEIACBjUjgm2++uZuIeHl5+T/btm3biAxoMwQgAAEIQKBjBB4+fKgQccfwc2AIQAACENjoBBDxRu8BtB8CEIAABDpKABF3FD8HhwAEIACBjU4AEW/0HkD7IQABCECgowQQcUfxc3AIQAACENjoBBDxRu8BtB8CEIAABDpKABF3FD8HhwAEIACBjU4AEW/0HkD7IQABCECgowQQcUfxc3AIQAACENjoBBDxRu8BtB8CEIAABDpKABF3FD8HhwAEIACBjU4AEW/0HkD7IQABCECgowQQcUfxc3AIQAACENjoBBDxRu8BtL/yBJ4/f64mJyfVm2++qYaHhytf3xgqODMzo+TiJ1w3bdoUQ5WpY40JIOIaB7eTTVtaWlLT09NJFfbv358pEC2ZZ8+eqcHBQTU6OtqRapv1MCvQyTrpepQp4pWVFfXRRx+ply9fNjBUgUHoToGIQxOlPB8CiNiHHvtmEhARf/LJJ6q7u1u9+uqranx8XHV1da3Z/saNG+ovf/lLsp28Dzu0iOWC+9VXX2Uefz3ZaSm99tprufsX2RXKErHEYm5uTh0/flz19/c3miQMe3t7Wx6Na27vvfdeUzlFMqJsCMRMABHHHL0K112L+K233lJ//vOf11zcpeqrq6tqampKfec731Fff/11IuwqiVjqqG8UJiYmVF9fX0eIlyFiLc8f//jHLQs3CwYi7kg34aARE0DEEQevylXXIpZR0bVr11JHu3qbX/7yl2p+fn6NiLWol5eX102TyohtYWEh2aanpyeZ9/vXv/61JsUqf7dHe3npX51iN/czjyf7v/76600jZi3OgwcPqsePHyejTLNuek4yS34i/88++6wxf5klYj2C1W2wU8jy9y+++ELt27dP/eY3v0nSzVntbydVu95xbTY2Hzumkgmxb3LS0uNp/NqJw+LiYtJHdKxu3brVxFgztMu0edlTGHVM21f5ulLXuiHiuka2w+3SkpWLrMjAFIt50ZO08bFjx9SlS5eaRKwveGZaO+07W1pyXLno6pG1T2raHhFLelZG8FJnvchHi8X8Lm3eO207HxHb6WJ9w2DOx2th6puTrEVJur6tTA20ctysEXFW/Mx0uM0krW5pLPPiYK9TsPtN2v42U72NmbkRHgMDA6TgO3y9if3wiDj2CFa0/qaIpYqyAMhMe5oX6x07diSCMy9w9oVSN9MsV1LFciGUT1ZK20fEuo4//OEPk/LtY+s62eJJE45sa2/nI2I77GmSyJrztfdtR8StHDdLxGkxteudtk3azZasP8gaSeu56aw46Bss8+YwK7Zm/5GMgtyASabDnEOv6ClItSIigIgjClZMVTUvbHokKfXXi7bMi6ukJ00R64uzub0tPS11LZusFGG7IpbV2+bHTkmnPfJiiywrlWx/X4SIsxiv94hOCBGbx80ScVYszO/TUsa2iLPS6K3GIU3EWTd+af1UpkqyUvwxnaPUtToEEHF1YlGrmtgjDHOuVUay5nOx9qgobXSn4aRJzpyztNOw7Yp4vWd1s8qy65snYp0C9hVx3nxsllx8R8R5x00Tcdp8v1kPPXf75MmTpuxJ2k2CbxzSRJzWJl0/s0/Z7WCOuFaXrY41BhF3DH29D2yL2LygypyamVrMEnErI2KTYtrjRqFFXIUR8XpzpC4j4rTy0npnq8dtd0RsHst8/lx/b8uuzBHxemepvgFc7zn5ep/ltC4UAUQciiTlNBFIm3OTC+jnn3++5tnirPnNtAVeWXN5+uBpaUzX54jtkLY7R2wvfrJXYGeNnG3RtJLSTkvntzoilnamrQ632582gk87bjtzxPYx8ub8dV3bmSNOy3K0Ou+83mm9XuaGywEE2iGAiNuhxbYtE0iTlvlYijnHlnZBsxdKyYHt70RQMrc8MjKSPOObJSP5wZC854BbeVa31ZXc662atkf5tnR1itRMh9p1y0rXmo/nyI+ntCNiqZc+dtoPesjfDxw4kEwpmDcYeh/zEa6sOees782V2FmPLqWVn7eifr2YZq2atuMj20m6XC/Wu3nzZmOdQ8hnr1s+sdiwlgQQcS3D2vlGpYk4KwWaNbKwn9mUVtlpQPvCbT/Ta8/ptfscsU2ylWebTQHIRVw/42zXTcq22yjt27JlS/LstX5EKk0odrslfSsfc/TfrojNkbHZbjM13Mpx7XLMdqfxsx+5sjMh6z3CtN4z5u2IWLfXnitOezZbPxee1h87f+ZRgxgJIOIYo0adK02gldF1pRvQocqtx63Vuf4OVZ3DQsCLACL2wsfOEFhLABG79Yqsx9bSfqzE7QjsBYFqEkDE1YwLtYqYACJ2D17WY048t+vOlD2rTwARVz9G1BACEIAABGpMABHXOLg0DQIQgAAEqk8AEVc/RtQQAhCAAARqTAAR1zi4NA0CEIAABKpPABFXP0bUEAIQgAAEakwAEdc4uDQNAhCAAASqTwARVz9G1BACEIAABGpMABHXOLg0DQIQgAAEqk8AEVc/RtQQAhCAAARqTAAR1zi4NA0CEIAABKpPABFXP0bUEAIQgAAEakwAEdc4uDQNAhCAAASqTwARVz9G1BACEIAABGpMoNIilhebmy/hljjol4ibL1Tv7u5WExMTqq+vr8ahomkQgAAEIFBHApUWsQlcXo928eJFtW/fPtXb26umpqbU0NCQ6u/vr2NcaBMEIAABCGwQAtGIeGVlRc3Pz6uxsTH15MmTxr+7uro2SKhoJgQgAAEI1JFANCKemZlRAwMDyQh4aWlJTU9PN+LR09OjJicn1aZNmyoTo2vXrqkrV6401efw4cPq4MGDyXfPnj1To6Oj6gc/+IE6ffr0mno/ePBAnThxQr148ULt2LFDnT9/XkkKXj7nzp1Tt2/fTv6ty7SPd/bsWbVr167K8KAiEIAABCCQTiAKEct88KVLl9SxY8cS2YqIFxcXE5HJRyQt6erh4eFKxvnly5dKxHjo0CG1ffv2hkx1ZW0Ri6THx8fVyZMnk+1FvFu3bk0kLsJ99OjRGnnL9/LRoq8kCCoFAQhAAAJrCEQhYlm0JR8tWlvE9v9XLc4yur169ao6c+ZMMqq9d++eunv3rtq9e3fyX1vEadvLorUPP/xQXbhwoUnouq2IuGpRpz4QgAAEWiNQeRHLaFgWZo2MjDRWRct88ezsbDJqFLFVfeGWjGhFupIqltHxr3/9a3X06FH15ZdfporYHhFrMb///vvJKPnp06eN6OoUtJma3rx5c5IlkJQ9HwhAAAIQqDaByotYRrs3b95MpGsuzDIfbRocHGykqauGW6QqspTRsIjRHLnqkXHaHLE95yvzxCJhGRHrsmR/GSmb88fSftlXuNnfV40N9YEABCAAAaUqL+LYg2SnjM2FVrpte/fuTV2wpf+uhS2jaFPqtuT19nZqO3aG1B8CEIBAnQkg4gKja6eY7UOtNyLW2+rV1ZKW3rlzpzp16lTyoyaS5l5v4Vbagq4Cm0rREIAABCDgSAARO4JrZbes1LE90pXUtMwdi2Tl8Sz50RL59/3795NNzUeRzMea9FywbCMryPXcsf24Uyt1ZRsIQAACEOgMgVJELL+KdfnyZXXgwIHG4qrl5eXGz1V2pukcFQIQgAAEINB5AqWIWFY+X79+Xb377rvJKE+eARYpm88Gdx4FNYAABCAAAQiUT6A0EWvpymrnPXv2JD/AoUfJVfpFrPJDwBEhAAEIQGAjEyhFxAJYP26kHzUyfzua34veyF2QtkMAAhDY2ARKE/HGxkzrIQABCEAAAukEEDE9AwIQgAAEINBBAoWJWFZKy09PyurorE8V35rUwVhwaAhAAAIQ2IAEChOxzdJ8jaH8TX6C8fHjx5V9Y9IG7As0GQIQgAAEOkCgFBGbjy/phVnms8Wsmu5A5DkkBCAAAQhUgkApItZp6qGhoeSXo/SIOO1lDpWgQiUgAAEIQAACJREoRcTSFhkVT05OKvntZPnI6wsnJiYarzYsqb1tH+b/nP2/be8T+w7/c+at2JtA/SEAAQhEQ6A0EUdDxKooIo41ctQbAhCAQBwEEHFOnBBxHB2ZWkIAAhCIlUBpIpZV0tPT002cYnh8CRHH2rWpNwQgAIE4CJQiYpkflmeKR0ZGKj8nbIcNEcfRkaklBCAAgVgJlCZi/fal2H5XGhHH2rWpNwQgAIE4CJQiYkEhL32Qz/DwcBxk/ltLRBxVuKgsBCAAgegIlCJi+9ElTYk54mr2Fx5fqmZcqBUEIFBPAqWIOGZ0jIhjjh51hwAEIFB9AqWJ2GXVtH6HsYlx//79jfS2Hmlv27ZNjY6OFkIbEReClUIhAAEIQOC/BEoRsfzE5cWLF9W+ffvUF198obZs2aLk96Xv3Lmjjhw50lIwzDL6+vqSfeRFEvqDiFvC2NJGpKZbwsRGEIAABIIQKEXE5ksfbt26lYh4x44d6vLly+rAgQOJlPM+Kysran5+Xo2NjSlZeS0j7MXFRTUwMJD8FxHnEWz974i4dVZsCQEIQMCXQGkivnTpkjp27JgSoYo4RcD6u1ZEbL5G0Xxzky4PEft2hf/dHxGHY0lJEIAABPIIlCJinUaW0auMhOXHPZaXl5U537teRWVEbUrbfBRKj4wRcV6oW/87Im6dFVtCAAIQ8CVQmoh9Kmo/gyyj44WFhaYiBwcHC0lPs1jLJ3LsCwEIQAACeQRKEbGZSpbXH7YzIs77eUxGxHkhbv/vjIjbZ8YeEIAABFwJlCJic7HW/fv325ojFtHevHlTjY+PJ4u07A8idg199n6IODxTSoQABCCQRaA0Ees5Xkkz79mzR/X29ra1arpTISQ13SnyHBcCEIDAxiBQiogFpf5xDj2Xaz+OVFXciLiqkaFeEIAABOpBoDQRx4oLEccaOeoNAQhAIA4CiDgnTog4jo5MLSEAAQjESqAUEfP2pbi6B4u14ooXtYUABOImUIqI0xDF8n5iRsRxd3BqDwEIQKDqBDomYvPZ4lZ+4rJTIBFxp8hzXAhAAAIbg0DHRCyrpmdnZ5PngxFxtTobqelqxYPaQAAC9SZQioiz5oiPHz+u+vv7K02YEXGlw0PlIAABCERPoBQRx0wJEcccPeoOAQhAoPoEEHFOjBBx9TsxNYQABCAQM4HSRGynp3t6etTk5GSl54clsIg45u5N3SEAAQhUn0ApIpYV0vLGpaGhocaccN7LHKqCDhFXJRLUAwIQgEA9CZQiYvPtS/oNSjy+VN0Oxarp6saGmkEAAvUjUIqIGRHH1XEQcVzxorYQgEDcBEoRsSBijjiejoKI44kVNYUABOInUJqIY0XFHHGskaPeEIAABOIggIhz4oSI4+jI1BICEIBArARKE7Gskp6enm7iFMMjTIg41q5NvSEAAQjEQaAUEcv8sDy+NDIyovr6+uIg899aIuKowkVlIQABCERHoDQRX79+Xb377rtKP74UCylEHEukqCcEIACBOAmUImJB4/L+Ydlnbm6uiez+/fvV8PCwmpmZUQsLC8nf9HdFhAARF0G1tTKvXbumrly50rTx4cOH1cGDB5Pv7t27l2RaPv74Y7V9+/bUQrO2OXfunLp9+3ayjy7zwYMH6sSJE+rFixfJ92fPnlW7du1qrbJsBQEIQMCRQGEi1s8OLy8vZ1atnTliKe/ixYtq3759SXl37txRR44cUUW/ThERO/aswLu9fPkyEeOhQ4cS6YpI//3vfydH0d/Zh8zaRgT/6NEjdfr06aZdZPvdu3cn8hUpX716VZ05c0Z1d3cHbg3FQQACEPhfAoWJWA4hC7QWFxfV6OioN3MR7vz8vBobG2tKbxc9/4yIvUMXpIA0MdpyTjuQvc16+9givnnzpvrggw+C1J9CIAABCGQRiEbEkooeGBhY8/7iLEGHCjkiDkXSrxxTkrokFxE/e/YsuTF8+vRpo0I6BW3+bceOHer8+fOMhv3Cxt4QgEALBKIQsYx6L126pI4dO9b0tiYzXV3UamxE3EIvKngTEaTIUtLEMp3hK2KzLJlDlnUIIt1//OMf6sMPP1TvvPNOMjct/9Xz0QU3keIhAIENTKBwEdvPDpusW50jzlroJaPk3t7eZPFWUR9EXBTZ1suVOV352FJ0HRGbItaSl1GyLPw6efJkMgedJf/Wa82WEIAABFojULiIfeeI0+aA9UKwN954o1AJC0JE3FpHKmorEeL4+HhDkOZxXEQs+5w6dSpZaS+LsvTCraNHjzYdR+akL1y4kMjZHIUX1U7KhQAENi6Byos47b3Fab/SVdQjTIi4syeHmTo2Vy+bjx9JDWVOV9LKv/rVr5J1BDJ6TttGp6D1Y0qbN29OHoUT2cqxJP2tPzy+1NnYc3QIbBQClRdxpwOBiDsdAY4PAQhAoN4EChVxHdAh4jpEkTZAAAIQqC4BRJwTG0Rc3c5LzSAAAQjUgQAiRsRrCPzPmbfq0LdpAwQgAIEoCCBiRIyIozhVqSQEIFBXAogYESPiup7dtAsCEIiCACJGxIg4ilOVSkIAAnUlgIgRMSKu69lNuyAAgSgIIGJEjIijOFWpJAQgUFcCiBgRI+K6nt20CwIQiIIAIkbEhYuYZ7GjuBZQSQhAoEMEEDEiRsQFnHw8i10AVIqEQE0JIGJEjIgLOLkRcQFQKRICNSWAiBExIi7g5EbEBUClSAjUlAAiRsSIuICTGxEXAJUiIVBTAogYESPiAk5uRFwAVIqEQE0JIGJEjIgLOLkRcQFQKRICNSWAiBExIi7g5EbEBUClSAjUlAAiRsSIuICTGxEXAJUiIVBTAogYESPiAk5uRFwAVIqEQE0JIGJEjIgLOLmrJOJnz56p0dFR9fTpU/XKK6+ojz/+WG3fvl09ePBAnThxQr148ULt2LFDnT9/XnV3dzfRuHfvnjpz5kzynblN1vfmsTZv3qxmZmZUT09PAYQpEgL1IYCIETEiLuB8roqIX758qU6dOqX279+vdu3a1WipCHN8fFydPHkykfK5c+fU1q1b1cGDBxvbyL7Xrl1LvhNByza7d+9WO3fuzPzePJbs++jRI3X69OkCCFMkBOpDoNIivnHjhpqbm2uiLReU4eFhZf5tcHAwueMv4sPvJPtThaE/Q9cSZNR79erVZFRrjnbt72WEK+da2qhYji1SPnv2rDp06FAibv0xv5eRr2wjx5J/yzEuXLigpqamGBW7BpD9NgSBSovYjMDq6qq6ePGi2rdvX/L17OxsckcvFxc50YeGhlR/f3/woCERf6Qw9GfoWoKZQpYydLpY/m2OiLOEbe5/+PDhxog57Xt79C2jblPMrm1gPwjUnUA0Il5ZWVHz8/NqbGxM3bp1K4mLjIzlI6Nj8/9DBg2J+NOEoT9D1xJEmHfv3m2kh80UtKSOr1y50ig6a55Yb5CWvpa/md9niZ95YtcIst9GIBCNiGXRx8DAQDLqtcUr///kyZNC0tNIxP80gKE/Q9cSbBHb/6/LzfrePG67+2aNsl3bwn4QqCuBKET8/PlzdenSJXXs2DG1adOmNSJeWlpSi4uLiDhQLw290AgRBwqMQzHmPK1M42Qt3JI1Fu+///6aBV2ShXrvvfeSI+uR79tvv51kp+zv7YVeciy5cTa/d2gCu0Cg9gSiEHHaCNhMRZOaDttPEbE/z9AMfWpkpqD37t2bpKn1fO79+/eTomUuV1ZV6++1QEW+t2/fTrYxU9etfG/OKfvUn30hUHcClRexjIZlMdbIyIjq6+tL4iHzxXqxlvy//feQQWM0508Thv4MKaGzBLKexTbnxM1ntHVtzWe19Xf6huZvf/tb6jPa9j76JqmzBDh6kQQqL2JJO9+8eTNZ4dnV1dVgYT6+pB9pKgIUEvGnCkN/hpTQOQJZz2Lbj3S1Ms8u2Qn5yNMfac9oS1ZCP68t/2aevXNxL/PIlRdxmTDSjoVE/CMAQ3+GlNA5AlkyTBPx3//+98w58VaexdY/riI/nKJFLAORDz74oHMAOHLhBBBxDmIk4t8HYejPkBI6R2C9R7LMNLKef8+qadoKdv3zoeZ8upkGz3ukrHNUOHJIAogYEa8hEHqhESIOecpSVtkE1nsWW/72u9/9Tv385z9PnuxYbz7XTDnbbTCfxRa5f/jhh+qdd95JnvOW/7LyvOyol3s8RIyIEXEB51zom5kCqkiRLRLIehb7Zz/7WdNPeK43n5s316uPcfTo0aZfPOPXyVoMUuSbIWJEjIgLOIkRcQFQO1Rk1rPY3/ve95pEvN7vddu/SiaCzXpG2/7pUX6vu0OBL/GwiBgRI+ICTjhEXADUDhaZ9iy2VMf8Xj++9P3vfz/54RT9LLb9pivdjKxnse05aR5f6mDgSzo0IkbEiLiAkw0RFwCVIiFQUwKIGBEj4gJO7tAiZsFbAUGiSAhUhAAiRsSIuICTERH7Qw3N0L9GlACBYgggYkSMiAs4t0JLhBFxAUGiSAhUhAAiRsSIuICTERH7Qw3N0L9GlACBYgggYkSMiAs4t0JLhBFxAUGiSAhUhAAiRsSIuICTERH7Qw3N0L9GlACBYgggYkSMiAs4t0JLhBFxAUGiSAhUhAAiRsSIuICTERH7Qw3N0L9GlACBYgggYkSMiAs4t0JLhBFxAUGiSAhUhAAiRsSIuICTERH7Q4Vh9Rj614gS0gggYkSMiAu4NiARf6gwrB5D/xpRAiJ26AOkBB2gWbvAEIYuBBCxC7XmfUIz9K8RJSBihz6ARBygIWIV+gJIP6QfuhAI3Q9d6sA++QRITZOaJjWdf560vUXoCyAibjsEa3aAoT9DSiiGACJGxIi4gHMLEftDhWH1GPrXiBKiTE0/f/5cTU5OKnm5dnd3t5qYmFB9fX1qZmZGLSwsJG16/fXX1fj4uOrq6goeZe6i/ZHCEIYuBBCxC7XmfUIz9K8RJUQn4tXVVTU1NaWGhoZUf39/o/4rKytqfn5ejY2NJfIVKQ8MDDRtEyrcSMSfJAxh6EIgtETohy5RYJ8yCFQ6NW0LVwOxv//000/Vnj17kpFy6A8nrz9RGMLQhQAidqHGiNifWvklVFrES0tLanp6ukGlp6cnSVNv2rRJ3bhxQ83NzSV/O378eCGjYSkbifh3ShjC0IUAInahhoj9qZVfQuVFvLi4qEZHRxMykoLu7e1Vw8PDyb/1RxqhBR0aIRLxJwpDGLoQQMQu1BCxP7XyS4hKxDJCFjGLjJ88edIQtIyO5SOCDv1BIv5EYQhDFwKI2IUaIvanVn4JlRaxzAXPzs4mK6JlxbReuPX48eMmEZsj5dAIkYg/URjC0IUAInahhoj9qZVfQqVFLDjMueDBwcFkFKxXUy8vLyfEeHwpbMfhAujPE4Yw9CfgX0LofuhTI3kEVa7fT58+Va+88or6+OOP1fbt25Miz507p27fvp38+/Dhw+rgwYNrDmVv8/bbbzfK0xtv3rw5mbaU9UTXrl1TV65cSf60d+9edfr0aZ/qF7pv5UVcaOtbKJzRXAuQcjaBIQxdCISWCP3QJQph9nn58qU6deqU2r9/v9q1a1dToSLMR48erSvKVra5d++eunv3blKO/FsW854/fz7Jplb9g4iRyBoCXAD9T1sYwtCfgH8Jofuha40ePHigrl69qs6cOdMkRhH02bNn1aFDhxqjY/sYrWyjR9W7d+9ORC+jZ/1v1zqXuR8iRsSIuIAzLvQFkNGcf5Bg6M/QtQQZoYqE9UenkOX/dbpa/03EbI6azZR21jam6GUbGX3fv3+/cbysdLdre0Lvh4gRMSIOfVYpxduXAjDlZsYfYmiGrjUy08Z69Lp161Yl87wiXpG0zOumpZRFxHnbSOpaPjK3bI+gRdIXLlxIFvvKMar4QcSIGBEXcGaGvgAymvMPEgz9GbqWYItY///Ro0ebJGtLV45nf5f3/7aIW01tu7YtxH6IGBEj4hBnklUGIvaHCsPqMXStkTkqlcVTeuHWzp07mxZxpS3Kshd62duk7SNzxDLilhFyDAu3EDEiRsSuV5d19kMi/lBhWD2GPjXKepxIJH3ixAn14sULpeeOtazlZT8i07RtJM2ctRp7vUelfNpQ1L6IGBEj4gLOLiTiDxWG1WPoXyNKSCOAiBExIi7g2oBE/KHCsHoM/WtECYjYoQ+wwMMBmrULDGHoQgARu1Br3ic0Q/8aUQIidugDSMQBGiLm8SX/bgPDCjIMUCWKSCFAaprUNKnpAi4NoUci3BD6BwmG/gwpoRgCiBgRI+ICzi1E7A8VhtVj6F8jSiA17dAHuIt2gEZqmrSqf7eBYQUZBqgSRZCabr8PIOL2mdl7wBCGLgQYEbtQa94nNEP/GlECI2KHPoBEHKAxImY0599tYFhBhgGqRBGMiNvvA4i4fWaMiHnpg3+vgWEVGYaoE2WsJcBirZxegYj9TxsYwtCFQOi0Kv3QJQrN+8DQnyGpaQeGdDwHaKSmSav6dxsYwjAAAf8iQt8QImKHmCBiB2iIGIn4dxsYwjAAAf8iELE/Q+8SELE3QgVDGLoQCH0BpB+6RIHUdOh+GOWI+Pnz52pycjJ5ObS8GmtiYkL19fWprO/9uxodL3TH4wLo3ythCEMXApzLLtSa9wnNMDoRr66uqqmpKTU0NKTkvZT6k/W9P/K1JXAB9KcKQxi6EAh9AaQfukSBgUnofhidiFdWVtT8/LwaGxtTXV1djfpnfe/fzRCxEAjd8bgA+vdMGMLQhQDnsgs1RsRNBJaWltT09HTju56eniRNLSJO+37Tpk3+1K0SuAD6I4UhDF0IIBHtyz/hAAAPcklEQVQXasVKhHPZPybRjYhFxIuLi2p0dDSp+8zMjOrt7VVbtmxJ/X54eDg4JTqeP1IYwtCFACJ2oYaI/akVyzB6EWsxDwwMNInYFnbIQCARf5owhKELAUTsQq1YiXAu+8ckOhFLCnp2dlaNj48nK6b1wi1JQad9by7oCoWLjudPEoYwdCGAiF2oIWJ/asUyjE7EUuEbN26oubm5pO6Dg4ONNHXW96GDgET8icIQhi4EELELtWIlwrnsH5MoRVxMs1svlY7XOqusLWEIQxcCiNiFGiL2p1YsQ0TsECEk4gDN2gWGMHQhgIhdqBUrEc5l/5ggYgeGdDwHaIiYZ7H9uw0MYRiAgH8RoW8IEbFDTBCxAzREjET8uw0MYRiAgH8RiNifoXcJiNgbIS998EcIQxg6EQgtEa6HTmHI3enhw4fqW7LV8vLyf7Zt25a7w0bbgI7nH3EYwtCFABJxoda8Dwyrx5DUtENMkIgDNFLTpFX9uw0MYRiAgH8RoW9mELFDTBCxAzREjET8uw0MYRiAgH8RiNifoXcJiNgbIfOb/ghhCEMnAqElwvXQKQy5OzFHnIOIjpfbh3I3gGEuotwNYJiLKHcDGOYiyt0AhrmInDZAxIh4DQHuop3OpaadYAhDfwL+JdAPq8cwrUaIGBEjYv9zFYYwLICAf5GIuHoMEbFDTEjFOECzdoEhDF0IIBEXas37wLB6DBGxQ0yQiAM0RMyKX/9uA0MYBiDgX0TomxlE7BATROwADREjEf9uA0MYBiDgXwQi9mfoXQIi9kbIozf+CGEIQycCoSXC9dApDLk7sVgrBxEdL7cP5W4Aw1xEuRvAMBdR7gYwzEWUuwEMcxE5bYCIEfEaAtxFO51LTTvBEIb+BPxLoB9Wj2FajRAxIkbE/ucqDGFYAAH/IhFx9RgiYoeYkIpxgGbtAkMYuhBAIi7UmveBYfUYImKHmCARB2iImBW//t0GhjAMQMC/iNA3M4jYISaI2AEaIkYi/t0GhjAMQMC/CESslHr+/LmanJxUz549U93d3WpiYkL19fUldPXftm3bpkZHR/2Jp5SAiP2xwhCGLgRCXwDphy5RaN4Hhv4MoxsRr66uqqmpKTU0NKT6+/vX1H9mZqbxHSIO10G4APqzhCEM/Qn4l0A/rB7D6ES8srKi5ufn1djYmOrq6mqq/9LSklpcXFQDAwPJfxGxf4fTJXDy+rOEIQz9CfiXQD+sHsPoRCyynZ6ebtS7p6cnSVNLivry5cvqwIEDSmSNiP07m1kCJ68/TxjC0J+Afwn0w+oxjFLEpmQlFd3b29tox/DwsNIjY0bE/h2OETEMwxHwLwmJwNCfgH8Jofth9CLW0pWGLCwsNLVncHCwkPQ0ixP8OzIMYehCIPQFkH7oEoXmfWDozzA6EUvaeXZ2Vo2Pjyfp6LSFW4yIw3cMLoD+TGEIQ38C/iXQD6vHMDoRS4Vv3Lih5ubmkrqnjXoRsX9Hs0vg5PVnCkMY+hPwL4F+WD2GUYrYH6NfCaRi/PjJ3jCEoQsBJOJCrXkfGFaPISJ2iAkScYBm7QJDGLoQQCIu1BCxP7ViGSJihwghEQdoiJifZ/TvNjCEYQAC/kWEviFExA4xQcQO0BAxEvHvNjCEYQAC/kUgYn+G3iUgYm+EzBH7I4QhDJ0IhJYI10OnMOTu9PDhQ/Ut2Wp5efk/8vIEPs0E6Hj+PQKGMHQhgERcqDXvA8PqMSQ17RATJOIAjdQ0aVX/bgNDGAYg4F9E6JsZROwQE0TsAA0RIxH/bgNDGAYg4F8EIvZn6F0CIvZGyPymP0IYwtCJQGiJcD10CkPuTswR5yCi4+X2odwNYJiLKHcDGOYiyt0AhrmIcjeAYS4ipw0QMSJeQ4C7aKdzqWknGMLQn4B/CfTD6jFMqxEiRsSI2P9chSEMCyDgXyQirh5DROwQE1IxDtCsXWAIQxcCSMSFWvM+MKweQ0TsEBMk4gANEbPi17/bwBCGAQj4FxH6ZgYRO8QEETtAQ8RIxL/bwBCGAQj4F4GI/Rl6l4CIvRHy6I0/QhjC0IlAaIlwPXQKQ+5OLNbKQUTHy+1DuRvAMBdR7gYwzEWUuwEMcxHlbgDDXEROGyBiRLyGAHfRTudS004whKE/Af8S6IfVY5hWI0SMiBGx/7kKQxgWQMC/SERcPYaI2CEmpGIcoFm7wBCGLgSQiAu15n1gWD2GiNghJkjEARoiZsWvf7eBIQwDEPAvIvTNDCJ2iAkidoCGiJGIf7eBIQwDEPAvAhErpZ4/f64mJyfVs2fPVHd3t5qYmFB9fX1qZmZGLSwsJJT379+vhoeH/YmnlICI/bHCEIYuBEJfAOmHLlFo3geG/gyjGxGvrq6qqakpNTQ0pPr7+xv1X1lZUXfu3FFHjhxR8u/Z2Vk1Pj6uNm3aFJwSHc8fKQxh6EIAEbtQa94HhtVjGJ2IRbLz8/NqbGxMdXV1pRKVEbPIemRkJBkph/4gEX+iMIShCwEk4kINEftTK5ZhdCJeWlpS09PTjXr39PQkaWpz5NuKrH0Cg0R86P3/fWEIQxcCiNiFWrES4Vz2j0mUIl5cXFSjo6NJ3WVeuLe3tzEfLKnrixcvqn379hUyGkYiYTodJ68/RxjC0IUANzMu1Iq9mYlexDJCXk/M7SCXxV+S1uYDAQhAAAIQ8CUgmVrJ2rp8Kv3LWuZCLFkxrRdu7dixI/n3G2+8UdhqaReY7AMBCEAAAhBol0ClRSyNuXHjhpqbm0vaNTg4mKSp7blj+VuRjzC1C5XtIQABCEAAAq0SqLyIW20I20EAAhCAAARiJICIY4wadYYABCAAgdoQQMS1CSUNgQAEIACBGAkg4hijRp0hAAEIQKA2BBBxbUJJQyAAAQhAIEYCiDjGqFFnCEAAAhCoDQFEXJtQ0hAIQAACEIiRACKOMWrUGQIQgAAEakMAEXc4lPLjJNeuXVvzMot2q1X0yy/arU8Z2+vXZNbxF9ZCxXO9cuyfjCVmrRMIyU5+Q39gYKDpVa+t1yTuLc33zR8/ftyLgZR16dIldezYsUJeiVskaURcJN0Syw514S6xyhxqHQKh4mmW8/Lly6YLVUiZrBfMso7TbofyuXCHbNNGFnFIjj7xbLfvhN4eEQcmKhe+jz76SMlFTz76Lk863M2bN9VXX32l5IUT+uc6zQvl/fv312wjb5uSn/jUr4DUv7m9vLyclJ9WjhxbXhcpx3n99dfV+Ph45vucAzc/WHHmnbJug9ku4TAxMaFu3brVGE2Y7E1e8oYu+Xz++edK76ffXS0XwYWFheTv+mdS074L1rAWC9L9QtfbjGNWO+X317P6xcGDB5N+KX1Ct3XLli3qs88+U19//XWyn/Sld999t+mNZlkXt7Sfnk3r+3Is81WmuvlyXshvxmfFxv4Z29D92Oxfmsfu3bsb543ZT8xt9ffync1Ofn5XGPz+979Pzv9//vOfTedfWjnSD00RZ21j11fq8dOf/lQ9evSo8XY6iYl8hoeHW+xlnd3MjLE+X4Wf7i9mzFvhItvLhxFxZ+NauaPbkv3kk08SeXz3u99NXloxMjKS1Hl+fl6NjY0pEbG5jch027ZtyYlmvwJS9jNfA2mWI3KSi2x/f3/lmLRaIbmo2G1IY6AvYnJRv3z5sjpw4ECSltJ32iIWYf3qq68mHKXcJ0+eNH6zXG6OzBsV2e/x48fJxayM12xm8dBSe++99xJhmS88SWunflXoev0ibUSc1ie/+OKLxgU9bcQidbtz5446cuRIsl3aiM7u+/Zb0yQVq9tlx8a8GZAb0aJedWrfZHz66adqz549yStVzfoLb/P1q9Jm4ZJ1PssNT1rcdAzlvNQ35tL3pHyTx9DQUHLumtvIOa0lq4UrNw46FStiLopTq+esy3Zm/zJf8iPnsD7f33777Ub/T2OnYyNc5ObIfme9S73K3ocRcQHEzRGVvqsTyaZdjKTDmSLW29gSMO92zTtJfYduC13uKn3nXApA03KRuo26DcLDFJAuSEtALp46C6D/Jux/8YtfqNnZ2cY7q80LbNoNiznS0+V0gqOdmjYvvmntlAu69DE9mkjrF3mpac3S7JNaEuZN3XovXWmn7+sRsX6fuG6z3KDqmJUlYjvTJLGXUZrcOMv5qW/wdJ9IeyWryNRk19XVldz4yUekef369STjIN+b57fO6kgfztrGvDkyrwVpMZPyY/mYHM2bYKm/7g+SzZEY2Ox+8pOfqNu3bzdiQ2o6lqiXUE/7Di9NsuYool0RZ90FmyLWJ6KcpJIKjzE1bYpW2qAvznbaKe9CZN/Q2CMde5FMVebrskQsC9N0nzIvuOZFyBwdmf2iVRFrQb755pvJVInNPCsF2m7fzxKxZIfkBkBPGejpl9Cnr8lMyk5b6JN1cW9XxHbc0kRsS9zcRuqhb7J0GtfM/MgNix4xh+ZUZHkmR7tf6XNAhPunP/0pyRqaNzE/+tGP1B//+MdG/0TERUYqsrLtOzyd+gw1IjZFLGjSUtz6Ap01iowJqdkGGS3YKUIzNW2m/nQb1xOxnpO3U9N2uroTvLJEbKfpdN1sqaT1i1ZFLKNfuSj+9a9/Va+99lpjDlIfy04hpo0SzbRqVt/PErE9AiqKv33hTpv60DfNaanpvAyXOSLOS6/mpab/8Ic/NNLmJg9pg8RaPnKzqtc+FMUsdLkhUtP6ZprUdOjoRFyeuahA7lxlnlPP/+aduOYFa73UtE7/ychH5tfsuWZzNBHre5rTFkylLdjIWqwlXUjaLhdAc+7MFlzeYi1z9FFmt8wSscxd24ui7EVmWf1CxKDbK/tI30zrkyJic446ba2BmcLXaXBZ+6DT5mbf14vs5L/mArv1UtO//e1vGwvPhHtR0wMmD3OxlhxTj8SzFmvlnc+miO24mYvBzCyMGVtzG3vKxMwSxJz5sjMLZjuzFiiaXExee/fuTdZ3sFirzCsVx4IABAojkDXqLeyARsH2TUjIR1zKqH/oY9g35a2O5EPXg/KKI8BireLYUjIEoiXQ6UdhzEyF/chZtFA9Km4vkNNZkJjnRT1w1G5XRFy7kNIgCEAAAhCIiQAijila1BUCEIAABGpHABHXLqQ0CAIQgAAEYiKAiGOKFnWFAAQgAIHaEUDEtQspDYIABCAAgZgIIOKYokVdIQABCECgdgQQce1CSoMgAAEIQCAmAog4pmhRVwhAAAIQqB0BRFy7kNIgCEAAAhCIiQAijila1BUCEIAABGpHoCHiL7/88s63v/3t3bVrIQ2CAAQgAAEIVJjAN998c/f/Ab448aw+It8Q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2" descr="data:image/png;base64,iVBORw0KGgoAAAANSUhEUgAAAeIAAAEiCAYAAAAlAdEXAAAAAXNSR0IArs4c6QAAIABJREFUeF7tnV9oFtn98E97lWav6qZ4EbdeBFwv6lKQEAiI7kovNqX0DdYuCILokhU2pnVRYkDcVIQ1uDStphcbXBFsvQnBH/2jV76rCKEhFJb1Yo0QqK1eCK69qW6uti/feXue33lOZjLPc86ZeeZMPs/Nuk9mzpzz+Z6Zz5zvOfPMtxQfCEAAAhCAAAQ6RuBbcuRHjx79Z3V1tWOV4MAQgAAEIACBjUjgm2++uZuIeHl5+T/btm3biAxoMwQgAAEIQKBjBB4+fKgQccfwc2AIQAACENjoBBDxRu8BtB8CEIAABDpKABF3FD8HhwAEIACBjU4AEW/0HkD7IQABCECgowQQcUfxc3AIQAACENjoBBDxRu8BtB8CEIAABDpKABF3FD8HhwAEIACBjU4AEW/0HkD7IQABCECgowQQcUfxc3AIQAACENjoBBDxRu8BtB8CEIAABDpKABF3FD8HhwAEIACBjU4AEW/0HkD7IQABCECgowQQcUfxc3AIQAACENjoBBDxRu8BtL/yBJ4/f64mJyfVm2++qYaHhytf3xgqODMzo+TiJ1w3bdoUQ5WpY40JIOIaB7eTTVtaWlLT09NJFfbv358pEC2ZZ8+eqcHBQTU6OtqRapv1MCvQyTrpepQp4pWVFfXRRx+ply9fNjBUgUHoToGIQxOlPB8CiNiHHvtmEhARf/LJJ6q7u1u9+uqranx8XHV1da3Z/saNG+ovf/lLsp28Dzu0iOWC+9VXX2Uefz3ZaSm99tprufsX2RXKErHEYm5uTh0/flz19/c3miQMe3t7Wx6Na27vvfdeUzlFMqJsCMRMABHHHL0K112L+K233lJ//vOf11zcpeqrq6tqampKfec731Fff/11IuwqiVjqqG8UJiYmVF9fX0eIlyFiLc8f//jHLQs3CwYi7kg34aARE0DEEQevylXXIpZR0bVr11JHu3qbX/7yl2p+fn6NiLWol5eX102TyohtYWEh2aanpyeZ9/vXv/61JsUqf7dHe3npX51iN/czjyf7v/76600jZi3OgwcPqsePHyejTLNuek4yS34i/88++6wxf5klYj2C1W2wU8jy9y+++ELt27dP/eY3v0nSzVntbydVu95xbTY2Hzumkgmxb3LS0uNp/NqJw+LiYtJHdKxu3brVxFgztMu0edlTGHVM21f5ulLXuiHiuka2w+3SkpWLrMjAFIt50ZO08bFjx9SlS5eaRKwveGZaO+07W1pyXLno6pG1T2raHhFLelZG8FJnvchHi8X8Lm3eO207HxHb6WJ9w2DOx2th6puTrEVJur6tTA20ctysEXFW/Mx0uM0krW5pLPPiYK9TsPtN2v42U72NmbkRHgMDA6TgO3y9if3wiDj2CFa0/qaIpYqyAMhMe5oX6x07diSCMy9w9oVSN9MsV1LFciGUT1ZK20fEuo4//OEPk/LtY+s62eJJE45sa2/nI2I77GmSyJrztfdtR8StHDdLxGkxteudtk3azZasP8gaSeu56aw46Bss8+YwK7Zm/5GMgtyASabDnEOv6ClItSIigIgjClZMVTUvbHokKfXXi7bMi6ukJ00R64uzub0tPS11LZusFGG7IpbV2+bHTkmnPfJiiywrlWx/X4SIsxiv94hOCBGbx80ScVYszO/TUsa2iLPS6K3GIU3EWTd+af1UpkqyUvwxnaPUtToEEHF1YlGrmtgjDHOuVUay5nOx9qgobXSn4aRJzpyztNOw7Yp4vWd1s8qy65snYp0C9hVx3nxsllx8R8R5x00Tcdp8v1kPPXf75MmTpuxJ2k2CbxzSRJzWJl0/s0/Z7WCOuFaXrY41BhF3DH29D2yL2LygypyamVrMEnErI2KTYtrjRqFFXIUR8XpzpC4j4rTy0npnq8dtd0RsHst8/lx/b8uuzBHxemepvgFc7zn5ep/ltC4UAUQciiTlNBFIm3OTC+jnn3++5tnirPnNtAVeWXN5+uBpaUzX54jtkLY7R2wvfrJXYGeNnG3RtJLSTkvntzoilnamrQ632582gk87bjtzxPYx8ub8dV3bmSNOy3K0Ou+83mm9XuaGywEE2iGAiNuhxbYtE0iTlvlYijnHlnZBsxdKyYHt70RQMrc8MjKSPOObJSP5wZC854BbeVa31ZXc662atkf5tnR1itRMh9p1y0rXmo/nyI+ntCNiqZc+dtoPesjfDxw4kEwpmDcYeh/zEa6sOees782V2FmPLqWVn7eifr2YZq2atuMj20m6XC/Wu3nzZmOdQ8hnr1s+sdiwlgQQcS3D2vlGpYk4KwWaNbKwn9mUVtlpQPvCbT/Ta8/ptfscsU2ylWebTQHIRVw/42zXTcq22yjt27JlS/LstX5EKk0odrslfSsfc/TfrojNkbHZbjM13Mpx7XLMdqfxsx+5sjMh6z3CtN4z5u2IWLfXnitOezZbPxee1h87f+ZRgxgJIOIYo0adK02gldF1pRvQocqtx63Vuf4OVZ3DQsCLACL2wsfOEFhLABG79Yqsx9bSfqzE7QjsBYFqEkDE1YwLtYqYACJ2D17WY048t+vOlD2rTwARVz9G1BACEIAABGpMABHXOLg0DQIQgAAEqk8AEVc/RtQQAhCAAARqTAAR1zi4NA0CEIAABKpPABFXP0bUEAIQgAAEakwAEdc4uDQNAhCAAASqTwARVz9G1BACEIAABGpMABHXOLg0DQIQgAAEqk8AEVc/RtQQAhCAAARqTAAR1zi4NA0CEIAABKpPABFXP0bUEAIQgAAEakwAEdc4uDQNAhCAAASqTwARVz9G1BACEIAABGpMoNIilhebmy/hljjol4ibL1Tv7u5WExMTqq+vr8ahomkQgAAEIFBHApUWsQlcXo928eJFtW/fPtXb26umpqbU0NCQ6u/vr2NcaBMEIAABCGwQAtGIeGVlRc3Pz6uxsTH15MmTxr+7uro2SKhoJgQgAAEI1JFANCKemZlRAwMDyQh4aWlJTU9PN+LR09OjJicn1aZNmyoTo2vXrqkrV6401efw4cPq4MGDyXfPnj1To6Oj6gc/+IE6ffr0mno/ePBAnThxQr148ULt2LFDnT9/XkkKXj7nzp1Tt2/fTv6ty7SPd/bsWbVr167K8KAiEIAABCCQTiAKEct88KVLl9SxY8cS2YqIFxcXE5HJRyQt6erh4eFKxvnly5dKxHjo0CG1ffv2hkx1ZW0Ri6THx8fVyZMnk+1FvFu3bk0kLsJ99OjRGnnL9/LRoq8kCCoFAQhAAAJrCEQhYlm0JR8tWlvE9v9XLc4yur169ao6c+ZMMqq9d++eunv3rtq9e3fyX1vEadvLorUPP/xQXbhwoUnouq2IuGpRpz4QgAAEWiNQeRHLaFgWZo2MjDRWRct88ezsbDJqFLFVfeGWjGhFupIqltHxr3/9a3X06FH15ZdfporYHhFrMb///vvJKPnp06eN6OoUtJma3rx5c5IlkJQ9HwhAAAIQqDaByotYRrs3b95MpGsuzDIfbRocHGykqauGW6QqspTRsIjRHLnqkXHaHLE95yvzxCJhGRHrsmR/GSmb88fSftlXuNnfV40N9YEABCAAAaUqL+LYg2SnjM2FVrpte/fuTV2wpf+uhS2jaFPqtuT19nZqO3aG1B8CEIBAnQkg4gKja6eY7UOtNyLW2+rV1ZKW3rlzpzp16lTyoyaS5l5v4Vbagq4Cm0rREIAABCDgSAARO4JrZbes1LE90pXUtMwdi2Tl8Sz50RL59/3795NNzUeRzMea9FywbCMryPXcsf24Uyt1ZRsIQAACEOgMgVJELL+KdfnyZXXgwIHG4qrl5eXGz1V2pukcFQIQgAAEINB5AqWIWFY+X79+Xb377rvJKE+eARYpm88Gdx4FNYAABCAAAQiUT6A0EWvpymrnPXv2JD/AoUfJVfpFrPJDwBEhAAEIQGAjEyhFxAJYP26kHzUyfzua34veyF2QtkMAAhDY2ARKE/HGxkzrIQABCEAAAukEEDE9AwIQgAAEINBBAoWJWFZKy09PyurorE8V35rUwVhwaAhAAAIQ2IAEChOxzdJ8jaH8TX6C8fHjx5V9Y9IG7As0GQIQgAAEOkCgFBGbjy/phVnms8Wsmu5A5DkkBCAAAQhUgkApItZp6qGhoeSXo/SIOO1lDpWgQiUgAAEIQAACJREoRcTSFhkVT05OKvntZPnI6wsnJiYarzYsqb1tH+b/nP2/be8T+w7/c+at2JtA/SEAAQhEQ6A0EUdDxKooIo41ctQbAhCAQBwEEHFOnBBxHB2ZWkIAAhCIlUBpIpZV0tPT002cYnh8CRHH2rWpNwQgAIE4CJQiYpkflmeKR0ZGKj8nbIcNEcfRkaklBCAAgVgJlCZi/fal2H5XGhHH2rWpNwQgAIE4CJQiYkEhL32Qz/DwcBxk/ltLRBxVuKgsBCAAgegIlCJi+9ElTYk54mr2Fx5fqmZcqBUEIFBPAqWIOGZ0jIhjjh51hwAEIFB9AqWJ2GXVtH6HsYlx//79jfS2Hmlv27ZNjY6OFkIbEReClUIhAAEIQOC/BEoRsfzE5cWLF9W+ffvUF198obZs2aLk96Xv3Lmjjhw50lIwzDL6+vqSfeRFEvqDiFvC2NJGpKZbwsRGEIAABIIQKEXE5ksfbt26lYh4x44d6vLly+rAgQOJlPM+Kysran5+Xo2NjSlZeS0j7MXFRTUwMJD8FxHnEWz974i4dVZsCQEIQMCXQGkivnTpkjp27JgSoYo4RcD6u1ZEbL5G0Xxzky4PEft2hf/dHxGHY0lJEIAABPIIlCJinUaW0auMhOXHPZaXl5U537teRWVEbUrbfBRKj4wRcV6oW/87Im6dFVtCAAIQ8CVQmoh9Kmo/gyyj44WFhaYiBwcHC0lPs1jLJ3LsCwEIQAACeQRKEbGZSpbXH7YzIs77eUxGxHkhbv/vjIjbZ8YeEIAABFwJlCJic7HW/fv325ojFtHevHlTjY+PJ4u07A8idg199n6IODxTSoQABCCQRaA0Ees5Xkkz79mzR/X29ra1arpTISQ13SnyHBcCEIDAxiBQiogFpf5xDj2Xaz+OVFXciLiqkaFeEIAABOpBoDQRx4oLEccaOeoNAQhAIA4CiDgnTog4jo5MLSEAAQjESqAUEfP2pbi6B4u14ooXtYUABOImUIqI0xDF8n5iRsRxd3BqDwEIQKDqBDomYvPZ4lZ+4rJTIBFxp8hzXAhAAAIbg0DHRCyrpmdnZ5PngxFxtTobqelqxYPaQAAC9SZQioiz5oiPHz+u+vv7K02YEXGlw0PlIAABCERPoBQRx0wJEcccPeoOAQhAoPoEEHFOjBBx9TsxNYQABCAQM4HSRGynp3t6etTk5GSl54clsIg45u5N3SEAAQhUn0ApIpYV0vLGpaGhocaccN7LHKqCDhFXJRLUAwIQgEA9CZQiYvPtS/oNSjy+VN0Oxarp6saGmkEAAvUjUIqIGRHH1XEQcVzxorYQgEDcBEoRsSBijjiejoKI44kVNYUABOInUJqIY0XFHHGskaPeEIAABOIggIhz4oSI4+jI1BICEIBArARKE7Gskp6enm7iFMMjTIg41q5NvSEAAQjEQaAUEcv8sDy+NDIyovr6+uIg899aIuKowkVlIQABCERHoDQRX79+Xb377rtKP74UCylEHEukqCcEIACBOAmUImJB4/L+Ydlnbm6uiez+/fvV8PCwmpmZUQsLC8nf9HdFhAARF0G1tTKvXbumrly50rTx4cOH1cGDB5Pv7t27l2RaPv74Y7V9+/bUQrO2OXfunLp9+3ayjy7zwYMH6sSJE+rFixfJ92fPnlW7du1qrbJsBQEIQMCRQGEi1s8OLy8vZ1atnTliKe/ixYtq3759SXl37txRR44cUUW/ThERO/aswLu9fPkyEeOhQ4cS6YpI//3vfydH0d/Zh8zaRgT/6NEjdfr06aZdZPvdu3cn8hUpX716VZ05c0Z1d3cHbg3FQQACEPhfAoWJWA4hC7QWFxfV6OioN3MR7vz8vBobG2tKbxc9/4yIvUMXpIA0MdpyTjuQvc16+9givnnzpvrggw+C1J9CIAABCGQRiEbEkooeGBhY8/7iLEGHCjkiDkXSrxxTkrokFxE/e/YsuTF8+vRpo0I6BW3+bceOHer8+fOMhv3Cxt4QgEALBKIQsYx6L126pI4dO9b0tiYzXV3UamxE3EIvKngTEaTIUtLEMp3hK2KzLJlDlnUIIt1//OMf6sMPP1TvvPNOMjct/9Xz0QU3keIhAIENTKBwEdvPDpusW50jzlroJaPk3t7eZPFWUR9EXBTZ1suVOV352FJ0HRGbItaSl1GyLPw6efJkMgedJf/Wa82WEIAABFojULiIfeeI0+aA9UKwN954o1AJC0JE3FpHKmorEeL4+HhDkOZxXEQs+5w6dSpZaS+LsvTCraNHjzYdR+akL1y4kMjZHIUX1U7KhQAENi6Byos47b3Fab/SVdQjTIi4syeHmTo2Vy+bjx9JDWVOV9LKv/rVr5J1BDJ6TttGp6D1Y0qbN29OHoUT2cqxJP2tPzy+1NnYc3QIbBQClRdxpwOBiDsdAY4PAQhAoN4EChVxHdAh4jpEkTZAAAIQqC4BRJwTG0Rc3c5LzSAAAQjUgQAiRsRrCPzPmbfq0LdpAwQgAIEoCCBiRIyIozhVqSQEIFBXAogYESPiup7dtAsCEIiCACJGxIg4ilOVSkIAAnUlgIgRMSKu69lNuyAAgSgIIGJEjIijOFWpJAQgUFcCiBgRI+K6nt20CwIQiIIAIkbEhYuYZ7GjuBZQSQhAoEMEEDEiRsQFnHw8i10AVIqEQE0JIGJEjIgLOLkRcQFQKRICNSWAiBExIi7g5EbEBUClSAjUlAAiRsSIuICTGxEXAJUiIVBTAogYESPiAk5uRFwAVIqEQE0JIGJEjIgLOLkRcQFQKRICNSWAiBExIi7g5EbEBUClSAjUlAAiRsSIuICTGxEXAJUiIVBTAogYESPiAk5uRFwAVIqEQE0JIGJEjIgLOLmrJOJnz56p0dFR9fTpU/XKK6+ojz/+WG3fvl09ePBAnThxQr148ULt2LFDnT9/XnV3dzfRuHfvnjpz5kzynblN1vfmsTZv3qxmZmZUT09PAYQpEgL1IYCIETEiLuB8roqIX758qU6dOqX279+vdu3a1WipCHN8fFydPHkykfK5c+fU1q1b1cGDBxvbyL7Xrl1LvhNByza7d+9WO3fuzPzePJbs++jRI3X69OkCCFMkBOpDoNIivnHjhpqbm2uiLReU4eFhZf5tcHAwueMv4sPvJPtThaE/Q9cSZNR79erVZFRrjnbt72WEK+da2qhYji1SPnv2rDp06FAibv0xv5eRr2wjx5J/yzEuXLigpqamGBW7BpD9NgSBSovYjMDq6qq6ePGi2rdvX/L17OxsckcvFxc50YeGhlR/f3/woCERf6Qw9GfoWoKZQpYydLpY/m2OiLOEbe5/+PDhxog57Xt79C2jblPMrm1gPwjUnUA0Il5ZWVHz8/NqbGxM3bp1K4mLjIzlI6Nj8/9DBg2J+NOEoT9D1xJEmHfv3m2kh80UtKSOr1y50ig6a55Yb5CWvpa/md9niZ95YtcIst9GIBCNiGXRx8DAQDLqtcUr///kyZNC0tNIxP80gKE/Q9cSbBHb/6/LzfrePG67+2aNsl3bwn4QqCuBKET8/PlzdenSJXXs2DG1adOmNSJeWlpSi4uLiDhQLw290AgRBwqMQzHmPK1M42Qt3JI1Fu+///6aBV2ShXrvvfeSI+uR79tvv51kp+zv7YVeciy5cTa/d2gCu0Cg9gSiEHHaCNhMRZOaDttPEbE/z9AMfWpkpqD37t2bpKn1fO79+/eTomUuV1ZV6++1QEW+t2/fTrYxU9etfG/OKfvUn30hUHcClRexjIZlMdbIyIjq6+tL4iHzxXqxlvy//feQQWM0508Thv4MKaGzBLKexTbnxM1ntHVtzWe19Xf6huZvf/tb6jPa9j76JqmzBDh6kQQqL2JJO9+8eTNZ4dnV1dVgYT6+pB9pKgIUEvGnCkN/hpTQOQJZz2Lbj3S1Ms8u2Qn5yNMfac9oS1ZCP68t/2aevXNxL/PIlRdxmTDSjoVE/CMAQ3+GlNA5AlkyTBPx3//+98w58VaexdY/riI/nKJFLAORDz74oHMAOHLhBBBxDmIk4t8HYejPkBI6R2C9R7LMNLKef8+qadoKdv3zoeZ8upkGz3ukrHNUOHJIAogYEa8hEHqhESIOecpSVtkE1nsWW/72u9/9Tv385z9PnuxYbz7XTDnbbTCfxRa5f/jhh+qdd95JnvOW/7LyvOyol3s8RIyIEXEB51zom5kCqkiRLRLIehb7Zz/7WdNPeK43n5s316uPcfTo0aZfPOPXyVoMUuSbIWJEjIgLOIkRcQFQO1Rk1rPY3/ve95pEvN7vddu/SiaCzXpG2/7pUX6vu0OBL/GwiBgRI+ICTjhEXADUDhaZ9iy2VMf8Xj++9P3vfz/54RT9LLb9pivdjKxnse05aR5f6mDgSzo0IkbEiLiAkw0RFwCVIiFQUwKIGBEj4gJO7tAiZsFbAUGiSAhUhAAiRsSIuICTERH7Qw3N0L9GlACBYgggYkSMiAs4t0JLhBFxAUGiSAhUhAAiRsSIuICTERH7Qw3N0L9GlACBYgggYkSMiAs4t0JLhBFxAUGiSAhUhAAiRsSIuICTERH7Qw3N0L9GlACBYgggYkSMiAs4t0JLhBFxAUGiSAhUhAAiRsSIuICTERH7Qw3N0L9GlACBYgggYkSMiAs4t0JLhBFxAUGiSAhUhAAiRsSIuICTERH7Q4Vh9Rj614gS0gggYkSMiAu4NiARf6gwrB5D/xpRAiJ26AOkBB2gWbvAEIYuBBCxC7XmfUIz9K8RJSBihz6ARBygIWIV+gJIP6QfuhAI3Q9d6sA++QRITZOaJjWdf560vUXoCyAibjsEa3aAoT9DSiiGACJGxIi4gHMLEftDhWH1GPrXiBKiTE0/f/5cTU5OKnm5dnd3t5qYmFB9fX1qZmZGLSwsJG16/fXX1fj4uOrq6goeZe6i/ZHCEIYuBBCxC7XmfUIz9K8RJUQn4tXVVTU1NaWGhoZUf39/o/4rKytqfn5ejY2NJfIVKQ8MDDRtEyrcSMSfJAxh6EIgtETohy5RYJ8yCFQ6NW0LVwOxv//000/Vnj17kpFy6A8nrz9RGMLQhQAidqHGiNifWvklVFrES0tLanp6ukGlp6cnSVNv2rRJ3bhxQ83NzSV/O378eCGjYSkbifh3ShjC0IUAInahhoj9qZVfQuVFvLi4qEZHRxMykoLu7e1Vw8PDyb/1RxqhBR0aIRLxJwpDGLoQQMQu1BCxP7XyS4hKxDJCFjGLjJ88edIQtIyO5SOCDv1BIv5EYQhDFwKI2IUaIvanVn4JlRaxzAXPzs4mK6JlxbReuPX48eMmEZsj5dAIkYg/URjC0IUAInahhoj9qZVfQqVFLDjMueDBwcFkFKxXUy8vLyfEeHwpbMfhAujPE4Yw9CfgX0LofuhTI3kEVa7fT58+Va+88or6+OOP1fbt25Miz507p27fvp38+/Dhw+rgwYNrDmVv8/bbbzfK0xtv3rw5mbaU9UTXrl1TV65cSf60d+9edfr0aZ/qF7pv5UVcaOtbKJzRXAuQcjaBIQxdCISWCP3QJQph9nn58qU6deqU2r9/v9q1a1dToSLMR48erSvKVra5d++eunv3blKO/FsW854/fz7Jplb9g4iRyBoCXAD9T1sYwtCfgH8Jofuha40ePHigrl69qs6cOdMkRhH02bNn1aFDhxqjY/sYrWyjR9W7d+9ORC+jZ/1v1zqXuR8iRsSIuIAzLvQFkNGcf5Bg6M/QtQQZoYqE9UenkOX/dbpa/03EbI6azZR21jam6GUbGX3fv3+/cbysdLdre0Lvh4gRMSIOfVYpxduXAjDlZsYfYmiGrjUy08Z69Lp161Yl87wiXpG0zOumpZRFxHnbSOpaPjK3bI+gRdIXLlxIFvvKMar4QcSIGBEXcGaGvgAymvMPEgz9GbqWYItY///Ro0ebJGtLV45nf5f3/7aIW01tu7YtxH6IGBEj4hBnklUGIvaHCsPqMXStkTkqlcVTeuHWzp07mxZxpS3Kshd62duk7SNzxDLilhFyDAu3EDEiRsSuV5d19kMi/lBhWD2GPjXKepxIJH3ixAn14sULpeeOtazlZT8i07RtJM2ctRp7vUelfNpQ1L6IGBEj4gLOLiTiDxWG1WPoXyNKSCOAiBExIi7g2oBE/KHCsHoM/WtECYjYoQ+wwMMBmrULDGHoQgARu1Br3ic0Q/8aUQIidugDSMQBGiLm8SX/bgPDCjIMUCWKSCFAaprUNKnpAi4NoUci3BD6BwmG/gwpoRgCiBgRI+ICzi1E7A8VhtVj6F8jSiA17dAHuIt2gEZqmrSqf7eBYQUZBqgSRZCabr8PIOL2mdl7wBCGLgQYEbtQa94nNEP/GlECI2KHPoBEHKAxImY0599tYFhBhgGqRBGMiNvvA4i4fWaMiHnpg3+vgWEVGYaoE2WsJcBirZxegYj9TxsYwtCFQOi0Kv3QJQrN+8DQnyGpaQeGdDwHaKSmSav6dxsYwjAAAf8iQt8QImKHmCBiB2iIGIn4dxsYwjAAAf8iELE/Q+8SELE3QgVDGLoQCH0BpB+6RIHUdOh+GOWI+Pnz52pycjJ5ObS8GmtiYkL19fWprO/9uxodL3TH4wLo3ythCEMXApzLLtSa9wnNMDoRr66uqqmpKTU0NKTkvZT6k/W9P/K1JXAB9KcKQxi6EAh9AaQfukSBgUnofhidiFdWVtT8/LwaGxtTXV1djfpnfe/fzRCxEAjd8bgA+vdMGMLQhQDnsgs1RsRNBJaWltT09HTju56eniRNLSJO+37Tpk3+1K0SuAD6I4UhDF0IIBHtyz/hAAAPcklEQVQXasVKhHPZPybRjYhFxIuLi2p0dDSp+8zMjOrt7VVbtmxJ/X54eDg4JTqeP1IYwtCFACJ2oYaI/akVyzB6EWsxDwwMNInYFnbIQCARf5owhKELAUTsQq1YiXAu+8ckOhFLCnp2dlaNj48nK6b1wi1JQad9by7oCoWLjudPEoYwdCGAiF2oIWJ/asUyjE7EUuEbN26oubm5pO6Dg4ONNHXW96GDgET8icIQhi4EELELtWIlwrnsH5MoRVxMs1svlY7XOqusLWEIQxcCiNiFGiL2p1YsQ0TsECEk4gDN2gWGMHQhgIhdqBUrEc5l/5ggYgeGdDwHaIiYZ7H9uw0MYRiAgH8RoW8IEbFDTBCxAzREjET8uw0MYRiAgH8RiNifoXcJiNgbIS998EcIQxg6EQgtEa6HTmHI3enhw4fqW7LV8vLyf7Zt25a7w0bbgI7nH3EYwtCFABJxoda8Dwyrx5DUtENMkIgDNFLTpFX9uw0MYRiAgH8RoW9mELFDTBCxAzREjET8uw0MYRiAgH8RiNifoXcJiNgbIfOb/ghhCEMnAqElwvXQKQy5OzFHnIOIjpfbh3I3gGEuotwNYJiLKHcDGOYiyt0AhrmInDZAxIh4DQHuop3OpaadYAhDfwL+JdAPq8cwrUaIGBEjYv9zFYYwLICAf5GIuHoMEbFDTEjFOECzdoEhDF0IIBEXas37wLB6DBGxQ0yQiAM0RMyKX/9uA0MYBiDgX0TomxlE7BATROwADREjEf9uA0MYBiDgXwQi9mfoXQIi9kbIozf+CGEIQycCoSXC9dApDLk7sVgrBxEdL7cP5W4Aw1xEuRvAMBdR7gYwzEWUuwEMcxE5bYCIEfEaAtxFO51LTTvBEIb+BPxLoB9Wj2FajRAxIkbE/ucqDGFYAAH/IhFx9RgiYoeYkIpxgGbtAkMYuhBAIi7UmveBYfUYImKHmCARB2iImBW//t0GhjAMQMC/iNA3M4jYISaI2AEaIkYi/t0GhjAMQMC/CESslHr+/LmanJxUz549U93d3WpiYkL19fUldPXftm3bpkZHR/2Jp5SAiP2xwhCGLgRCXwDphy5RaN4Hhv4MoxsRr66uqqmpKTU0NKT6+/vX1H9mZqbxHSIO10G4APqzhCEM/Qn4l0A/rB7D6ES8srKi5ufn1djYmOrq6mqq/9LSklpcXFQDAwPJfxGxf4fTJXDy+rOEIQz9CfiXQD+sHsPoRCyynZ6ebtS7p6cnSVNLivry5cvqwIEDSmSNiP07m1kCJ68/TxjC0J+Afwn0w+oxjFLEpmQlFd3b29tox/DwsNIjY0bE/h2OETEMwxHwLwmJwNCfgH8Jofth9CLW0pWGLCwsNLVncHCwkPQ0ixP8OzIMYehCIPQFkH7oEoXmfWDozzA6EUvaeXZ2Vo2Pjyfp6LSFW4yIw3cMLoD+TGEIQ38C/iXQD6vHMDoRS4Vv3Lih5ubmkrqnjXoRsX9Hs0vg5PVnCkMY+hPwL4F+WD2GUYrYH6NfCaRi/PjJ3jCEoQsBJOJCrXkfGFaPISJ2iAkScYBm7QJDGLoQQCIu1BCxP7ViGSJihwghEQdoiJifZ/TvNjCEYQAC/kWEviFExA4xQcQO0BAxEvHvNjCEYQAC/kUgYn+G3iUgYm+EzBH7I4QhDJ0IhJYI10OnMOTu9PDhQ/Ut2Wp5efk/8vIEPs0E6Hj+PQKGMHQhgERcqDXvA8PqMSQ17RATJOIAjdQ0aVX/bgNDGAYg4F9E6JsZROwQE0TsAA0RIxH/bgNDGAYg4F8EIvZn6F0CIvZGyPymP0IYwtCJQGiJcD10CkPuTswR5yCi4+X2odwNYJiLKHcDGOYiyt0AhrmIcjeAYS4ipw0QMSJeQ4C7aKdzqWknGMLQn4B/CfTD6jFMqxEiRsSI2P9chSEMCyDgXyQirh5DROwQE1IxDtCsXWAIQxcCSMSFWvM+MKweQ0TsEBMk4gANEbPi17/bwBCGAQj4FxH6ZgYRO8QEETtAQ8RIxL/bwBCGAQj4F4GI/Rl6l4CIvRHy6I0/QhjC0IlAaIlwPXQKQ+5OLNbKQUTHy+1DuRvAMBdR7gYwzEWUuwEMcxHlbgDDXEROGyBiRLyGAHfRTudS004whKE/Af8S6IfVY5hWI0SMiBGx/7kKQxgWQMC/SERcPYaI2CEmpGIcoFm7wBCGLgSQiAu15n1gWD2GiNghJkjEARoiZsWvf7eBIQwDEPAvIvTNDCJ2iAkidoCGiJGIf7eBIQwDEPAvAhErpZ4/f64mJyfVs2fPVHd3t5qYmFB9fX1qZmZGLSwsJJT379+vhoeH/YmnlICI/bHCEIYuBEJfAOmHLlFo3geG/gyjGxGvrq6qqakpNTQ0pPr7+xv1X1lZUXfu3FFHjhxR8u/Z2Vk1Pj6uNm3aFJwSHc8fKQxh6EIAEbtQa94HhtVjGJ2IRbLz8/NqbGxMdXV1pRKVEbPIemRkJBkph/4gEX+iMIShCwEk4kINEftTK5ZhdCJeWlpS09PTjXr39PQkaWpz5NuKrH0Cg0R86P3/fWEIQxcCiNiFWrES4Vz2j0mUIl5cXFSjo6NJ3WVeuLe3tzEfLKnrixcvqn379hUyGkYiYTodJ68/RxjC0IUANzMu1Iq9mYlexDJCXk/M7SCXxV+S1uYDAQhAAAIQ8CUgmVrJ2rp8Kv3LWuZCLFkxrRdu7dixI/n3G2+8UdhqaReY7AMBCEAAAhBol0ClRSyNuXHjhpqbm0vaNTg4mKSp7blj+VuRjzC1C5XtIQABCEAAAq0SqLyIW20I20EAAhCAAARiJICIY4wadYYABCAAgdoQQMS1CSUNgQAEIACBGAkg4hijRp0hAAEIQKA2BBBxbUJJQyAAAQhAIEYCiDjGqFFnCEAAAhCoDQFEXJtQ0hAIQAACEIiRACKOMWrUGQIQgAAEakMAEXc4lPLjJNeuXVvzMot2q1X0yy/arU8Z2+vXZNbxF9ZCxXO9cuyfjCVmrRMIyU5+Q39gYKDpVa+t1yTuLc33zR8/ftyLgZR16dIldezYsUJeiVskaURcJN0Syw514S6xyhxqHQKh4mmW8/Lly6YLVUiZrBfMso7TbofyuXCHbNNGFnFIjj7xbLfvhN4eEQcmKhe+jz76SMlFTz76Lk863M2bN9VXX32l5IUT+uc6zQvl/fv312wjb5uSn/jUr4DUv7m9vLyclJ9WjhxbXhcpx3n99dfV+Ph45vucAzc/WHHmnbJug9ku4TAxMaFu3brVGE2Y7E1e8oYu+Xz++edK76ffXS0XwYWFheTv+mdS074L1rAWC9L9QtfbjGNWO+X317P6xcGDB5N+KX1Ct3XLli3qs88+U19//XWyn/Sld999t+mNZlkXt7Sfnk3r+3Is81WmuvlyXshvxmfFxv4Z29D92Oxfmsfu3bsb543ZT8xt9ffync1Ofn5XGPz+979Pzv9//vOfTedfWjnSD00RZ21j11fq8dOf/lQ9evSo8XY6iYl8hoeHW+xlnd3MjLE+X4Wf7i9mzFvhItvLhxFxZ+NauaPbkv3kk08SeXz3u99NXloxMjKS1Hl+fl6NjY0pEbG5jch027ZtyYlmvwJS9jNfA2mWI3KSi2x/f3/lmLRaIbmo2G1IY6AvYnJRv3z5sjpw4ECSltJ32iIWYf3qq68mHKXcJ0+eNH6zXG6OzBsV2e/x48fJxayM12xm8dBSe++99xJhmS88SWunflXoev0ibUSc1ie/+OKLxgU9bcQidbtz5446cuRIsl3aiM7u+/Zb0yQVq9tlx8a8GZAb0aJedWrfZHz66adqz549yStVzfoLb/P1q9Jm4ZJ1PssNT1rcdAzlvNQ35tL3pHyTx9DQUHLumtvIOa0lq4UrNw46FStiLopTq+esy3Zm/zJf8iPnsD7f33777Ub/T2OnYyNc5ObIfme9S73K3ocRcQHEzRGVvqsTyaZdjKTDmSLW29gSMO92zTtJfYduC13uKn3nXApA03KRuo26DcLDFJAuSEtALp46C6D/Jux/8YtfqNnZ2cY7q80LbNoNiznS0+V0gqOdmjYvvmntlAu69DE9mkjrF3mpac3S7JNaEuZN3XovXWmn7+sRsX6fuG6z3KDqmJUlYjvTJLGXUZrcOMv5qW/wdJ9IeyWryNRk19XVldz4yUekef369STjIN+b57fO6kgfztrGvDkyrwVpMZPyY/mYHM2bYKm/7g+SzZEY2Ox+8pOfqNu3bzdiQ2o6lqiXUE/7Di9NsuYool0RZ90FmyLWJ6KcpJIKjzE1bYpW2qAvznbaKe9CZN/Q2CMde5FMVebrskQsC9N0nzIvuOZFyBwdmf2iVRFrQb755pvJVInNPCsF2m7fzxKxZIfkBkBPGejpl9Cnr8lMyk5b6JN1cW9XxHbc0kRsS9zcRuqhb7J0GtfM/MgNix4xh+ZUZHkmR7tf6XNAhPunP/0pyRqaNzE/+tGP1B//+MdG/0TERUYqsrLtOzyd+gw1IjZFLGjSUtz6Ap01iowJqdkGGS3YKUIzNW2m/nQb1xOxnpO3U9N2uroTvLJEbKfpdN1sqaT1i1ZFLKNfuSj+9a9/Va+99lpjDlIfy04hpo0SzbRqVt/PErE9AiqKv33hTpv60DfNaanpvAyXOSLOS6/mpab/8Ic/NNLmJg9pg8RaPnKzqtc+FMUsdLkhUtP6ZprUdOjoRFyeuahA7lxlnlPP/+aduOYFa73UtE7/ychH5tfsuWZzNBHre5rTFkylLdjIWqwlXUjaLhdAc+7MFlzeYi1z9FFmt8wSscxd24ui7EVmWf1CxKDbK/tI30zrkyJic446ba2BmcLXaXBZ+6DT5mbf14vs5L/mArv1UtO//e1vGwvPhHtR0wMmD3OxlhxTj8SzFmvlnc+miO24mYvBzCyMGVtzG3vKxMwSxJz5sjMLZjuzFiiaXExee/fuTdZ3sFirzCsVx4IABAojkDXqLeyARsH2TUjIR1zKqH/oY9g35a2O5EPXg/KKI8BireLYUjIEoiXQ6UdhzEyF/chZtFA9Km4vkNNZkJjnRT1w1G5XRFy7kNIgCEAAAhCIiQAijila1BUCEIAABGpHABHXLqQ0CAIQgAAEYiKAiGOKFnWFAAQgAIHaEUDEtQspDYIABCAAgZgIIOKYokVdIQABCECgdgQQce1CSoMgAAEIQCAmAog4pmhRVwhAAAIQqB0BRFy7kNIgCEAAAhCIiQAijila1BUCEIAABGpHoCHiL7/88s63v/3t3bVrIQ2CAAQgAAEIVJjAN998c/f/Ab448aw+It8Q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3" descr="data:image/png;base64,iVBORw0KGgoAAAANSUhEUgAAAeIAAAEiCAYAAAAlAdEXAAAAAXNSR0IArs4c6QAAIABJREFUeF7tnV9oFtn98E97lWav6qZ4EbdeBFwv6lKQEAiI7kovNqX0DdYuCILokhU2pnVRYkDcVIQ1uDStphcbXBFsvQnBH/2jV76rCKEhFJb1Yo0QqK1eCK69qW6uti/feXue33lOZjLPc86ZeeZMPs/Nuk9mzpzz+Z6Zz5zvOfPMtxQfCEAAAhCAAAQ6RuBbcuRHjx79Z3V1tWOV4MAQgAAEIACBjUjgm2++uZuIeHl5+T/btm3biAxoMwQgAAEIQKBjBB4+fKgQccfwc2AIQAACENjoBBDxRu8BtB8CEIAABDpKABF3FD8HhwAEIACBjU4AEW/0HkD7IQABCECgowQQcUfxc3AIQAACENjoBBDxRu8BtB8CEIAABDpKABF3FD8HhwAEIACBjU4AEW/0HkD7IQABCECgowQQcUfxc3AIQAACENjoBBDxRu8BtB8CEIAABDpKABF3FD8HhwAEIACBjU4AEW/0HkD7IQABCECgowQQcUfxc3AIQAACENjoBBDxRu8BtL/yBJ4/f64mJyfVm2++qYaHhytf3xgqODMzo+TiJ1w3bdoUQ5WpY40JIOIaB7eTTVtaWlLT09NJFfbv358pEC2ZZ8+eqcHBQTU6OtqRapv1MCvQyTrpepQp4pWVFfXRRx+ply9fNjBUgUHoToGIQxOlPB8CiNiHHvtmEhARf/LJJ6q7u1u9+uqranx8XHV1da3Z/saNG+ovf/lLsp28Dzu0iOWC+9VXX2Uefz3ZaSm99tprufsX2RXKErHEYm5uTh0/flz19/c3miQMe3t7Wx6Na27vvfdeUzlFMqJsCMRMABHHHL0K112L+K233lJ//vOf11zcpeqrq6tqampKfec731Fff/11IuwqiVjqqG8UJiYmVF9fX0eIlyFiLc8f//jHLQs3CwYi7kg34aARE0DEEQevylXXIpZR0bVr11JHu3qbX/7yl2p+fn6NiLWol5eX102TyohtYWEh2aanpyeZ9/vXv/61JsUqf7dHe3npX51iN/czjyf7v/76600jZi3OgwcPqsePHyejTLNuek4yS34i/88++6wxf5klYj2C1W2wU8jy9y+++ELt27dP/eY3v0nSzVntbydVu95xbTY2Hzumkgmxb3LS0uNp/NqJw+LiYtJHdKxu3brVxFgztMu0edlTGHVM21f5ulLXuiHiuka2w+3SkpWLrMjAFIt50ZO08bFjx9SlS5eaRKwveGZaO+07W1pyXLno6pG1T2raHhFLelZG8FJnvchHi8X8Lm3eO207HxHb6WJ9w2DOx2th6puTrEVJur6tTA20ctysEXFW/Mx0uM0krW5pLPPiYK9TsPtN2v42U72NmbkRHgMDA6TgO3y9if3wiDj2CFa0/qaIpYqyAMhMe5oX6x07diSCMy9w9oVSN9MsV1LFciGUT1ZK20fEuo4//OEPk/LtY+s62eJJE45sa2/nI2I77GmSyJrztfdtR8StHDdLxGkxteudtk3azZasP8gaSeu56aw46Bss8+YwK7Zm/5GMgtyASabDnEOv6ClItSIigIgjClZMVTUvbHokKfXXi7bMi6ukJ00R64uzub0tPS11LZusFGG7IpbV2+bHTkmnPfJiiywrlWx/X4SIsxiv94hOCBGbx80ScVYszO/TUsa2iLPS6K3GIU3EWTd+af1UpkqyUvwxnaPUtToEEHF1YlGrmtgjDHOuVUay5nOx9qgobXSn4aRJzpyztNOw7Yp4vWd1s8qy65snYp0C9hVx3nxsllx8R8R5x00Tcdp8v1kPPXf75MmTpuxJ2k2CbxzSRJzWJl0/s0/Z7WCOuFaXrY41BhF3DH29D2yL2LygypyamVrMEnErI2KTYtrjRqFFXIUR8XpzpC4j4rTy0npnq8dtd0RsHst8/lx/b8uuzBHxemepvgFc7zn5ep/ltC4UAUQciiTlNBFIm3OTC+jnn3++5tnirPnNtAVeWXN5+uBpaUzX54jtkLY7R2wvfrJXYGeNnG3RtJLSTkvntzoilnamrQ632582gk87bjtzxPYx8ub8dV3bmSNOy3K0Ou+83mm9XuaGywEE2iGAiNuhxbYtE0iTlvlYijnHlnZBsxdKyYHt70RQMrc8MjKSPOObJSP5wZC854BbeVa31ZXc662atkf5tnR1itRMh9p1y0rXmo/nyI+ntCNiqZc+dtoPesjfDxw4kEwpmDcYeh/zEa6sOees782V2FmPLqWVn7eifr2YZq2atuMj20m6XC/Wu3nzZmOdQ8hnr1s+sdiwlgQQcS3D2vlGpYk4KwWaNbKwn9mUVtlpQPvCbT/Ta8/ptfscsU2ylWebTQHIRVw/42zXTcq22yjt27JlS/LstX5EKk0odrslfSsfc/TfrojNkbHZbjM13Mpx7XLMdqfxsx+5sjMh6z3CtN4z5u2IWLfXnitOezZbPxee1h87f+ZRgxgJIOIYo0adK02gldF1pRvQocqtx63Vuf4OVZ3DQsCLACL2wsfOEFhLABG79Yqsx9bSfqzE7QjsBYFqEkDE1YwLtYqYACJ2D17WY048t+vOlD2rTwARVz9G1BACEIAABGpMABHXOLg0DQIQgAAEqk8AEVc/RtQQAhCAAARqTAAR1zi4NA0CEIAABKpPABFXP0bUEAIQgAAEakwAEdc4uDQNAhCAAASqTwARVz9G1BACEIAABGpMABHXOLg0DQIQgAAEqk8AEVc/RtQQAhCAAARqTAAR1zi4NA0CEIAABKpPABFXP0bUEAIQgAAEakwAEdc4uDQNAhCAAASqTwARVz9G1BACEIAABGpMoNIilhebmy/hljjol4ibL1Tv7u5WExMTqq+vr8ahomkQgAAEIFBHApUWsQlcXo928eJFtW/fPtXb26umpqbU0NCQ6u/vr2NcaBMEIAABCGwQAtGIeGVlRc3Pz6uxsTH15MmTxr+7uro2SKhoJgQgAAEI1JFANCKemZlRAwMDyQh4aWlJTU9PN+LR09OjJicn1aZNmyoTo2vXrqkrV6401efw4cPq4MGDyXfPnj1To6Oj6gc/+IE6ffr0mno/ePBAnThxQr148ULt2LFDnT9/XkkKXj7nzp1Tt2/fTv6ty7SPd/bsWbVr167K8KAiEIAABCCQTiAKEct88KVLl9SxY8cS2YqIFxcXE5HJRyQt6erh4eFKxvnly5dKxHjo0CG1ffv2hkx1ZW0Ri6THx8fVyZMnk+1FvFu3bk0kLsJ99OjRGnnL9/LRoq8kCCoFAQhAAAJrCEQhYlm0JR8tWlvE9v9XLc4yur169ao6c+ZMMqq9d++eunv3rtq9e3fyX1vEadvLorUPP/xQXbhwoUnouq2IuGpRpz4QgAAEWiNQeRHLaFgWZo2MjDRWRct88ezsbDJqFLFVfeGWjGhFupIqltHxr3/9a3X06FH15ZdfporYHhFrMb///vvJKPnp06eN6OoUtJma3rx5c5IlkJQ9HwhAAAIQqDaByotYRrs3b95MpGsuzDIfbRocHGykqauGW6QqspTRsIjRHLnqkXHaHLE95yvzxCJhGRHrsmR/GSmb88fSftlXuNnfV40N9YEABCAAAaUqL+LYg2SnjM2FVrpte/fuTV2wpf+uhS2jaFPqtuT19nZqO3aG1B8CEIBAnQkg4gKja6eY7UOtNyLW2+rV1ZKW3rlzpzp16lTyoyaS5l5v4Vbagq4Cm0rREIAABCDgSAARO4JrZbes1LE90pXUtMwdi2Tl8Sz50RL59/3795NNzUeRzMea9FywbCMryPXcsf24Uyt1ZRsIQAACEOgMgVJELL+KdfnyZXXgwIHG4qrl5eXGz1V2pukcFQIQgAAEINB5AqWIWFY+X79+Xb377rvJKE+eARYpm88Gdx4FNYAABCAAAQiUT6A0EWvpymrnPXv2JD/AoUfJVfpFrPJDwBEhAAEIQGAjEyhFxAJYP26kHzUyfzua34veyF2QtkMAAhDY2ARKE/HGxkzrIQABCEAAAukEEDE9AwIQgAAEINBBAoWJWFZKy09PyurorE8V35rUwVhwaAhAAAIQ2IAEChOxzdJ8jaH8TX6C8fHjx5V9Y9IG7As0GQIQgAAEOkCgFBGbjy/phVnms8Wsmu5A5DkkBCAAAQhUgkApItZp6qGhoeSXo/SIOO1lDpWgQiUgAAEIQAACJREoRcTSFhkVT05OKvntZPnI6wsnJiYarzYsqb1tH+b/nP2/be8T+w7/c+at2JtA/SEAAQhEQ6A0EUdDxKooIo41ctQbAhCAQBwEEHFOnBBxHB2ZWkIAAhCIlUBpIpZV0tPT002cYnh8CRHH2rWpNwQgAIE4CJQiYpkflmeKR0ZGKj8nbIcNEcfRkaklBCAAgVgJlCZi/fal2H5XGhHH2rWpNwQgAIE4CJQiYkEhL32Qz/DwcBxk/ltLRBxVuKgsBCAAgegIlCJi+9ElTYk54mr2Fx5fqmZcqBUEIFBPAqWIOGZ0jIhjjh51hwAEIFB9AqWJ2GXVtH6HsYlx//79jfS2Hmlv27ZNjY6OFkIbEReClUIhAAEIQOC/BEoRsfzE5cWLF9W+ffvUF198obZs2aLk96Xv3Lmjjhw50lIwzDL6+vqSfeRFEvqDiFvC2NJGpKZbwsRGEIAABIIQKEXE5ksfbt26lYh4x44d6vLly+rAgQOJlPM+Kysran5+Xo2NjSlZeS0j7MXFRTUwMJD8FxHnEWz974i4dVZsCQEIQMCXQGkivnTpkjp27JgSoYo4RcD6u1ZEbL5G0Xxzky4PEft2hf/dHxGHY0lJEIAABPIIlCJinUaW0auMhOXHPZaXl5U537teRWVEbUrbfBRKj4wRcV6oW/87Im6dFVtCAAIQ8CVQmoh9Kmo/gyyj44WFhaYiBwcHC0lPs1jLJ3LsCwEIQAACeQRKEbGZSpbXH7YzIs77eUxGxHkhbv/vjIjbZ8YeEIAABFwJlCJic7HW/fv325ojFtHevHlTjY+PJ4u07A8idg199n6IODxTSoQABCCQRaA0Ees5Xkkz79mzR/X29ra1arpTISQ13SnyHBcCEIDAxiBQiogFpf5xDj2Xaz+OVFXciLiqkaFeEIAABOpBoDQRx4oLEccaOeoNAQhAIA4CiDgnTog4jo5MLSEAAQjESqAUEfP2pbi6B4u14ooXtYUABOImUIqI0xDF8n5iRsRxd3BqDwEIQKDqBDomYvPZ4lZ+4rJTIBFxp8hzXAhAAAIbg0DHRCyrpmdnZ5PngxFxtTobqelqxYPaQAAC9SZQioiz5oiPHz+u+vv7K02YEXGlw0PlIAABCERPoBQRx0wJEcccPeoOAQhAoPoEEHFOjBBx9TsxNYQABCAQM4HSRGynp3t6etTk5GSl54clsIg45u5N3SEAAQhUn0ApIpYV0vLGpaGhocaccN7LHKqCDhFXJRLUAwIQgEA9CZQiYvPtS/oNSjy+VN0Oxarp6saGmkEAAvUjUIqIGRHH1XEQcVzxorYQgEDcBEoRsSBijjiejoKI44kVNYUABOInUJqIY0XFHHGskaPeEIAABOIggIhz4oSI4+jI1BICEIBArARKE7Gskp6enm7iFMMjTIg41q5NvSEAAQjEQaAUEcv8sDy+NDIyovr6+uIg899aIuKowkVlIQABCERHoDQRX79+Xb377rtKP74UCylEHEukqCcEIACBOAmUImJB4/L+Ydlnbm6uiez+/fvV8PCwmpmZUQsLC8nf9HdFhAARF0G1tTKvXbumrly50rTx4cOH1cGDB5Pv7t27l2RaPv74Y7V9+/bUQrO2OXfunLp9+3ayjy7zwYMH6sSJE+rFixfJ92fPnlW7du1qrbJsBQEIQMCRQGEi1s8OLy8vZ1atnTliKe/ixYtq3759SXl37txRR44cUUW/ThERO/aswLu9fPkyEeOhQ4cS6YpI//3vfydH0d/Zh8zaRgT/6NEjdfr06aZdZPvdu3cn8hUpX716VZ05c0Z1d3cHbg3FQQACEPhfAoWJWA4hC7QWFxfV6OioN3MR7vz8vBobG2tKbxc9/4yIvUMXpIA0MdpyTjuQvc16+9givnnzpvrggw+C1J9CIAABCGQRiEbEkooeGBhY8/7iLEGHCjkiDkXSrxxTkrokFxE/e/YsuTF8+vRpo0I6BW3+bceOHer8+fOMhv3Cxt4QgEALBKIQsYx6L126pI4dO9b0tiYzXV3UamxE3EIvKngTEaTIUtLEMp3hK2KzLJlDlnUIIt1//OMf6sMPP1TvvPNOMjct/9Xz0QU3keIhAIENTKBwEdvPDpusW50jzlroJaPk3t7eZPFWUR9EXBTZ1suVOV352FJ0HRGbItaSl1GyLPw6efJkMgedJf/Wa82WEIAABFojULiIfeeI0+aA9UKwN954o1AJC0JE3FpHKmorEeL4+HhDkOZxXEQs+5w6dSpZaS+LsvTCraNHjzYdR+akL1y4kMjZHIUX1U7KhQAENi6Byos47b3Fab/SVdQjTIi4syeHmTo2Vy+bjx9JDWVOV9LKv/rVr5J1BDJ6TttGp6D1Y0qbN29OHoUT2cqxJP2tPzy+1NnYc3QIbBQClRdxpwOBiDsdAY4PAQhAoN4EChVxHdAh4jpEkTZAAAIQqC4BRJwTG0Rc3c5LzSAAAQjUgQAiRsRrCPzPmbfq0LdpAwQgAIEoCCBiRIyIozhVqSQEIFBXAogYESPiup7dtAsCEIiCACJGxIg4ilOVSkIAAnUlgIgRMSKu69lNuyAAgSgIIGJEjIijOFWpJAQgUFcCiBgRI+K6nt20CwIQiIIAIkbEhYuYZ7GjuBZQSQhAoEMEEDEiRsQFnHw8i10AVIqEQE0JIGJEjIgLOLkRcQFQKRICNSWAiBExIi7g5EbEBUClSAjUlAAiRsSIuICTGxEXAJUiIVBTAogYESPiAk5uRFwAVIqEQE0JIGJEjIgLOLkRcQFQKRICNSWAiBExIi7g5EbEBUClSAjUlAAiRsSIuICTGxEXAJUiIVBTAogYESPiAk5uRFwAVIqEQE0JIGJEjIgLOLmrJOJnz56p0dFR9fTpU/XKK6+ojz/+WG3fvl09ePBAnThxQr148ULt2LFDnT9/XnV3dzfRuHfvnjpz5kzynblN1vfmsTZv3qxmZmZUT09PAYQpEgL1IYCIETEiLuB8roqIX758qU6dOqX279+vdu3a1WipCHN8fFydPHkykfK5c+fU1q1b1cGDBxvbyL7Xrl1LvhNByza7d+9WO3fuzPzePJbs++jRI3X69OkCCFMkBOpDoNIivnHjhpqbm2uiLReU4eFhZf5tcHAwueMv4sPvJPtThaE/Q9cSZNR79erVZFRrjnbt72WEK+da2qhYji1SPnv2rDp06FAibv0xv5eRr2wjx5J/yzEuXLigpqamGBW7BpD9NgSBSovYjMDq6qq6ePGi2rdvX/L17OxsckcvFxc50YeGhlR/f3/woCERf6Qw9GfoWoKZQpYydLpY/m2OiLOEbe5/+PDhxog57Xt79C2jblPMrm1gPwjUnUA0Il5ZWVHz8/NqbGxM3bp1K4mLjIzlI6Nj8/9DBg2J+NOEoT9D1xJEmHfv3m2kh80UtKSOr1y50ig6a55Yb5CWvpa/md9niZ95YtcIst9GIBCNiGXRx8DAQDLqtcUr///kyZNC0tNIxP80gKE/Q9cSbBHb/6/LzfrePG67+2aNsl3bwn4QqCuBKET8/PlzdenSJXXs2DG1adOmNSJeWlpSi4uLiDhQLw290AgRBwqMQzHmPK1M42Qt3JI1Fu+///6aBV2ShXrvvfeSI+uR79tvv51kp+zv7YVeciy5cTa/d2gCu0Cg9gSiEHHaCNhMRZOaDttPEbE/z9AMfWpkpqD37t2bpKn1fO79+/eTomUuV1ZV6++1QEW+t2/fTrYxU9etfG/OKfvUn30hUHcClRexjIZlMdbIyIjq6+tL4iHzxXqxlvy//feQQWM0508Thv4MKaGzBLKexTbnxM1ntHVtzWe19Xf6huZvf/tb6jPa9j76JqmzBDh6kQQqL2JJO9+8eTNZ4dnV1dVgYT6+pB9pKgIUEvGnCkN/hpTQOQJZz2Lbj3S1Ms8u2Qn5yNMfac9oS1ZCP68t/2aevXNxL/PIlRdxmTDSjoVE/CMAQ3+GlNA5AlkyTBPx3//+98w58VaexdY/riI/nKJFLAORDz74oHMAOHLhBBBxDmIk4t8HYejPkBI6R2C9R7LMNLKef8+qadoKdv3zoeZ8upkGz3ukrHNUOHJIAogYEa8hEHqhESIOecpSVtkE1nsWW/72u9/9Tv385z9PnuxYbz7XTDnbbTCfxRa5f/jhh+qdd95JnvOW/7LyvOyol3s8RIyIEXEB51zom5kCqkiRLRLIehb7Zz/7WdNPeK43n5s316uPcfTo0aZfPOPXyVoMUuSbIWJEjIgLOIkRcQFQO1Rk1rPY3/ve95pEvN7vddu/SiaCzXpG2/7pUX6vu0OBL/GwiBgRI+ICTjhEXADUDhaZ9iy2VMf8Xj++9P3vfz/54RT9LLb9pivdjKxnse05aR5f6mDgSzo0IkbEiLiAkw0RFwCVIiFQUwKIGBEj4gJO7tAiZsFbAUGiSAhUhAAiRsSIuICTERH7Qw3N0L9GlACBYgggYkSMiAs4t0JLhBFxAUGiSAhUhAAiRsSIuICTERH7Qw3N0L9GlACBYgggYkSMiAs4t0JLhBFxAUGiSAhUhAAiRsSIuICTERH7Qw3N0L9GlACBYgggYkSMiAs4t0JLhBFxAUGiSAhUhAAiRsSIuICTERH7Qw3N0L9GlACBYgggYkSMiAs4t0JLhBFxAUGiSAhUhAAiRsSIuICTERH7Q4Vh9Rj614gS0gggYkSMiAu4NiARf6gwrB5D/xpRAiJ26AOkBB2gWbvAEIYuBBCxC7XmfUIz9K8RJSBihz6ARBygIWIV+gJIP6QfuhAI3Q9d6sA++QRITZOaJjWdf560vUXoCyAibjsEa3aAoT9DSiiGACJGxIi4gHMLEftDhWH1GPrXiBKiTE0/f/5cTU5OKnm5dnd3t5qYmFB9fX1qZmZGLSwsJG16/fXX1fj4uOrq6goeZe6i/ZHCEIYuBBCxC7XmfUIz9K8RJUQn4tXVVTU1NaWGhoZUf39/o/4rKytqfn5ejY2NJfIVKQ8MDDRtEyrcSMSfJAxh6EIgtETohy5RYJ8yCFQ6NW0LVwOxv//000/Vnj17kpFy6A8nrz9RGMLQhQAidqHGiNifWvklVFrES0tLanp6ukGlp6cnSVNv2rRJ3bhxQ83NzSV/O378eCGjYSkbifh3ShjC0IUAInahhoj9qZVfQuVFvLi4qEZHRxMykoLu7e1Vw8PDyb/1RxqhBR0aIRLxJwpDGLoQQMQu1BCxP7XyS4hKxDJCFjGLjJ88edIQtIyO5SOCDv1BIv5EYQhDFwKI2IUaIvanVn4JlRaxzAXPzs4mK6JlxbReuPX48eMmEZsj5dAIkYg/URjC0IUAInahhoj9qZVfQqVFLDjMueDBwcFkFKxXUy8vLyfEeHwpbMfhAujPE4Yw9CfgX0LofuhTI3kEVa7fT58+Va+88or6+OOP1fbt25Miz507p27fvp38+/Dhw+rgwYNrDmVv8/bbbzfK0xtv3rw5mbaU9UTXrl1TV65cSf60d+9edfr0aZ/qF7pv5UVcaOtbKJzRXAuQcjaBIQxdCISWCP3QJQph9nn58qU6deqU2r9/v9q1a1dToSLMR48erSvKVra5d++eunv3blKO/FsW854/fz7Jplb9g4iRyBoCXAD9T1sYwtCfgH8Jofuha40ePHigrl69qs6cOdMkRhH02bNn1aFDhxqjY/sYrWyjR9W7d+9ORC+jZ/1v1zqXuR8iRsSIuIAzLvQFkNGcf5Bg6M/QtQQZoYqE9UenkOX/dbpa/03EbI6azZR21jam6GUbGX3fv3+/cbysdLdre0Lvh4gRMSIOfVYpxduXAjDlZsYfYmiGrjUy08Z69Lp161Yl87wiXpG0zOumpZRFxHnbSOpaPjK3bI+gRdIXLlxIFvvKMar4QcSIGBEXcGaGvgAymvMPEgz9GbqWYItY///Ro0ebJGtLV45nf5f3/7aIW01tu7YtxH6IGBEj4hBnklUGIvaHCsPqMXStkTkqlcVTeuHWzp07mxZxpS3Kshd62duk7SNzxDLilhFyDAu3EDEiRsSuV5d19kMi/lBhWD2GPjXKepxIJH3ixAn14sULpeeOtazlZT8i07RtJM2ctRp7vUelfNpQ1L6IGBEj4gLOLiTiDxWG1WPoXyNKSCOAiBExIi7g2oBE/KHCsHoM/WtECYjYoQ+wwMMBmrULDGHoQgARu1Br3ic0Q/8aUQIidugDSMQBGiLm8SX/bgPDCjIMUCWKSCFAaprUNKnpAi4NoUci3BD6BwmG/gwpoRgCiBgRI+ICzi1E7A8VhtVj6F8jSiA17dAHuIt2gEZqmrSqf7eBYQUZBqgSRZCabr8PIOL2mdl7wBCGLgQYEbtQa94nNEP/GlECI2KHPoBEHKAxImY0599tYFhBhgGqRBGMiNvvA4i4fWaMiHnpg3+vgWEVGYaoE2WsJcBirZxegYj9TxsYwtCFQOi0Kv3QJQrN+8DQnyGpaQeGdDwHaKSmSav6dxsYwjAAAf8iQt8QImKHmCBiB2iIGIn4dxsYwjAAAf8iELE/Q+8SELE3QgVDGLoQCH0BpB+6RIHUdOh+GOWI+Pnz52pycjJ5ObS8GmtiYkL19fWprO/9uxodL3TH4wLo3ythCEMXApzLLtSa9wnNMDoRr66uqqmpKTU0NKTkvZT6k/W9P/K1JXAB9KcKQxi6EAh9AaQfukSBgUnofhidiFdWVtT8/LwaGxtTXV1djfpnfe/fzRCxEAjd8bgA+vdMGMLQhQDnsgs1RsRNBJaWltT09HTju56eniRNLSJO+37Tpk3+1K0SuAD6I4UhDF0IIBHtyz/hAAAPcklEQVQXasVKhHPZPybRjYhFxIuLi2p0dDSp+8zMjOrt7VVbtmxJ/X54eDg4JTqeP1IYwtCFACJ2oYaI/akVyzB6EWsxDwwMNInYFnbIQCARf5owhKELAUTsQq1YiXAu+8ckOhFLCnp2dlaNj48nK6b1wi1JQad9by7oCoWLjudPEoYwdCGAiF2oIWJ/asUyjE7EUuEbN26oubm5pO6Dg4ONNHXW96GDgET8icIQhi4EELELtWIlwrnsH5MoRVxMs1svlY7XOqusLWEIQxcCiNiFGiL2p1YsQ0TsECEk4gDN2gWGMHQhgIhdqBUrEc5l/5ggYgeGdDwHaIiYZ7H9uw0MYRiAgH8RoW8IEbFDTBCxAzREjET8uw0MYRiAgH8RiNifoXcJiNgbIS998EcIQxg6EQgtEa6HTmHI3enhw4fqW7LV8vLyf7Zt25a7w0bbgI7nH3EYwtCFABJxoda8Dwyrx5DUtENMkIgDNFLTpFX9uw0MYRiAgH8RoW9mELFDTBCxAzREjET8uw0MYRiAgH8RiNifoXcJiNgbIfOb/ghhCEMnAqElwvXQKQy5OzFHnIOIjpfbh3I3gGEuotwNYJiLKHcDGOYiyt0AhrmInDZAxIh4DQHuop3OpaadYAhDfwL+JdAPq8cwrUaIGBEjYv9zFYYwLICAf5GIuHoMEbFDTEjFOECzdoEhDF0IIBEXas37wLB6DBGxQ0yQiAM0RMyKX/9uA0MYBiDgX0TomxlE7BATROwADREjEf9uA0MYBiDgXwQi9mfoXQIi9kbIozf+CGEIQycCoSXC9dApDLk7sVgrBxEdL7cP5W4Aw1xEuRvAMBdR7gYwzEWUuwEMcxE5bYCIEfEaAtxFO51LTTvBEIb+BPxLoB9Wj2FajRAxIkbE/ucqDGFYAAH/IhFx9RgiYoeYkIpxgGbtAkMYuhBAIi7UmveBYfUYImKHmCARB2iImBW//t0GhjAMQMC/iNA3M4jYISaI2AEaIkYi/t0GhjAMQMC/CESslHr+/LmanJxUz549U93d3WpiYkL19fUldPXftm3bpkZHR/2Jp5SAiP2xwhCGLgRCXwDphy5RaN4Hhv4MoxsRr66uqqmpKTU0NKT6+/vX1H9mZqbxHSIO10G4APqzhCEM/Qn4l0A/rB7D6ES8srKi5ufn1djYmOrq6mqq/9LSklpcXFQDAwPJfxGxf4fTJXDy+rOEIQz9CfiXQD+sHsPoRCyynZ6ebtS7p6cnSVNLivry5cvqwIEDSmSNiP07m1kCJ68/TxjC0J+Afwn0w+oxjFLEpmQlFd3b29tox/DwsNIjY0bE/h2OETEMwxHwLwmJwNCfgH8Jofth9CLW0pWGLCwsNLVncHCwkPQ0ixP8OzIMYehCIPQFkH7oEoXmfWDozzA6EUvaeXZ2Vo2Pjyfp6LSFW4yIw3cMLoD+TGEIQ38C/iXQD6vHMDoRS4Vv3Lih5ubmkrqnjXoRsX9Hs0vg5PVnCkMY+hPwL4F+WD2GUYrYH6NfCaRi/PjJ3jCEoQsBJOJCrXkfGFaPISJ2iAkScYBm7QJDGLoQQCIu1BCxP7ViGSJihwghEQdoiJifZ/TvNjCEYQAC/kWEviFExA4xQcQO0BAxEvHvNjCEYQAC/kUgYn+G3iUgYm+EzBH7I4QhDJ0IhJYI10OnMOTu9PDhQ/Ut2Wp5efk/8vIEPs0E6Hj+PQKGMHQhgERcqDXvA8PqMSQ17RATJOIAjdQ0aVX/bgNDGAYg4F9E6JsZROwQE0TsAA0RIxH/bgNDGAYg4F8EIvZn6F0CIvZGyPymP0IYwtCJQGiJcD10CkPuTswR5yCi4+X2odwNYJiLKHcDGOYiyt0AhrmIcjeAYS4ipw0QMSJeQ4C7aKdzqWknGMLQn4B/CfTD6jFMqxEiRsSI2P9chSEMCyDgXyQirh5DROwQE1IxDtCsXWAIQxcCSMSFWvM+MKweQ0TsEBMk4gANEbPi17/bwBCGAQj4FxH6ZgYRO8QEETtAQ8RIxL/bwBCGAQj4F4GI/Rl6l4CIvRHy6I0/QhjC0IlAaIlwPXQKQ+5OLNbKQUTHy+1DuRvAMBdR7gYwzEWUuwEMcxHlbgDDXEROGyBiRLyGAHfRTudS004whKE/Af8S6IfVY5hWI0SMiBGx/7kKQxgWQMC/SERcPYaI2CEmpGIcoFm7wBCGLgSQiAu15n1gWD2GiNghJkjEARoiZsWvf7eBIQwDEPAvIvTNDCJ2iAkidoCGiJGIf7eBIQwDEPAvAhErpZ4/f64mJyfVs2fPVHd3t5qYmFB9fX1qZmZGLSwsJJT379+vhoeH/YmnlICI/bHCEIYuBEJfAOmHLlFo3geG/gyjGxGvrq6qqakpNTQ0pPr7+xv1X1lZUXfu3FFHjhxR8u/Z2Vk1Pj6uNm3aFJwSHc8fKQxh6EIAEbtQa94HhtVjGJ2IRbLz8/NqbGxMdXV1pRKVEbPIemRkJBkph/4gEX+iMIShCwEk4kINEftTK5ZhdCJeWlpS09PTjXr39PQkaWpz5NuKrH0Cg0R86P3/fWEIQxcCiNiFWrES4Vz2j0mUIl5cXFSjo6NJ3WVeuLe3tzEfLKnrixcvqn379hUyGkYiYTodJ68/RxjC0IUANzMu1Iq9mYlexDJCXk/M7SCXxV+S1uYDAQhAAAIQ8CUgmVrJ2rp8Kv3LWuZCLFkxrRdu7dixI/n3G2+8UdhqaReY7AMBCEAAAhBol0ClRSyNuXHjhpqbm0vaNTg4mKSp7blj+VuRjzC1C5XtIQABCEAAAq0SqLyIW20I20EAAhCAAARiJICIY4wadYYABCAAgdoQQMS1CSUNgQAEIACBGAkg4hijRp0hAAEIQKA2BBBxbUJJQyAAAQhAIEYCiDjGqFFnCEAAAhCoDQFEXJtQ0hAIQAACEIiRACKOMWrUGQIQgAAEakMAEXc4lPLjJNeuXVvzMot2q1X0yy/arU8Z2+vXZNbxF9ZCxXO9cuyfjCVmrRMIyU5+Q39gYKDpVa+t1yTuLc33zR8/ftyLgZR16dIldezYsUJeiVskaURcJN0Syw514S6xyhxqHQKh4mmW8/Lly6YLVUiZrBfMso7TbofyuXCHbNNGFnFIjj7xbLfvhN4eEQcmKhe+jz76SMlFTz76Lk863M2bN9VXX32l5IUT+uc6zQvl/fv312wjb5uSn/jUr4DUv7m9vLyclJ9WjhxbXhcpx3n99dfV+Ph45vucAzc/WHHmnbJug9ku4TAxMaFu3brVGE2Y7E1e8oYu+Xz++edK76ffXS0XwYWFheTv+mdS074L1rAWC9L9QtfbjGNWO+X317P6xcGDB5N+KX1Ct3XLli3qs88+U19//XWyn/Sld999t+mNZlkXt7Sfnk3r+3Is81WmuvlyXshvxmfFxv4Z29D92Oxfmsfu3bsb543ZT8xt9ffync1Ofn5XGPz+979Pzv9//vOfTedfWjnSD00RZ21j11fq8dOf/lQ9evSo8XY6iYl8hoeHW+xlnd3MjLE+X4Wf7i9mzFvhItvLhxFxZ+NauaPbkv3kk08SeXz3u99NXloxMjKS1Hl+fl6NjY0pEbG5jch027ZtyYlmvwJS9jNfA2mWI3KSi2x/f3/lmLRaIbmo2G1IY6AvYnJRv3z5sjpw4ECSltJ32iIWYf3qq68mHKXcJ0+eNH6zXG6OzBsV2e/x48fJxayM12xm8dBSe++99xJhmS88SWunflXoev0ibUSc1ie/+OKLxgU9bcQidbtz5446cuRIsl3aiM7u+/Zb0yQVq9tlx8a8GZAb0aJedWrfZHz66adqz549yStVzfoLb/P1q9Jm4ZJ1PssNT1rcdAzlvNQ35tL3pHyTx9DQUHLumtvIOa0lq4UrNw46FStiLopTq+esy3Zm/zJf8iPnsD7f33777Ub/T2OnYyNc5ObIfme9S73K3ocRcQHEzRGVvqsTyaZdjKTDmSLW29gSMO92zTtJfYduC13uKn3nXApA03KRuo26DcLDFJAuSEtALp46C6D/Jux/8YtfqNnZ2cY7q80LbNoNiznS0+V0gqOdmjYvvmntlAu69DE9mkjrF3mpac3S7JNaEuZN3XovXWmn7+sRsX6fuG6z3KDqmJUlYjvTJLGXUZrcOMv5qW/wdJ9IeyWryNRk19XVldz4yUekef369STjIN+b57fO6kgfztrGvDkyrwVpMZPyY/mYHM2bYKm/7g+SzZEY2Ox+8pOfqNu3bzdiQ2o6lqiXUE/7Di9NsuYool0RZ90FmyLWJ6KcpJIKjzE1bYpW2qAvznbaKe9CZN/Q2CMde5FMVebrskQsC9N0nzIvuOZFyBwdmf2iVRFrQb755pvJVInNPCsF2m7fzxKxZIfkBkBPGejpl9Cnr8lMyk5b6JN1cW9XxHbc0kRsS9zcRuqhb7J0GtfM/MgNix4xh+ZUZHkmR7tf6XNAhPunP/0pyRqaNzE/+tGP1B//+MdG/0TERUYqsrLtOzyd+gw1IjZFLGjSUtz6Ap01iowJqdkGGS3YKUIzNW2m/nQb1xOxnpO3U9N2uroTvLJEbKfpdN1sqaT1i1ZFLKNfuSj+9a9/Va+99lpjDlIfy04hpo0SzbRqVt/PErE9AiqKv33hTpv60DfNaanpvAyXOSLOS6/mpab/8Ic/NNLmJg9pg8RaPnKzqtc+FMUsdLkhUtP6ZprUdOjoRFyeuahA7lxlnlPP/+aduOYFa73UtE7/ychH5tfsuWZzNBHre5rTFkylLdjIWqwlXUjaLhdAc+7MFlzeYi1z9FFmt8wSscxd24ui7EVmWf1CxKDbK/tI30zrkyJic446ba2BmcLXaXBZ+6DT5mbf14vs5L/mArv1UtO//e1vGwvPhHtR0wMmD3OxlhxTj8SzFmvlnc+miO24mYvBzCyMGVtzG3vKxMwSxJz5sjMLZjuzFiiaXExee/fuTdZ3sFirzCsVx4IABAojkDXqLeyARsH2TUjIR1zKqH/oY9g35a2O5EPXg/KKI8BireLYUjIEoiXQ6UdhzEyF/chZtFA9Km4vkNNZkJjnRT1w1G5XRFy7kNIgCEAAAhCIiQAijila1BUCEIAABGpHABHXLqQ0CAIQgAAEYiKAiGOKFnWFAAQgAIHaEUDEtQspDYIABCAAgZgIIOKYokVdIQABCECgdgQQce1CSoMgAAEIQCAmAog4pmhRVwhAAAIQqB0BRFy7kNIgCEAAAhCIiQAijila1BUCEIAABGpHoCHiL7/88s63v/3t3bVrIQ2CAAQgAAEIVJjAN998c/f/Ab448aw+It8QAAAAAElFTkSuQmCC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AeIAAAEiCAYAAAAlAdEXAAAAAXNSR0IArs4c6QAAIABJREFUeF7tnV9oFtn98E97lWav6qZ4EbdeBFwv6lKQEAiI7kovNqX0DdYuCILokhU2pnVRYkDcVIQ1uDStphcbXBFsvQnBH/2jV76rCKEhFJb1Yo0QqK1eCK69qW6uti/feXue33lOZjLPc86ZeeZMPs/Nuk9mzpzz+Z6Zz5zvOfPMtxQfCEAAAhCAAAQ6RuBbcuRHjx79Z3V1tWOV4MAQgAAEIACBjUjgm2++uZuIeHl5+T/btm3biAxoMwQgAAEIQKBjBB4+fKgQccfwc2AIQAACENjoBBDxRu8BtB8CEIAABDpKABF3FD8HhwAEIACBjU4AEW/0HkD7IQABCECgowQQcUfxc3AIQAACENjoBBDxRu8BtB8CEIAABDpKABF3FD8HhwAEIACBjU4AEW/0HkD7IQABCECgowQQcUfxc3AIQAACENjoBBDxRu8BtB8CEIAABDpKABF3FD8HhwAEIACBjU4AEW/0HkD7IQABCECgowQQcUfxc3AIQAACENjoBBDxRu8BtL/yBJ4/f64mJyfVm2++qYaHhytf3xgqODMzo+TiJ1w3bdoUQ5WpY40JIOIaB7eTTVtaWlLT09NJFfbv358pEC2ZZ8+eqcHBQTU6OtqRapv1MCvQyTrpepQp4pWVFfXRRx+ply9fNjBUgUHoToGIQxOlPB8CiNiHHvtmEhARf/LJJ6q7u1u9+uqranx8XHV1da3Z/saNG+ovf/lLsp28Dzu0iOWC+9VXX2Uefz3ZaSm99tprufsX2RXKErHEYm5uTh0/flz19/c3miQMe3t7Wx6Na27vvfdeUzlFMqJsCMRMABHHHL0K112L+K233lJ//vOf11zcpeqrq6tqampKfec731Fff/11IuwqiVjqqG8UJiYmVF9fX0eIlyFiLc8f//jHLQs3CwYi7kg34aARE0DEEQevylXXIpZR0bVr11JHu3qbX/7yl2p+fn6NiLWol5eX102TyohtYWEh2aanpyeZ9/vXv/61JsUqf7dHe3npX51iN/czjyf7v/76600jZi3OgwcPqsePHyejTLNuek4yS34i/88++6wxf5klYj2C1W2wU8jy9y+++ELt27dP/eY3v0nSzVntbydVu95xbTY2Hzumkgmxb3LS0uNp/NqJw+LiYtJHdKxu3brVxFgztMu0edlTGHVM21f5ulLXuiHiuka2w+3SkpWLrMjAFIt50ZO08bFjx9SlS5eaRKwveGZaO+07W1pyXLno6pG1T2raHhFLelZG8FJnvchHi8X8Lm3eO207HxHb6WJ9w2DOx2th6puTrEVJur6tTA20ctysEXFW/Mx0uM0krW5pLPPiYK9TsPtN2v42U72NmbkRHgMDA6TgO3y9if3wiDj2CFa0/qaIpYqyAMhMe5oX6x07diSCMy9w9oVSN9MsV1LFciGUT1ZK20fEuo4//OEPk/LtY+s62eJJE45sa2/nI2I77GmSyJrztfdtR8StHDdLxGkxteudtk3azZasP8gaSeu56aw46Bss8+YwK7Zm/5GMgtyASabDnEOv6ClItSIigIgjClZMVTUvbHokKfXXi7bMi6ukJ00R64uzub0tPS11LZusFGG7IpbV2+bHTkmnPfJiiywrlWx/X4SIsxiv94hOCBGbx80ScVYszO/TUsa2iLPS6K3GIU3EWTd+af1UpkqyUvwxnaPUtToEEHF1YlGrmtgjDHOuVUay5nOx9qgobXSn4aRJzpyztNOw7Yp4vWd1s8qy65snYp0C9hVx3nxsllx8R8R5x00Tcdp8v1kPPXf75MmTpuxJ2k2CbxzSRJzWJl0/s0/Z7WCOuFaXrY41BhF3DH29D2yL2LygypyamVrMEnErI2KTYtrjRqFFXIUR8XpzpC4j4rTy0npnq8dtd0RsHst8/lx/b8uuzBHxemepvgFc7zn5ep/ltC4UAUQciiTlNBFIm3OTC+jnn3++5tnirPnNtAVeWXN5+uBpaUzX54jtkLY7R2wvfrJXYGeNnG3RtJLSTkvntzoilnamrQ632582gk87bjtzxPYx8ub8dV3bmSNOy3K0Ou+83mm9XuaGywEE2iGAiNuhxbYtE0iTlvlYijnHlnZBsxdKyYHt70RQMrc8MjKSPOObJSP5wZC854BbeVa31ZXc662atkf5tnR1itRMh9p1y0rXmo/nyI+ntCNiqZc+dtoPesjfDxw4kEwpmDcYeh/zEa6sOees782V2FmPLqWVn7eifr2YZq2atuMj20m6XC/Wu3nzZmOdQ8hnr1s+sdiwlgQQcS3D2vlGpYk4KwWaNbKwn9mUVtlpQPvCbT/Ta8/ptfscsU2ylWebTQHIRVw/42zXTcq22yjt27JlS/LstX5EKk0odrslfSsfc/TfrojNkbHZbjM13Mpx7XLMdqfxsx+5sjMh6z3CtN4z5u2IWLfXnitOezZbPxee1h87f+ZRgxgJIOIYo0adK02gldF1pRvQocqtx63Vuf4OVZ3DQsCLACL2wsfOEFhLABG79Yqsx9bSfqzE7QjsBYFqEkDE1YwLtYqYACJ2D17WY048t+vOlD2rTwARVz9G1BACEIAABGpMABHXOLg0DQIQgAAEqk8AEVc/RtQQAhCAAARqTAAR1zi4NA0CEIAABKpPABFXP0bUEAIQgAAEakwAEdc4uDQNAhCAAASqTwARVz9G1BACEIAABGpMABHXOLg0DQIQgAAEqk8AEVc/RtQQAhCAAARqTAAR1zi4NA0CEIAABKpPABFXP0bUEAIQgAAEakwAEdc4uDQNAhCAAASqTwARVz9G1BACEIAABGpMoNIilhebmy/hljjol4ibL1Tv7u5WExMTqq+vr8ahomkQgAAEIFBHApUWsQlcXo928eJFtW/fPtXb26umpqbU0NCQ6u/vr2NcaBMEIAABCGwQAtGIeGVlRc3Pz6uxsTH15MmTxr+7uro2SKhoJgQgAAEI1JFANCKemZlRAwMDyQh4aWlJTU9PN+LR09OjJicn1aZNmyoTo2vXrqkrV6401efw4cPq4MGDyXfPnj1To6Oj6gc/+IE6ffr0mno/ePBAnThxQr148ULt2LFDnT9/XkkKXj7nzp1Tt2/fTv6ty7SPd/bsWbVr167K8KAiEIAABCCQTiAKEct88KVLl9SxY8cS2YqIFxcXE5HJRyQt6erh4eFKxvnly5dKxHjo0CG1ffv2hkx1ZW0Ri6THx8fVyZMnk+1FvFu3bk0kLsJ99OjRGnnL9/LRoq8kCCoFAQhAAAJrCEQhYlm0JR8tWlvE9v9XLc4yur169ao6c+ZMMqq9d++eunv3rtq9e3fyX1vEadvLorUPP/xQXbhwoUnouq2IuGpRpz4QgAAEWiNQeRHLaFgWZo2MjDRWRct88ezsbDJqFLFVfeGWjGhFupIqltHxr3/9a3X06FH15ZdfporYHhFrMb///vvJKPnp06eN6OoUtJma3rx5c5IlkJQ9HwhAAAIQqDaByotYRrs3b95MpGsuzDIfbRocHGykqauGW6QqspTRsIjRHLnqkXHaHLE95yvzxCJhGRHrsmR/GSmb88fSftlXuNnfV40N9YEABCAAAaUqL+LYg2SnjM2FVrpte/fuTV2wpf+uhS2jaFPqtuT19nZqO3aG1B8CEIBAnQkg4gKja6eY7UOtNyLW2+rV1ZKW3rlzpzp16lTyoyaS5l5v4Vbagq4Cm0rREIAABCDgSAARO4JrZbes1LE90pXUtMwdi2Tl8Sz50RL59/3795NNzUeRzMea9FywbCMryPXcsf24Uyt1ZRsIQAACEOgMgVJELL+KdfnyZXXgwIHG4qrl5eXGz1V2pukcFQIQgAAEINB5AqWIWFY+X79+Xb377rvJKE+eARYpm88Gdx4FNYAABCAAAQiUT6A0EWvpymrnPXv2JD/AoUfJVfpFrPJDwBEhAAEIQGAjEyhFxAJYP26kHzUyfzua34veyF2QtkMAAhDY2ARKE/HGxkzrIQABCEAAAukEEDE9AwIQgAAEINBBAoWJWFZKy09PyurorE8V35rUwVhwaAhAAAIQ2IAEChOxzdJ8jaH8TX6C8fHjx5V9Y9IG7As0GQIQgAAEOkCgFBGbjy/phVnms8Wsmu5A5DkkBCAAAQhUgkApItZp6qGhoeSXo/SIOO1lDpWgQiUgAAEIQAACJREoRcTSFhkVT05OKvntZPnI6wsnJiYarzYsqb1tH+b/nP2/be8T+w7/c+at2JtA/SEAAQhEQ6A0EUdDxKooIo41ctQbAhCAQBwEEHFOnBBxHB2ZWkIAAhCIlUBpIpZV0tPT002cYnh8CRHH2rWpNwQgAIE4CJQiYpkflmeKR0ZGKj8nbIcNEcfRkaklBCAAgVgJlCZi/fal2H5XGhHH2rWpNwQgAIE4CJQiYkEhL32Qz/DwcBxk/ltLRBxVuKgsBCAAgegIlCJi+9ElTYk54mr2Fx5fqmZcqBUEIFBPAqWIOGZ0jIhjjh51hwAEIFB9AqWJ2GXVtH6HsYlx//79jfS2Hmlv27ZNjY6OFkIbEReClUIhAAEIQOC/BEoRsfzE5cWLF9W+ffvUF198obZs2aLk96Xv3Lmjjhw50lIwzDL6+vqSfeRFEvqDiFvC2NJGpKZbwsRGEIAABIIQKEXE5ksfbt26lYh4x44d6vLly+rAgQOJlPM+Kysran5+Xo2NjSlZeS0j7MXFRTUwMJD8FxHnEWz974i4dVZsCQEIQMCXQGkivnTpkjp27JgSoYo4RcD6u1ZEbL5G0Xxzky4PEft2hf/dHxGHY0lJEIAABPIIlCJinUaW0auMhOXHPZaXl5U537teRWVEbUrbfBRKj4wRcV6oW/87Im6dFVtCAAIQ8CVQmoh9Kmo/gyyj44WFhaYiBwcHC0lPs1jLJ3LsCwEIQAACeQRKEbGZSpbXH7YzIs77eUxGxHkhbv/vjIjbZ8YeEIAABFwJlCJic7HW/fv325ojFtHevHlTjY+PJ4u07A8idg199n6IODxTSoQABCCQRaA0Ees5Xkkz79mzR/X29ra1arpTISQ13SnyHBcCEIDAxiBQiogFpf5xDj2Xaz+OVFXciLiqkaFeEIAABOpBoDQRx4oLEccaOeoNAQhAIA4CiDgnTog4jo5MLSEAAQjESqAUEfP2pbi6B4u14ooXtYUABOImUIqI0xDF8n5iRsRxd3BqDwEIQKDqBDomYvPZ4lZ+4rJTIBFxp8hzXAhAAAIbg0DHRCyrpmdnZ5PngxFxtTobqelqxYPaQAAC9SZQioiz5oiPHz+u+vv7K02YEXGlw0PlIAABCERPoBQRx0wJEcccPeoOAQhAoPoEEHFOjBBx9TsxNYQABCAQM4HSRGynp3t6etTk5GSl54clsIg45u5N3SEAAQhUn0ApIpYV0vLGpaGhocaccN7LHKqCDhFXJRLUAwIQgEA9CZQiYvPtS/oNSjy+VN0Oxarp6saGmkEAAvUjUIqIGRHH1XEQcVzxorYQgEDcBEoRsSBijjiejoKI44kVNYUABOInUJqIY0XFHHGskaPeEIAABOIggIhz4oSI4+jI1BICEIBArARKE7Gskp6enm7iFMMjTIg41q5NvSEAAQjEQaAUEcv8sDy+NDIyovr6+uIg899aIuKowkVlIQABCERHoDQRX79+Xb377rtKP74UCylEHEukqCcEIACBOAmUImJB4/L+Ydlnbm6uiez+/fvV8PCwmpmZUQsLC8nf9HdFhAARF0G1tTKvXbumrly50rTx4cOH1cGDB5Pv7t27l2RaPv74Y7V9+/bUQrO2OXfunLp9+3ayjy7zwYMH6sSJE+rFixfJ92fPnlW7du1qrbJsBQEIQMCRQGEi1s8OLy8vZ1atnTliKe/ixYtq3759SXl37txRR44cUUW/ThERO/aswLu9fPkyEeOhQ4cS6YpI//3vfydH0d/Zh8zaRgT/6NEjdfr06aZdZPvdu3cn8hUpX716VZ05c0Z1d3cHbg3FQQACEPhfAoWJWA4hC7QWFxfV6OioN3MR7vz8vBobG2tKbxc9/4yIvUMXpIA0MdpyTjuQvc16+9givnnzpvrggw+C1J9CIAABCGQRiEbEkooeGBhY8/7iLEGHCjkiDkXSrxxTkrokFxE/e/YsuTF8+vRpo0I6BW3+bceOHer8+fOMhv3Cxt4QgEALBKIQsYx6L126pI4dO9b0tiYzXV3UamxE3EIvKngTEaTIUtLEMp3hK2KzLJlDlnUIIt1//OMf6sMPP1TvvPNOMjct/9Xz0QU3keIhAIENTKBwEdvPDpusW50jzlroJaPk3t7eZPFWUR9EXBTZ1suVOV352FJ0HRGbItaSl1GyLPw6efJkMgedJf/Wa82WEIAABFojULiIfeeI0+aA9UKwN954o1AJC0JE3FpHKmorEeL4+HhDkOZxXEQs+5w6dSpZaS+LsvTCraNHjzYdR+akL1y4kMjZHIUX1U7KhQAENi6Byos47b3Fab/SVdQjTIi4syeHmTo2Vy+bjx9JDWVOV9LKv/rVr5J1BDJ6TttGp6D1Y0qbN29OHoUT2cqxJP2tPzy+1NnYc3QIbBQClRdxpwOBiDsdAY4PAQhAoN4EChVxHdAh4jpEkTZAAAIQqC4BRJwTG0Rc3c5LzSAAAQjUgQAiRsRrCPzPmbfq0LdpAwQgAIEoCCBiRIyIozhVqSQEIFBXAogYESPiup7dtAsCEIiCACJGxIg4ilOVSkIAAnUlgIgRMSKu69lNuyAAgSgIIGJEjIijOFWpJAQgUFcCiBgRI+K6nt20CwIQiIIAIkbEhYuYZ7GjuBZQSQhAoEMEEDEiRsQFnHw8i10AVIqEQE0JIGJEjIgLOLkRcQFQKRICNSWAiBExIi7g5EbEBUClSAjUlAAiRsSIuICTGxEXAJUiIVBTAogYESPiAk5uRFwAVIqEQE0JIGJEjIgLOLkRcQFQKRICNSWAiBExIi7g5EbEBUClSAjUlAAiRsSIuICTGxEXAJUiIVBTAogYESPiAk5uRFwAVIqEQE0JIGJEjIgLOLmrJOJnz56p0dFR9fTpU/XKK6+ojz/+WG3fvl09ePBAnThxQr148ULt2LFDnT9/XnV3dzfRuHfvnjpz5kzynblN1vfmsTZv3qxmZmZUT09PAYQpEgL1IYCIETEiLuB8roqIX758qU6dOqX279+vdu3a1WipCHN8fFydPHkykfK5c+fU1q1b1cGDBxvbyL7Xrl1LvhNByza7d+9WO3fuzPzePJbs++jRI3X69OkCCFMkBOpDoNIivnHjhpqbm2uiLReU4eFhZf5tcHAwueMv4sPvJPtThaE/Q9cSZNR79erVZFRrjnbt72WEK+da2qhYji1SPnv2rDp06FAibv0xv5eRr2wjx5J/yzEuXLigpqamGBW7BpD9NgSBSovYjMDq6qq6ePGi2rdvX/L17OxsckcvFxc50YeGhlR/f3/woCERf6Qw9GfoWoKZQpYydLpY/m2OiLOEbe5/+PDhxog57Xt79C2jblPMrm1gPwjUnUA0Il5ZWVHz8/NqbGxM3bp1K4mLjIzlI6Nj8/9DBg2J+NOEoT9D1xJEmHfv3m2kh80UtKSOr1y50ig6a55Yb5CWvpa/md9niZ95YtcIst9GIBCNiGXRx8DAQDLqtcUr///kyZNC0tNIxP80gKE/Q9cSbBHb/6/LzfrePG67+2aNsl3bwn4QqCuBKET8/PlzdenSJXXs2DG1adOmNSJeWlpSi4uLiDhQLw290AgRBwqMQzHmPK1M42Qt3JI1Fu+///6aBV2ShXrvvfeSI+uR79tvv51kp+zv7YVeciy5cTa/d2gCu0Cg9gSiEHHaCNhMRZOaDttPEbE/z9AMfWpkpqD37t2bpKn1fO79+/eTomUuV1ZV6++1QEW+t2/fTrYxU9etfG/OKfvUn30hUHcClRexjIZlMdbIyIjq6+tL4iHzxXqxlvy//feQQWM0508Thv4MKaGzBLKexTbnxM1ntHVtzWe19Xf6huZvf/tb6jPa9j76JqmzBDh6kQQqL2JJO9+8eTNZ4dnV1dVgYT6+pB9pKgIUEvGnCkN/hpTQOQJZz2Lbj3S1Ms8u2Qn5yNMfac9oS1ZCP68t/2aevXNxL/PIlRdxmTDSjoVE/CMAQ3+GlNA5AlkyTBPx3//+98w58VaexdY/riI/nKJFLAORDz74oHMAOHLhBBBxDmIk4t8HYejPkBI6R2C9R7LMNLKef8+qadoKdv3zoeZ8upkGz3ukrHNUOHJIAogYEa8hEHqhESIOecpSVtkE1nsWW/72u9/9Tv385z9PnuxYbz7XTDnbbTCfxRa5f/jhh+qdd95JnvOW/7LyvOyol3s8RIyIEXEB51zom5kCqkiRLRLIehb7Zz/7WdNPeK43n5s316uPcfTo0aZfPOPXyVoMUuSbIWJEjIgLOIkRcQFQO1Rk1rPY3/ve95pEvN7vddu/SiaCzXpG2/7pUX6vu0OBL/GwiBgRI+ICTjhEXADUDhaZ9iy2VMf8Xj++9P3vfz/54RT9LLb9pivdjKxnse05aR5f6mDgSzo0IkbEiLiAkw0RFwCVIiFQUwKIGBEj4gJO7tAiZsFbAUGiSAhUhAAiRsSIuICTERH7Qw3N0L9GlACBYgggYkSMiAs4t0JLhBFxAUGiSAhUhAAiRsSIuICTERH7Qw3N0L9GlACBYgggYkSMiAs4t0JLhBFxAUGiSAhUhAAiRsSIuICTERH7Qw3N0L9GlACBYgggYkSMiAs4t0JLhBFxAUGiSAhUhAAiRsSIuICTERH7Qw3N0L9GlACBYgggYkSMiAs4t0JLhBFxAUGiSAhUhAAiRsSIuICTERH7Q4Vh9Rj614gS0gggYkSMiAu4NiARf6gwrB5D/xpRAiJ26AOkBB2gWbvAEIYuBBCxC7XmfUIz9K8RJSBihz6ARBygIWIV+gJIP6QfuhAI3Q9d6sA++QRITZOaJjWdf560vUXoCyAibjsEa3aAoT9DSiiGACJGxIi4gHMLEftDhWH1GPrXiBKiTE0/f/5cTU5OKnm5dnd3t5qYmFB9fX1qZmZGLSwsJG16/fXX1fj4uOrq6goeZe6i/ZHCEIYuBBCxC7XmfUIz9K8RJUQn4tXVVTU1NaWGhoZUf39/o/4rKytqfn5ejY2NJfIVKQ8MDDRtEyrcSMSfJAxh6EIgtETohy5RYJ8yCFQ6NW0LVwOxv//000/Vnj17kpFy6A8nrz9RGMLQhQAidqHGiNifWvklVFrES0tLanp6ukGlp6cnSVNv2rRJ3bhxQ83NzSV/O378eCGjYSkbifh3ShjC0IUAInahhoj9qZVfQuVFvLi4qEZHRxMykoLu7e1Vw8PDyb/1RxqhBR0aIRLxJwpDGLoQQMQu1BCxP7XyS4hKxDJCFjGLjJ88edIQtIyO5SOCDv1BIv5EYQhDFwKI2IUaIvanVn4JlRaxzAXPzs4mK6JlxbReuPX48eMmEZsj5dAIkYg/URjC0IUAInahhoj9qZVfQqVFLDjMueDBwcFkFKxXUy8vLyfEeHwpbMfhAujPE4Yw9CfgX0LofuhTI3kEVa7fT58+Va+88or6+OOP1fbt25Miz507p27fvp38+/Dhw+rgwYNrDmVv8/bbbzfK0xtv3rw5mbaU9UTXrl1TV65cSf60d+9edfr0aZ/qF7pv5UVcaOtbKJzRXAuQcjaBIQxdCISWCP3QJQph9nn58qU6deqU2r9/v9q1a1dToSLMR48erSvKVra5d++eunv3blKO/FsW854/fz7Jplb9g4iRyBoCXAD9T1sYwtCfgH8Jofuha40ePHigrl69qs6cOdMkRhH02bNn1aFDhxqjY/sYrWyjR9W7d+9ORC+jZ/1v1zqXuR8iRsSIuIAzLvQFkNGcf5Bg6M/QtQQZoYqE9UenkOX/dbpa/03EbI6azZR21jam6GUbGX3fv3+/cbysdLdre0Lvh4gRMSIOfVYpxduXAjDlZsYfYmiGrjUy08Z69Lp161Yl87wiXpG0zOumpZRFxHnbSOpaPjK3bI+gRdIXLlxIFvvKMar4QcSIGBEXcGaGvgAymvMPEgz9GbqWYItY///Ro0ebJGtLV45nf5f3/7aIW01tu7YtxH6IGBEj4hBnklUGIvaHCsPqMXStkTkqlcVTeuHWzp07mxZxpS3Kshd62duk7SNzxDLilhFyDAu3EDEiRsSuV5d19kMi/lBhWD2GPjXKepxIJH3ixAn14sULpeeOtazlZT8i07RtJM2ctRp7vUelfNpQ1L6IGBEj4gLOLiTiDxWG1WPoXyNKSCOAiBExIi7g2oBE/KHCsHoM/WtECYjYoQ+wwMMBmrULDGHoQgARu1Br3ic0Q/8aUQIidugDSMQBGiLm8SX/bgPDCjIMUCWKSCFAaprUNKnpAi4NoUci3BD6BwmG/gwpoRgCiBgRI+ICzi1E7A8VhtVj6F8jSiA17dAHuIt2gEZqmrSqf7eBYQUZBqgSRZCabr8PIOL2mdl7wBCGLgQYEbtQa94nNEP/GlECI2KHPoBEHKAxImY0599tYFhBhgGqRBGMiNvvA4i4fWaMiHnpg3+vgWEVGYaoE2WsJcBirZxegYj9TxsYwtCFQOi0Kv3QJQrN+8DQnyGpaQeGdDwHaKSmSav6dxsYwjAAAf8iQt8QImKHmCBiB2iIGIn4dxsYwjAAAf8iELE/Q+8SELE3QgVDGLoQCH0BpB+6RIHUdOh+GOWI+Pnz52pycjJ5ObS8GmtiYkL19fWprO/9uxodL3TH4wLo3ythCEMXApzLLtSa9wnNMDoRr66uqqmpKTU0NKTkvZT6k/W9P/K1JXAB9KcKQxi6EAh9AaQfukSBgUnofhidiFdWVtT8/LwaGxtTXV1djfpnfe/fzRCxEAjd8bgA+vdMGMLQhQDnsgs1RsRNBJaWltT09HTju56eniRNLSJO+37Tpk3+1K0SuAD6I4UhDF0IIBHtyz/hAAAPcklEQVQXasVKhHPZPybRjYhFxIuLi2p0dDSp+8zMjOrt7VVbtmxJ/X54eDg4JTqeP1IYwtCFACJ2oYaI/akVyzB6EWsxDwwMNInYFnbIQCARf5owhKELAUTsQq1YiXAu+8ckOhFLCnp2dlaNj48nK6b1wi1JQad9by7oCoWLjudPEoYwdCGAiF2oIWJ/asUyjE7EUuEbN26oubm5pO6Dg4ONNHXW96GDgET8icIQhi4EELELtWIlwrnsH5MoRVxMs1svlY7XOqusLWEIQxcCiNiFGiL2p1YsQ0TsECEk4gDN2gWGMHQhgIhdqBUrEc5l/5ggYgeGdDwHaIiYZ7H9uw0MYRiAgH8RoW8IEbFDTBCxAzREjET8uw0MYRiAgH8RiNifoXcJiNgbIS998EcIQxg6EQgtEa6HTmHI3enhw4fqW7LV8vLyf7Zt25a7w0bbgI7nH3EYwtCFABJxoda8Dwyrx5DUtENMkIgDNFLTpFX9uw0MYRiAgH8RoW9mELFDTBCxAzREjET8uw0MYRiAgH8RiNifoXcJiNgbIfOb/ghhCEMnAqElwvXQKQy5OzFHnIOIjpfbh3I3gGEuotwNYJiLKHcDGOYiyt0AhrmInDZAxIh4DQHuop3OpaadYAhDfwL+JdAPq8cwrUaIGBEjYv9zFYYwLICAf5GIuHoMEbFDTEjFOECzdoEhDF0IIBEXas37wLB6DBGxQ0yQiAM0RMyKX/9uA0MYBiDgX0TomxlE7BATROwADREjEf9uA0MYBiDgXwQi9mfoXQIi9kbIozf+CGEIQycCoSXC9dApDLk7sVgrBxEdL7cP5W4Aw1xEuRvAMBdR7gYwzEWUuwEMcxE5bYCIEfEaAtxFO51LTTvBEIb+BPxLoB9Wj2FajRAxIkbE/ucqDGFYAAH/IhFx9RgiYoeYkIpxgGbtAkMYuhBAIi7UmveBYfUYImKHmCARB2iImBW//t0GhjAMQMC/iNA3M4jYISaI2AEaIkYi/t0GhjAMQMC/CESslHr+/LmanJxUz549U93d3WpiYkL19fUldPXftm3bpkZHR/2Jp5SAiP2xwhCGLgRCXwDphy5RaN4Hhv4MoxsRr66uqqmpKTU0NKT6+/vX1H9mZqbxHSIO10G4APqzhCEM/Qn4l0A/rB7D6ES8srKi5ufn1djYmOrq6mqq/9LSklpcXFQDAwPJfxGxf4fTJXDy+rOEIQz9CfiXQD+sHsPoRCyynZ6ebtS7p6cnSVNLivry5cvqwIEDSmSNiP07m1kCJ68/TxjC0J+Afwn0w+oxjFLEpmQlFd3b29tox/DwsNIjY0bE/h2OETEMwxHwLwmJwNCfgH8Jofth9CLW0pWGLCwsNLVncHCwkPQ0ixP8OzIMYehCIPQFkH7oEoXmfWDozzA6EUvaeXZ2Vo2Pjyfp6LSFW4yIw3cMLoD+TGEIQ38C/iXQD6vHMDoRS4Vv3Lih5ubmkrqnjXoRsX9Hs0vg5PVnCkMY+hPwL4F+WD2GUYrYH6NfCaRi/PjJ3jCEoQsBJOJCrXkfGFaPISJ2iAkScYBm7QJDGLoQQCIu1BCxP7ViGSJihwghEQdoiJifZ/TvNjCEYQAC/kWEviFExA4xQcQO0BAxEvHvNjCEYQAC/kUgYn+G3iUgYm+EzBH7I4QhDJ0IhJYI10OnMOTu9PDhQ/Ut2Wp5efk/8vIEPs0E6Hj+PQKGMHQhgERcqDXvA8PqMSQ17RATJOIAjdQ0aVX/bgNDGAYg4F9E6JsZROwQE0TsAA0RIxH/bgNDGAYg4F8EIvZn6F0CIvZGyPymP0IYwtCJQGiJcD10CkPuTswR5yCi4+X2odwNYJiLKHcDGOYiyt0AhrmIcjeAYS4ipw0QMSJeQ4C7aKdzqWknGMLQn4B/CfTD6jFMqxEiRsSI2P9chSEMCyDgXyQirh5DROwQE1IxDtCsXWAIQxcCSMSFWvM+MKweQ0TsEBMk4gANEbPi17/bwBCGAQj4FxH6ZgYRO8QEETtAQ8RIxL/bwBCGAQj4F4GI/Rl6l4CIvRHy6I0/QhjC0IlAaIlwPXQKQ+5OLNbKQUTHy+1DuRvAMBdR7gYwzEWUuwEMcxHlbgDDXEROGyBiRLyGAHfRTudS004whKE/Af8S6IfVY5hWI0SMiBGx/7kKQxgWQMC/SERcPYaI2CEmpGIcoFm7wBCGLgSQiAu15n1gWD2GiNghJkjEARoiZsWvf7eBIQwDEPAvIvTNDCJ2iAkidoCGiJGIf7eBIQwDEPAvAhErpZ4/f64mJyfVs2fPVHd3t5qYmFB9fX1qZmZGLSwsJJT379+vhoeH/YmnlICI/bHCEIYuBEJfAOmHLlFo3geG/gyjGxGvrq6qqakpNTQ0pPr7+xv1X1lZUXfu3FFHjhxR8u/Z2Vk1Pj6uNm3aFJwSHc8fKQxh6EIAEbtQa94HhtVjGJ2IRbLz8/NqbGxMdXV1pRKVEbPIemRkJBkph/4gEX+iMIShCwEk4kINEftTK5ZhdCJeWlpS09PTjXr39PQkaWpz5NuKrH0Cg0R86P3/fWEIQxcCiNiFWrES4Vz2j0mUIl5cXFSjo6NJ3WVeuLe3tzEfLKnrixcvqn379hUyGkYiYTodJ68/RxjC0IUANzMu1Iq9mYlexDJCXk/M7SCXxV+S1uYDAQhAAAIQ8CUgmVrJ2rp8Kv3LWuZCLFkxrRdu7dixI/n3G2+8UdhqaReY7AMBCEAAAhBol0ClRSyNuXHjhpqbm0vaNTg4mKSp7blj+VuRjzC1C5XtIQABCEAAAq0SqLyIW20I20EAAhCAAARiJICIY4wadYYABCAAgdoQQMS1CSUNgQAEIACBGAkg4hijRp0hAAEIQKA2BBBxbUJJQyAAAQhAIEYCiDjGqFFnCEAAAhCoDQFEXJtQ0hAIQAACEIiRACKOMWrUGQIQgAAEakMAEXc4lPLjJNeuXVvzMot2q1X0yy/arU8Z2+vXZNbxF9ZCxXO9cuyfjCVmrRMIyU5+Q39gYKDpVa+t1yTuLc33zR8/ftyLgZR16dIldezYsUJeiVskaURcJN0Syw514S6xyhxqHQKh4mmW8/Lly6YLVUiZrBfMso7TbofyuXCHbNNGFnFIjj7xbLfvhN4eEQcmKhe+jz76SMlFTz76Lk863M2bN9VXX32l5IUT+uc6zQvl/fv312wjb5uSn/jUr4DUv7m9vLyclJ9WjhxbXhcpx3n99dfV+Ph45vucAzc/WHHmnbJug9ku4TAxMaFu3brVGE2Y7E1e8oYu+Xz++edK76ffXS0XwYWFheTv+mdS074L1rAWC9L9QtfbjGNWO+X317P6xcGDB5N+KX1Ct3XLli3qs88+U19//XWyn/Sld999t+mNZlkXt7Sfnk3r+3Is81WmuvlyXshvxmfFxv4Z29D92Oxfmsfu3bsb543ZT8xt9ffync1Ofn5XGPz+979Pzv9//vOfTedfWjnSD00RZ21j11fq8dOf/lQ9evSo8XY6iYl8hoeHW+xlnd3MjLE+X4Wf7i9mzFvhItvLhxFxZ+NauaPbkv3kk08SeXz3u99NXloxMjKS1Hl+fl6NjY0pEbG5jch027ZtyYlmvwJS9jNfA2mWI3KSi2x/f3/lmLRaIbmo2G1IY6AvYnJRv3z5sjpw4ECSltJ32iIWYf3qq68mHKXcJ0+eNH6zXG6OzBsV2e/x48fJxayM12xm8dBSe++99xJhmS88SWunflXoev0ibUSc1ie/+OKLxgU9bcQidbtz5446cuRIsl3aiM7u+/Zb0yQVq9tlx8a8GZAb0aJedWrfZHz66adqz549yStVzfoLb/P1q9Jm4ZJ1PssNT1rcdAzlvNQ35tL3pHyTx9DQUHLumtvIOa0lq4UrNw46FStiLopTq+esy3Zm/zJf8iPnsD7f33777Ub/T2OnYyNc5ObIfme9S73K3ocRcQHEzRGVvqsTyaZdjKTDmSLW29gSMO92zTtJfYduC13uKn3nXApA03KRuo26DcLDFJAuSEtALp46C6D/Jux/8YtfqNnZ2cY7q80LbNoNiznS0+V0gqOdmjYvvmntlAu69DE9mkjrF3mpac3S7JNaEuZN3XovXWmn7+sRsX6fuG6z3KDqmJUlYjvTJLGXUZrcOMv5qW/wdJ9IeyWryNRk19XVldz4yUekef369STjIN+b57fO6kgfztrGvDkyrwVpMZPyY/mYHM2bYKm/7g+SzZEY2Ox+8pOfqNu3bzdiQ2o6lqiXUE/7Di9NsuYool0RZ90FmyLWJ6KcpJIKjzE1bYpW2qAvznbaKe9CZN/Q2CMde5FMVebrskQsC9N0nzIvuOZFyBwdmf2iVRFrQb755pvJVInNPCsF2m7fzxKxZIfkBkBPGejpl9Cnr8lMyk5b6JN1cW9XxHbc0kRsS9zcRuqhb7J0GtfM/MgNix4xh+ZUZHkmR7tf6XNAhPunP/0pyRqaNzE/+tGP1B//+MdG/0TERUYqsrLtOzyd+gw1IjZFLGjSUtz6Ap01iowJqdkGGS3YKUIzNW2m/nQb1xOxnpO3U9N2uroTvLJEbKfpdN1sqaT1i1ZFLKNfuSj+9a9/Va+99lpjDlIfy04hpo0SzbRqVt/PErE9AiqKv33hTpv60DfNaanpvAyXOSLOS6/mpab/8Ic/NNLmJg9pg8RaPnKzqtc+FMUsdLkhUtP6ZprUdOjoRFyeuahA7lxlnlPP/+aduOYFa73UtE7/ychH5tfsuWZzNBHre5rTFkylLdjIWqwlXUjaLhdAc+7MFlzeYi1z9FFmt8wSscxd24ui7EVmWf1CxKDbK/tI30zrkyJic446ba2BmcLXaXBZ+6DT5mbf14vs5L/mArv1UtO//e1vGwvPhHtR0wMmD3OxlhxTj8SzFmvlnc+miO24mYvBzCyMGVtzG3vKxMwSxJz5sjMLZjuzFiiaXExee/fuTdZ3sFirzCsVx4IABAojkDXqLeyARsH2TUjIR1zKqH/oY9g35a2O5EPXg/KKI8BireLYUjIEoiXQ6UdhzEyF/chZtFA9Km4vkNNZkJjnRT1w1G5XRFy7kNIgCEAAAhCIiQAijila1BUCEIAABGpHABHXLqQ0CAIQgAAEYiKAiGOKFnWFAAQgAIHaEUDEtQspDYIABCAAgZgIIOKYokVdIQABCECgdgQQce1CSoMgAAEIQCAmAog4pmhRVwhAAAIQqB0BRFy7kNIgCEAAAhCIiQAijila1BUCEIAABGpHoCHiL7/88s63v/3t3bVrIQ2CAAQgAAEIVJjAN998c/f/Ab448aw+It8QAAAAAElFTkSuQmCC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5" descr="data:image/png;base64,iVBORw0KGgoAAAANSUhEUgAAAeIAAAEiCAYAAAAlAdEXAAAAAXNSR0IArs4c6QAAIABJREFUeF7tnV9oFtn98E97lWav6qZ4EbdeBFwv6lKQEAiI7kovNqX0DdYuCILokhU2pnVRYkDcVIQ1uDStphcbXBFsvQnBH/2jV76rCKEhFJb1Yo0QqK1eCK69qW6uti/feXue33lOZjLPc86ZeeZMPs/Nuk9mzpzz+Z6Zz5zvOfPMtxQfCEAAAhCAAAQ6RuBbcuRHjx79Z3V1tWOV4MAQgAAEIACBjUjgm2++uZuIeHl5+T/btm3biAxoMwQgAAEIQKBjBB4+fKgQccfwc2AIQAACENjoBBDxRu8BtB8CEIAABDpKABF3FD8HhwAEIACBjU4AEW/0HkD7IQABCECgowQQcUfxc3AIQAACENjoBBDxRu8BtB8CEIAABDpKABF3FD8HhwAEIACBjU4AEW/0HkD7IQABCECgowQQcUfxc3AIQAACENjoBBDxRu8BtB8CEIAABDpKABF3FD8HhwAEIACBjU4AEW/0HkD7IQABCECgowQQcUfxc3AIQAACENjoBBDxRu8BtL/yBJ4/f64mJyfVm2++qYaHhytf3xgqODMzo+TiJ1w3bdoUQ5WpY40JIOIaB7eTTVtaWlLT09NJFfbv358pEC2ZZ8+eqcHBQTU6OtqRapv1MCvQyTrpepQp4pWVFfXRRx+ply9fNjBUgUHoToGIQxOlPB8CiNiHHvtmEhARf/LJJ6q7u1u9+uqranx8XHV1da3Z/saNG+ovf/lLsp28Dzu0iOWC+9VXX2Uefz3ZaSm99tprufsX2RXKErHEYm5uTh0/flz19/c3miQMe3t7Wx6Na27vvfdeUzlFMqJsCMRMABHHHL0K112L+K233lJ//vOf11zcpeqrq6tqampKfec731Fff/11IuwqiVjqqG8UJiYmVF9fX0eIlyFiLc8f//jHLQs3CwYi7kg34aARE0DEEQevylXXIpZR0bVr11JHu3qbX/7yl2p+fn6NiLWol5eX102TyohtYWEh2aanpyeZ9/vXv/61JsUqf7dHe3npX51iN/czjyf7v/76600jZi3OgwcPqsePHyejTLNuek4yS34i/88++6wxf5klYj2C1W2wU8jy9y+++ELt27dP/eY3v0nSzVntbydVu95xbTY2Hzumkgmxb3LS0uNp/NqJw+LiYtJHdKxu3brVxFgztMu0edlTGHVM21f5ulLXuiHiuka2w+3SkpWLrMjAFIt50ZO08bFjx9SlS5eaRKwveGZaO+07W1pyXLno6pG1T2raHhFLelZG8FJnvchHi8X8Lm3eO207HxHb6WJ9w2DOx2th6puTrEVJur6tTA20ctysEXFW/Mx0uM0krW5pLPPiYK9TsPtN2v42U72NmbkRHgMDA6TgO3y9if3wiDj2CFa0/qaIpYqyAMhMe5oX6x07diSCMy9w9oVSN9MsV1LFciGUT1ZK20fEuo4//OEPk/LtY+s62eJJE45sa2/nI2I77GmSyJrztfdtR8StHDdLxGkxteudtk3azZasP8gaSeu56aw46Bss8+YwK7Zm/5GMgtyASabDnEOv6ClItSIigIgjClZMVTUvbHokKfXXi7bMi6ukJ00R64uzub0tPS11LZusFGG7IpbV2+bHTkmnPfJiiywrlWx/X4SIsxiv94hOCBGbx80ScVYszO/TUsa2iLPS6K3GIU3EWTd+af1UpkqyUvwxnaPUtToEEHF1YlGrmtgjDHOuVUay5nOx9qgobXSn4aRJzpyztNOw7Yp4vWd1s8qy65snYp0C9hVx3nxsllx8R8R5x00Tcdp8v1kPPXf75MmTpuxJ2k2CbxzSRJzWJl0/s0/Z7WCOuFaXrY41BhF3DH29D2yL2LygypyamVrMEnErI2KTYtrjRqFFXIUR8XpzpC4j4rTy0npnq8dtd0RsHst8/lx/b8uuzBHxemepvgFc7zn5ep/ltC4UAUQciiTlNBFIm3OTC+jnn3++5tnirPnNtAVeWXN5+uBpaUzX54jtkLY7R2wvfrJXYGeNnG3RtJLSTkvntzoilnamrQ632582gk87bjtzxPYx8ub8dV3bmSNOy3K0Ou+83mm9XuaGywEE2iGAiNuhxbYtE0iTlvlYijnHlnZBsxdKyYHt70RQMrc8MjKSPOObJSP5wZC854BbeVa31ZXc662atkf5tnR1itRMh9p1y0rXmo/nyI+ntCNiqZc+dtoPesjfDxw4kEwpmDcYeh/zEa6sOees782V2FmPLqWVn7eifr2YZq2atuMj20m6XC/Wu3nzZmOdQ8hnr1s+sdiwlgQQcS3D2vlGpYk4KwWaNbKwn9mUVtlpQPvCbT/Ta8/ptfscsU2ylWebTQHIRVw/42zXTcq22yjt27JlS/LstX5EKk0odrslfSsfc/TfrojNkbHZbjM13Mpx7XLMdqfxsx+5sjMh6z3CtN4z5u2IWLfXnitOezZbPxee1h87f+ZRgxgJIOIYo0adK02gldF1pRvQocqtx63Vuf4OVZ3DQsCLACL2wsfOEFhLABG79Yqsx9bSfqzE7QjsBYFqEkDE1YwLtYqYACJ2D17WY048t+vOlD2rTwARVz9G1BACEIAABGpMABHXOLg0DQIQgAAEqk8AEVc/RtQQAhCAAARqTAAR1zi4NA0CEIAABKpPABFXP0bUEAIQgAAEakwAEdc4uDQNAhCAAASqTwARVz9G1BACEIAABGpMABHXOLg0DQIQgAAEqk8AEVc/RtQQAhCAAARqTAAR1zi4NA0CEIAABKpPABFXP0bUEAIQgAAEakwAEdc4uDQNAhCAAASqTwARVz9G1BACEIAABGpMoNIilhebmy/hljjol4ibL1Tv7u5WExMTqq+vr8ahomkQgAAEIFBHApUWsQlcXo928eJFtW/fPtXb26umpqbU0NCQ6u/vr2NcaBMEIAABCGwQAtGIeGVlRc3Pz6uxsTH15MmTxr+7uro2SKhoJgQgAAEI1JFANCKemZlRAwMDyQh4aWlJTU9PN+LR09OjJicn1aZNmyoTo2vXrqkrV6401efw4cPq4MGDyXfPnj1To6Oj6gc/+IE6ffr0mno/ePBAnThxQr148ULt2LFDnT9/XkkKXj7nzp1Tt2/fTv6ty7SPd/bsWbVr167K8KAiEIAABCCQTiAKEct88KVLl9SxY8cS2YqIFxcXE5HJRyQt6erh4eFKxvnly5dKxHjo0CG1ffv2hkx1ZW0Ri6THx8fVyZMnk+1FvFu3bk0kLsJ99OjRGnnL9/LRoq8kCCoFAQhAAAJrCEQhYlm0JR8tWlvE9v9XLc4yur169ao6c+ZMMqq9d++eunv3rtq9e3fyX1vEadvLorUPP/xQXbhwoUnouq2IuGpRpz4QgAAEWiNQeRHLaFgWZo2MjDRWRct88ezsbDJqFLFVfeGWjGhFupIqltHxr3/9a3X06FH15ZdfporYHhFrMb///vvJKPnp06eN6OoUtJma3rx5c5IlkJQ9HwhAAAIQqDaByotYRrs3b95MpGsuzDIfbRocHGykqauGW6QqspTRsIjRHLnqkXHaHLE95yvzxCJhGRHrsmR/GSmb88fSftlXuNnfV40N9YEABCAAAaUqL+LYg2SnjM2FVrpte/fuTV2wpf+uhS2jaFPqtuT19nZqO3aG1B8CEIBAnQkg4gKja6eY7UOtNyLW2+rV1ZKW3rlzpzp16lTyoyaS5l5v4Vbagq4Cm0rREIAABCDgSAARO4JrZbes1LE90pXUtMwdi2Tl8Sz50RL59/3795NNzUeRzMea9FywbCMryPXcsf24Uyt1ZRsIQAACEOgMgVJELL+KdfnyZXXgwIHG4qrl5eXGz1V2pukcFQIQgAAEINB5AqWIWFY+X79+Xb377rvJKE+eARYpm88Gdx4FNYAABCAAAQiUT6A0EWvpymrnPXv2JD/AoUfJVfpFrPJDwBEhAAEIQGAjEyhFxAJYP26kHzUyfzua34veyF2QtkMAAhDY2ARKE/HGxkzrIQABCEAAAukEEDE9AwIQgAAEINBBAoWJWFZKy09PyurorE8V35rUwVhwaAhAAAIQ2IAEChOxzdJ8jaH8TX6C8fHjx5V9Y9IG7As0GQIQgAAEOkCgFBGbjy/phVnms8Wsmu5A5DkkBCAAAQhUgkApItZp6qGhoeSXo/SIOO1lDpWgQiUgAAEIQAACJREoRcTSFhkVT05OKvntZPnI6wsnJiYarzYsqb1tH+b/nP2/be8T+w7/c+at2JtA/SEAAQhEQ6A0EUdDxKooIo41ctQbAhCAQBwEEHFOnBBxHB2ZWkIAAhCIlUBpIpZV0tPT002cYnh8CRHH2rWpNwQgAIE4CJQiYpkflmeKR0ZGKj8nbIcNEcfRkaklBCAAgVgJlCZi/fal2H5XGhHH2rWpNwQgAIE4CJQiYkEhL32Qz/DwcBxk/ltLRBxVuKgsBCAAgegIlCJi+9ElTYk54mr2Fx5fqmZcqBUEIFBPAqWIOGZ0jIhjjh51hwAEIFB9AqWJ2GXVtH6HsYlx//79jfS2Hmlv27ZNjY6OFkIbEReClUIhAAEIQOC/BEoRsfzE5cWLF9W+ffvUF198obZs2aLk96Xv3Lmjjhw50lIwzDL6+vqSfeRFEvqDiFvC2NJGpKZbwsRGEIAABIIQKEXE5ksfbt26lYh4x44d6vLly+rAgQOJlPM+Kysran5+Xo2NjSlZeS0j7MXFRTUwMJD8FxHnEWz974i4dVZsCQEIQMCXQGkivnTpkjp27JgSoYo4RcD6u1ZEbL5G0Xxzky4PEft2hf/dHxGHY0lJEIAABPIIlCJinUaW0auMhOXHPZaXl5U537teRWVEbUrbfBRKj4wRcV6oW/87Im6dFVtCAAIQ8CVQmoh9Kmo/gyyj44WFhaYiBwcHC0lPs1jLJ3LsCwEIQAACeQRKEbGZSpbXH7YzIs77eUxGxHkhbv/vjIjbZ8YeEIAABFwJlCJic7HW/fv325ojFtHevHlTjY+PJ4u07A8idg199n6IODxTSoQABCCQRaA0Ees5Xkkz79mzR/X29ra1arpTISQ13SnyHBcCEIDAxiBQiogFpf5xDj2Xaz+OVFXciLiqkaFeEIAABOpBoDQRx4oLEccaOeoNAQhAIA4CiDgnTog4jo5MLSEAAQjESqAUEfP2pbi6B4u14ooXtYUABOImUIqI0xDF8n5iRsRxd3BqDwEIQKDqBDomYvPZ4lZ+4rJTIBFxp8hzXAhAAAIbg0DHRCyrpmdnZ5PngxFxtTobqelqxYPaQAAC9SZQioiz5oiPHz+u+vv7K02YEXGlw0PlIAABCERPoBQRx0wJEcccPeoOAQhAoPoEEHFOjBBx9TsxNYQABCAQM4HSRGynp3t6etTk5GSl54clsIg45u5N3SEAAQhUn0ApIpYV0vLGpaGhocaccN7LHKqCDhFXJRLUAwIQgEA9CZQiYvPtS/oNSjy+VN0Oxarp6saGmkEAAvUjUIqIGRHH1XEQcVzxorYQgEDcBEoRsSBijjiejoKI44kVNYUABOInUJqIY0XFHHGskaPeEIAABOIggIhz4oSI4+jI1BICEIBArARKE7Gskp6enm7iFMMjTIg41q5NvSEAAQjEQaAUEcv8sDy+NDIyovr6+uIg899aIuKowkVlIQABCERHoDQRX79+Xb377rtKP74UCylEHEukqCcEIACBOAmUImJB4/L+Ydlnbm6uiez+/fvV8PCwmpmZUQsLC8nf9HdFhAARF0G1tTKvXbumrly50rTx4cOH1cGDB5Pv7t27l2RaPv74Y7V9+/bUQrO2OXfunLp9+3ayjy7zwYMH6sSJE+rFixfJ92fPnlW7du1qrbJsBQEIQMCRQGEi1s8OLy8vZ1atnTliKe/ixYtq3759SXl37txRR44cUUW/ThERO/aswLu9fPkyEeOhQ4cS6YpI//3vfydH0d/Zh8zaRgT/6NEjdfr06aZdZPvdu3cn8hUpX716VZ05c0Z1d3cHbg3FQQACEPhfAoWJWA4hC7QWFxfV6OioN3MR7vz8vBobG2tKbxc9/4yIvUMXpIA0MdpyTjuQvc16+9givnnzpvrggw+C1J9CIAABCGQRiEbEkooeGBhY8/7iLEGHCjkiDkXSrxxTkrokFxE/e/YsuTF8+vRpo0I6BW3+bceOHer8+fOMhv3Cxt4QgEALBKIQsYx6L126pI4dO9b0tiYzXV3UamxE3EIvKngTEaTIUtLEMp3hK2KzLJlDlnUIIt1//OMf6sMPP1TvvPNOMjct/9Xz0QU3keIhAIENTKBwEdvPDpusW50jzlroJaPk3t7eZPFWUR9EXBTZ1suVOV352FJ0HRGbItaSl1GyLPw6efJkMgedJf/Wa82WEIAABFojULiIfeeI0+aA9UKwN954o1AJC0JE3FpHKmorEeL4+HhDkOZxXEQs+5w6dSpZaS+LsvTCraNHjzYdR+akL1y4kMjZHIUX1U7KhQAENi6Byos47b3Fab/SVdQjTIi4syeHmTo2Vy+bjx9JDWVOV9LKv/rVr5J1BDJ6TttGp6D1Y0qbN29OHoUT2cqxJP2tPzy+1NnYc3QIbBQClRdxpwOBiDsdAY4PAQhAoN4EChVxHdAh4jpEkTZAAAIQqC4BRJwTG0Rc3c5LzSAAAQjUgQAiRsRrCPzPmbfq0LdpAwQgAIEoCCBiRIyIozhVqSQEIFBXAogYESPiup7dtAsCEIiCACJGxIg4ilOVSkIAAnUlgIgRMSKu69lNuyAAgSgIIGJEjIijOFWpJAQgUFcCiBgRI+K6nt20CwIQiIIAIkbEhYuYZ7GjuBZQSQhAoEMEEDEiRsQFnHw8i10AVIqEQE0JIGJEjIgLOLkRcQFQKRICNSWAiBExIi7g5EbEBUClSAjUlAAiRsSIuICTGxEXAJUiIVBTAogYESPiAk5uRFwAVIqEQE0JIGJEjIgLOLkRcQFQKRICNSWAiBExIi7g5EbEBUClSAjUlAAiRsSIuICTGxEXAJUiIVBTAogYESPiAk5uRFwAVIqEQE0JIGJEjIgLOLmrJOJnz56p0dFR9fTpU/XKK6+ojz/+WG3fvl09ePBAnThxQr148ULt2LFDnT9/XnV3dzfRuHfvnjpz5kzynblN1vfmsTZv3qxmZmZUT09PAYQpEgL1IYCIETEiLuB8roqIX758qU6dOqX279+vdu3a1WipCHN8fFydPHkykfK5c+fU1q1b1cGDBxvbyL7Xrl1LvhNByza7d+9WO3fuzPzePJbs++jRI3X69OkCCFMkBOpDoNIivnHjhpqbm2uiLReU4eFhZf5tcHAwueMv4sPvJPtThaE/Q9cSZNR79erVZFRrjnbt72WEK+da2qhYji1SPnv2rDp06FAibv0xv5eRr2wjx5J/yzEuXLigpqamGBW7BpD9NgSBSovYjMDq6qq6ePGi2rdvX/L17OxsckcvFxc50YeGhlR/f3/woCERf6Qw9GfoWoKZQpYydLpY/m2OiLOEbe5/+PDhxog57Xt79C2jblPMrm1gPwjUnUA0Il5ZWVHz8/NqbGxM3bp1K4mLjIzlI6Nj8/9DBg2J+NOEoT9D1xJEmHfv3m2kh80UtKSOr1y50ig6a55Yb5CWvpa/md9niZ95YtcIst9GIBCNiGXRx8DAQDLqtcUr///kyZNC0tNIxP80gKE/Q9cSbBHb/6/LzfrePG67+2aNsl3bwn4QqCuBKET8/PlzdenSJXXs2DG1adOmNSJeWlpSi4uLiDhQLw290AgRBwqMQzHmPK1M42Qt3JI1Fu+///6aBV2ShXrvvfeSI+uR79tvv51kp+zv7YVeciy5cTa/d2gCu0Cg9gSiEHHaCNhMRZOaDttPEbE/z9AMfWpkpqD37t2bpKn1fO79+/eTomUuV1ZV6++1QEW+t2/fTrYxU9etfG/OKfvUn30hUHcClRexjIZlMdbIyIjq6+tL4iHzxXqxlvy//feQQWM0508Thv4MKaGzBLKexTbnxM1ntHVtzWe19Xf6huZvf/tb6jPa9j76JqmzBDh6kQQqL2JJO9+8eTNZ4dnV1dVgYT6+pB9pKgIUEvGnCkN/hpTQOQJZz2Lbj3S1Ms8u2Qn5yNMfac9oS1ZCP68t/2aevXNxL/PIlRdxmTDSjoVE/CMAQ3+GlNA5AlkyTBPx3//+98w58VaexdY/riI/nKJFLAORDz74oHMAOHLhBBBxDmIk4t8HYejPkBI6R2C9R7LMNLKef8+qadoKdv3zoeZ8upkGz3ukrHNUOHJIAogYEa8hEHqhESIOecpSVtkE1nsWW/72u9/9Tv385z9PnuxYbz7XTDnbbTCfxRa5f/jhh+qdd95JnvOW/7LyvOyol3s8RIyIEXEB51zom5kCqkiRLRLIehb7Zz/7WdNPeK43n5s316uPcfTo0aZfPOPXyVoMUuSbIWJEjIgLOIkRcQFQO1Rk1rPY3/ve95pEvN7vddu/SiaCzXpG2/7pUX6vu0OBL/GwiBgRI+ICTjhEXADUDhaZ9iy2VMf8Xj++9P3vfz/54RT9LLb9pivdjKxnse05aR5f6mDgSzo0IkbEiLiAkw0RFwCVIiFQUwKIGBEj4gJO7tAiZsFbAUGiSAhUhAAiRsSIuICTERH7Qw3N0L9GlACBYgggYkSMiAs4t0JLhBFxAUGiSAhUhAAiRsSIuICTERH7Qw3N0L9GlACBYgggYkSMiAs4t0JLhBFxAUGiSAhUhAAiRsSIuICTERH7Qw3N0L9GlACBYgggYkSMiAs4t0JLhBFxAUGiSAhUhAAiRsSIuICTERH7Qw3N0L9GlACBYgggYkSMiAs4t0JLhBFxAUGiSAhUhAAiRsSIuICTERH7Q4Vh9Rj614gS0gggYkSMiAu4NiARf6gwrB5D/xpRAiJ26AOkBB2gWbvAEIYuBBCxC7XmfUIz9K8RJSBihz6ARBygIWIV+gJIP6QfuhAI3Q9d6sA++QRITZOaJjWdf560vUXoCyAibjsEa3aAoT9DSiiGACJGxIi4gHMLEftDhWH1GPrXiBKiTE0/f/5cTU5OKnm5dnd3t5qYmFB9fX1qZmZGLSwsJG16/fXX1fj4uOrq6goeZe6i/ZHCEIYuBBCxC7XmfUIz9K8RJUQn4tXVVTU1NaWGhoZUf39/o/4rKytqfn5ejY2NJfIVKQ8MDDRtEyrcSMSfJAxh6EIgtETohy5RYJ8yCFQ6NW0LVwOxv//000/Vnj17kpFy6A8nrz9RGMLQhQAidqHGiNifWvklVFrES0tLanp6ukGlp6cnSVNv2rRJ3bhxQ83NzSV/O378eCGjYSkbifh3ShjC0IUAInahhoj9qZVfQuVFvLi4qEZHRxMykoLu7e1Vw8PDyb/1RxqhBR0aIRLxJwpDGLoQQMQu1BCxP7XyS4hKxDJCFjGLjJ88edIQtIyO5SOCDv1BIv5EYQhDFwKI2IUaIvanVn4JlRaxzAXPzs4mK6JlxbReuPX48eMmEZsj5dAIkYg/URjC0IUAInahhoj9qZVfQqVFLDjMueDBwcFkFKxXUy8vLyfEeHwpbMfhAujPE4Yw9CfgX0LofuhTI3kEVa7fT58+Va+88or6+OOP1fbt25Miz507p27fvp38+/Dhw+rgwYNrDmVv8/bbbzfK0xtv3rw5mbaU9UTXrl1TV65cSf60d+9edfr0aZ/qF7pv5UVcaOtbKJzRXAuQcjaBIQxdCISWCP3QJQph9nn58qU6deqU2r9/v9q1a1dToSLMR48erSvKVra5d++eunv3blKO/FsW854/fz7Jplb9g4iRyBoCXAD9T1sYwtCfgH8Jofuha40ePHigrl69qs6cOdMkRhH02bNn1aFDhxqjY/sYrWyjR9W7d+9ORC+jZ/1v1zqXuR8iRsSIuIAzLvQFkNGcf5Bg6M/QtQQZoYqE9UenkOX/dbpa/03EbI6azZR21jam6GUbGX3fv3+/cbysdLdre0Lvh4gRMSIOfVYpxduXAjDlZsYfYmiGrjUy08Z69Lp161Yl87wiXpG0zOumpZRFxHnbSOpaPjK3bI+gRdIXLlxIFvvKMar4QcSIGBEXcGaGvgAymvMPEgz9GbqWYItY///Ro0ebJGtLV45nf5f3/7aIW01tu7YtxH6IGBEj4hBnklUGIvaHCsPqMXStkTkqlcVTeuHWzp07mxZxpS3Kshd62duk7SNzxDLilhFyDAu3EDEiRsSuV5d19kMi/lBhWD2GPjXKepxIJH3ixAn14sULpeeOtazlZT8i07RtJM2ctRp7vUelfNpQ1L6IGBEj4gLOLiTiDxWG1WPoXyNKSCOAiBExIi7g2oBE/KHCsHoM/WtECYjYoQ+wwMMBmrULDGHoQgARu1Br3ic0Q/8aUQIidugDSMQBGiLm8SX/bgPDCjIMUCWKSCFAaprUNKnpAi4NoUci3BD6BwmG/gwpoRgCiBgRI+ICzi1E7A8VhtVj6F8jSiA17dAHuIt2gEZqmrSqf7eBYQUZBqgSRZCabr8PIOL2mdl7wBCGLgQYEbtQa94nNEP/GlECI2KHPoBEHKAxImY0599tYFhBhgGqRBGMiNvvA4i4fWaMiHnpg3+vgWEVGYaoE2WsJcBirZxegYj9TxsYwtCFQOi0Kv3QJQrN+8DQnyGpaQeGdDwHaKSmSav6dxsYwjAAAf8iQt8QImKHmCBiB2iIGIn4dxsYwjAAAf8iELE/Q+8SELE3QgVDGLoQCH0BpB+6RIHUdOh+GOWI+Pnz52pycjJ5ObS8GmtiYkL19fWprO/9uxodL3TH4wLo3ythCEMXApzLLtSa9wnNMDoRr66uqqmpKTU0NKTkvZT6k/W9P/K1JXAB9KcKQxi6EAh9AaQfukSBgUnofhidiFdWVtT8/LwaGxtTXV1djfpnfe/fzRCxEAjd8bgA+vdMGMLQhQDnsgs1RsRNBJaWltT09HTju56eniRNLSJO+37Tpk3+1K0SuAD6I4UhDF0IIBHtyz/hAAAPcklEQVQXasVKhHPZPybRjYhFxIuLi2p0dDSp+8zMjOrt7VVbtmxJ/X54eDg4JTqeP1IYwtCFACJ2oYaI/akVyzB6EWsxDwwMNInYFnbIQCARf5owhKELAUTsQq1YiXAu+8ckOhFLCnp2dlaNj48nK6b1wi1JQad9by7oCoWLjudPEoYwdCGAiF2oIWJ/asUyjE7EUuEbN26oubm5pO6Dg4ONNHXW96GDgET8icIQhi4EELELtWIlwrnsH5MoRVxMs1svlY7XOqusLWEIQxcCiNiFGiL2p1YsQ0TsECEk4gDN2gWGMHQhgIhdqBUrEc5l/5ggYgeGdDwHaIiYZ7H9uw0MYRiAgH8RoW8IEbFDTBCxAzREjET8uw0MYRiAgH8RiNifoXcJiNgbIS998EcIQxg6EQgtEa6HTmHI3enhw4fqW7LV8vLyf7Zt25a7w0bbgI7nH3EYwtCFABJxoda8Dwyrx5DUtENMkIgDNFLTpFX9uw0MYRiAgH8RoW9mELFDTBCxAzREjET8uw0MYRiAgH8RiNifoXcJiNgbIfOb/ghhCEMnAqElwvXQKQy5OzFHnIOIjpfbh3I3gGEuotwNYJiLKHcDGOYiyt0AhrmInDZAxIh4DQHuop3OpaadYAhDfwL+JdAPq8cwrUaIGBEjYv9zFYYwLICAf5GIuHoMEbFDTEjFOECzdoEhDF0IIBEXas37wLB6DBGxQ0yQiAM0RMyKX/9uA0MYBiDgX0TomxlE7BATROwADREjEf9uA0MYBiDgXwQi9mfoXQIi9kbIozf+CGEIQycCoSXC9dApDLk7sVgrBxEdL7cP5W4Aw1xEuRvAMBdR7gYwzEWUuwEMcxE5bYCIEfEaAtxFO51LTTvBEIb+BPxLoB9Wj2FajRAxIkbE/ucqDGFYAAH/IhFx9RgiYoeYkIpxgGbtAkMYuhBAIi7UmveBYfUYImKHmCARB2iImBW//t0GhjAMQMC/iNA3M4jYISaI2AEaIkYi/t0GhjAMQMC/CESslHr+/LmanJxUz549U93d3WpiYkL19fUldPXftm3bpkZHR/2Jp5SAiP2xwhCGLgRCXwDphy5RaN4Hhv4MoxsRr66uqqmpKTU0NKT6+/vX1H9mZqbxHSIO10G4APqzhCEM/Qn4l0A/rB7D6ES8srKi5ufn1djYmOrq6mqq/9LSklpcXFQDAwPJfxGxf4fTJXDy+rOEIQz9CfiXQD+sHsPoRCyynZ6ebtS7p6cnSVNLivry5cvqwIEDSmSNiP07m1kCJ68/TxjC0J+Afwn0w+oxjFLEpmQlFd3b29tox/DwsNIjY0bE/h2OETEMwxHwLwmJwNCfgH8Jofth9CLW0pWGLCwsNLVncHCwkPQ0ixP8OzIMYehCIPQFkH7oEoXmfWDozzA6EUvaeXZ2Vo2Pjyfp6LSFW4yIw3cMLoD+TGEIQ38C/iXQD6vHMDoRS4Vv3Lih5ubmkrqnjXoRsX9Hs0vg5PVnCkMY+hPwL4F+WD2GUYrYH6NfCaRi/PjJ3jCEoQsBJOJCrXkfGFaPISJ2iAkScYBm7QJDGLoQQCIu1BCxP7ViGSJihwghEQdoiJifZ/TvNjCEYQAC/kWEviFExA4xQcQO0BAxEvHvNjCEYQAC/kUgYn+G3iUgYm+EzBH7I4QhDJ0IhJYI10OnMOTu9PDhQ/Ut2Wp5efk/8vIEPs0E6Hj+PQKGMHQhgERcqDXvA8PqMSQ17RATJOIAjdQ0aVX/bgNDGAYg4F9E6JsZROwQE0TsAA0RIxH/bgNDGAYg4F8EIvZn6F0CIvZGyPymP0IYwtCJQGiJcD10CkPuTswR5yCi4+X2odwNYJiLKHcDGOYiyt0AhrmIcjeAYS4ipw0QMSJeQ4C7aKdzqWknGMLQn4B/CfTD6jFMqxEiRsSI2P9chSEMCyDgXyQirh5DROwQE1IxDtCsXWAIQxcCSMSFWvM+MKweQ0TsEBMk4gANEbPi17/bwBCGAQj4FxH6ZgYRO8QEETtAQ8RIxL/bwBCGAQj4F4GI/Rl6l4CIvRHy6I0/QhjC0IlAaIlwPXQKQ+5OLNbKQUTHy+1DuRvAMBdR7gYwzEWUuwEMcxHlbgDDXEROGyBiRLyGAHfRTudS004whKE/Af8S6IfVY5hWI0SMiBGx/7kKQxgWQMC/SERcPYaI2CEmpGIcoFm7wBCGLgSQiAu15n1gWD2GiNghJkjEARoiZsWvf7eBIQwDEPAvIvTNDCJ2iAkidoCGiJGIf7eBIQwDEPAvAhErpZ4/f64mJyfVs2fPVHd3t5qYmFB9fX1qZmZGLSwsJJT379+vhoeH/YmnlICI/bHCEIYuBEJfAOmHLlFo3geG/gyjGxGvrq6qqakpNTQ0pPr7+xv1X1lZUXfu3FFHjhxR8u/Z2Vk1Pj6uNm3aFJwSHc8fKQxh6EIAEbtQa94HhtVjGJ2IRbLz8/NqbGxMdXV1pRKVEbPIemRkJBkph/4gEX+iMIShCwEk4kINEftTK5ZhdCJeWlpS09PTjXr39PQkaWpz5NuKrH0Cg0R86P3/fWEIQxcCiNiFWrES4Vz2j0mUIl5cXFSjo6NJ3WVeuLe3tzEfLKnrixcvqn379hUyGkYiYTodJ68/RxjC0IUANzMu1Iq9mYlexDJCXk/M7SCXxV+S1uYDAQhAAAIQ8CUgmVrJ2rp8Kv3LWuZCLFkxrRdu7dixI/n3G2+8UdhqaReY7AMBCEAAAhBol0ClRSyNuXHjhpqbm0vaNTg4mKSp7blj+VuRjzC1C5XtIQABCEAAAq0SqLyIW20I20EAAhCAAARiJICIY4wadYYABCAAgdoQQMS1CSUNgQAEIACBGAkg4hijRp0hAAEIQKA2BBBxbUJJQyAAAQhAIEYCiDjGqFFnCEAAAhCoDQFEXJtQ0hAIQAACEIiRACKOMWrUGQIQgAAEakMAEXc4lPLjJNeuXVvzMot2q1X0yy/arU8Z2+vXZNbxF9ZCxXO9cuyfjCVmrRMIyU5+Q39gYKDpVa+t1yTuLc33zR8/ftyLgZR16dIldezYsUJeiVskaURcJN0Syw514S6xyhxqHQKh4mmW8/Lly6YLVUiZrBfMso7TbofyuXCHbNNGFnFIjj7xbLfvhN4eEQcmKhe+jz76SMlFTz76Lk863M2bN9VXX32l5IUT+uc6zQvl/fv312wjb5uSn/jUr4DUv7m9vLyclJ9WjhxbXhcpx3n99dfV+Ph45vucAzc/WHHmnbJug9ku4TAxMaFu3brVGE2Y7E1e8oYu+Xz++edK76ffXS0XwYWFheTv+mdS074L1rAWC9L9QtfbjGNWO+X317P6xcGDB5N+KX1Ct3XLli3qs88+U19//XWyn/Sld999t+mNZlkXt7Sfnk3r+3Is81WmuvlyXshvxmfFxv4Z29D92Oxfmsfu3bsb543ZT8xt9ffync1Ofn5XGPz+979Pzv9//vOfTedfWjnSD00RZ21j11fq8dOf/lQ9evSo8XY6iYl8hoeHW+xlnd3MjLE+X4Wf7i9mzFvhItvLhxFxZ+NauaPbkv3kk08SeXz3u99NXloxMjKS1Hl+fl6NjY0pEbG5jch027ZtyYlmvwJS9jNfA2mWI3KSi2x/f3/lmLRaIbmo2G1IY6AvYnJRv3z5sjpw4ECSltJ32iIWYf3qq68mHKXcJ0+eNH6zXG6OzBsV2e/x48fJxayM12xm8dBSe++99xJhmS88SWunflXoev0ibUSc1ie/+OKLxgU9bcQidbtz5446cuRIsl3aiM7u+/Zb0yQVq9tlx8a8GZAb0aJedWrfZHz66adqz549yStVzfoLb/P1q9Jm4ZJ1PssNT1rcdAzlvNQ35tL3pHyTx9DQUHLumtvIOa0lq4UrNw46FStiLopTq+esy3Zm/zJf8iPnsD7f33777Ub/T2OnYyNc5ObIfme9S73K3ocRcQHEzRGVvqsTyaZdjKTDmSLW29gSMO92zTtJfYduC13uKn3nXApA03KRuo26DcLDFJAuSEtALp46C6D/Jux/8YtfqNnZ2cY7q80LbNoNiznS0+V0gqOdmjYvvmntlAu69DE9mkjrF3mpac3S7JNaEuZN3XovXWmn7+sRsX6fuG6z3KDqmJUlYjvTJLGXUZrcOMv5qW/wdJ9IeyWryNRk19XVldz4yUekef369STjIN+b57fO6kgfztrGvDkyrwVpMZPyY/mYHM2bYKm/7g+SzZEY2Ox+8pOfqNu3bzdiQ2o6lqiXUE/7Di9NsuYool0RZ90FmyLWJ6KcpJIKjzE1bYpW2qAvznbaKe9CZN/Q2CMde5FMVebrskQsC9N0nzIvuOZFyBwdmf2iVRFrQb755pvJVInNPCsF2m7fzxKxZIfkBkBPGejpl9Cnr8lMyk5b6JN1cW9XxHbc0kRsS9zcRuqhb7J0GtfM/MgNix4xh+ZUZHkmR7tf6XNAhPunP/0pyRqaNzE/+tGP1B//+MdG/0TERUYqsrLtOzyd+gw1IjZFLGjSUtz6Ap01iowJqdkGGS3YKUIzNW2m/nQb1xOxnpO3U9N2uroTvLJEbKfpdN1sqaT1i1ZFLKNfuSj+9a9/Va+99lpjDlIfy04hpo0SzbRqVt/PErE9AiqKv33hTpv60DfNaanpvAyXOSLOS6/mpab/8Ic/NNLmJg9pg8RaPnKzqtc+FMUsdLkhUtP6ZprUdOjoRFyeuahA7lxlnlPP/+aduOYFa73UtE7/ychH5tfsuWZzNBHre5rTFkylLdjIWqwlXUjaLhdAc+7MFlzeYi1z9FFmt8wSscxd24ui7EVmWf1CxKDbK/tI30zrkyJic446ba2BmcLXaXBZ+6DT5mbf14vs5L/mArv1UtO//e1vGwvPhHtR0wMmD3OxlhxTj8SzFmvlnc+miO24mYvBzCyMGVtzG3vKxMwSxJz5sjMLZjuzFiiaXExee/fuTdZ3sFirzCsVx4IABAojkDXqLeyARsH2TUjIR1zKqH/oY9g35a2O5EPXg/KKI8BireLYUjIEoiXQ6UdhzEyF/chZtFA9Km4vkNNZkJjnRT1w1G5XRFy7kNIgCEAAAhCIiQAijila1BUCEIAABGpHABHXLqQ0CAIQgAAEYiKAiGOKFnWFAAQgAIHaEUDEtQspDYIABCAAgZgIIOKYokVdIQABCECgdgQQce1CSoMgAAEIQCAmAog4pmhRVwhAAAIQqB0BRFy7kNIgCEAAAhCIiQAijila1BUCEIAABGpHoCHiL7/88s63v/3t3bVrIQ2CAAQgAAEIVJjAN998c/f/Ab448aw+It8QAAAAAElFTkSuQmCC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data:image/png;base64,iVBORw0KGgoAAAANSUhEUgAAAeIAAAEiCAYAAAAlAdEXAAAAAXNSR0IArs4c6QAAIABJREFUeF7tnV9oFtn98E97lWav6qZ4EbdeBFwv6lKQEAiI7kovNqX0DdYuCILokhU2pnVRYkDcVIQ1uDStphcbXBFsvQnBH/2jV76rCKEhFJb1Yo0QqK1eCK69qW6uti/feXue33lOZjLPc86ZeeZMPs/Nuk9mzpzz+Z6Zz5zvOfPMtxQfCEAAAhCAAAQ6RuBbcuRHjx79Z3V1tWOV4MAQgAAEIACBjUjgm2++uZuIeHl5+T/btm3biAxoMwQgAAEIQKBjBB4+fKgQccfwc2AIQAACENjoBBDxRu8BtB8CEIAABDpKABF3FD8HhwAEIACBjU4AEW/0HkD7IQABCECgowQQcUfxc3AIQAACENjoBBDxRu8BtB8CEIAABDpKABF3FD8HhwAEIACBjU4AEW/0HkD7IQABCECgowQQcUfxc3AIQAACENjoBBDxRu8BtB8CEIAABDpKABF3FD8HhwAEIACBjU4AEW/0HkD7IQABCECgowQQcUfxc3AIQAACENjoBBDxRu8BtL/yBJ4/f64mJyfVm2++qYaHhytf3xgqODMzo+TiJ1w3bdoUQ5WpY40JIOIaB7eTTVtaWlLT09NJFfbv358pEC2ZZ8+eqcHBQTU6OtqRapv1MCvQyTrpepQp4pWVFfXRRx+ply9fNjBUgUHoToGIQxOlPB8CiNiHHvtmEhARf/LJJ6q7u1u9+uqranx8XHV1da3Z/saNG+ovf/lLsp28Dzu0iOWC+9VXX2Uefz3ZaSm99tprufsX2RXKErHEYm5uTh0/flz19/c3miQMe3t7Wx6Na27vvfdeUzlFMqJsCMRMABHHHL0K112L+K233lJ//vOf11zcpeqrq6tqampKfec731Fff/11IuwqiVjqqG8UJiYmVF9fX0eIlyFiLc8f//jHLQs3CwYi7kg34aARE0DEEQevylXXIpZR0bVr11JHu3qbX/7yl2p+fn6NiLWol5eX102TyohtYWEh2aanpyeZ9/vXv/61JsUqf7dHe3npX51iN/czjyf7v/76600jZi3OgwcPqsePHyejTLNuek4yS34i/88++6wxf5klYj2C1W2wU8jy9y+++ELt27dP/eY3v0nSzVntbydVu95xbTY2Hzumkgmxb3LS0uNp/NqJw+LiYtJHdKxu3brVxFgztMu0edlTGHVM21f5ulLXuiHiuka2w+3SkpWLrMjAFIt50ZO08bFjx9SlS5eaRKwveGZaO+07W1pyXLno6pG1T2raHhFLelZG8FJnvchHi8X8Lm3eO207HxHb6WJ9w2DOx2th6puTrEVJur6tTA20ctysEXFW/Mx0uM0krW5pLPPiYK9TsPtN2v42U72NmbkRHgMDA6TgO3y9if3wiDj2CFa0/qaIpYqyAMhMe5oX6x07diSCMy9w9oVSN9MsV1LFciGUT1ZK20fEuo4//OEPk/LtY+s62eJJE45sa2/nI2I77GmSyJrztfdtR8StHDdLxGkxteudtk3azZasP8gaSeu56aw46Bss8+YwK7Zm/5GMgtyASabDnEOv6ClItSIigIgjClZMVTUvbHokKfXXi7bMi6ukJ00R64uzub0tPS11LZusFGG7IpbV2+bHTkmnPfJiiywrlWx/X4SIsxiv94hOCBGbx80ScVYszO/TUsa2iLPS6K3GIU3EWTd+af1UpkqyUvwxnaPUtToEEHF1YlGrmtgjDHOuVUay5nOx9qgobXSn4aRJzpyztNOw7Yp4vWd1s8qy65snYp0C9hVx3nxsllx8R8R5x00Tcdp8v1kPPXf75MmTpuxJ2k2CbxzSRJzWJl0/s0/Z7WCOuFaXrY41BhF3DH29D2yL2LygypyamVrMEnErI2KTYtrjRqFFXIUR8XpzpC4j4rTy0npnq8dtd0RsHst8/lx/b8uuzBHxemepvgFc7zn5ep/ltC4UAUQciiTlNBFIm3OTC+jnn3++5tnirPnNtAVeWXN5+uBpaUzX54jtkLY7R2wvfrJXYGeNnG3RtJLSTkvntzoilnamrQ632582gk87bjtzxPYx8ub8dV3bmSNOy3K0Ou+83mm9XuaGywEE2iGAiNuhxbYtE0iTlvlYijnHlnZBsxdKyYHt70RQMrc8MjKSPOObJSP5wZC854BbeVa31ZXc662atkf5tnR1itRMh9p1y0rXmo/nyI+ntCNiqZc+dtoPesjfDxw4kEwpmDcYeh/zEa6sOees782V2FmPLqWVn7eifr2YZq2atuMj20m6XC/Wu3nzZmOdQ8hnr1s+sdiwlgQQcS3D2vlGpYk4KwWaNbKwn9mUVtlpQPvCbT/Ta8/ptfscsU2ylWebTQHIRVw/42zXTcq22yjt27JlS/LstX5EKk0odrslfSsfc/TfrojNkbHZbjM13Mpx7XLMdqfxsx+5sjMh6z3CtN4z5u2IWLfXnitOezZbPxee1h87f+ZRgxgJIOIYo0adK02gldF1pRvQocqtx63Vuf4OVZ3DQsCLACL2wsfOEFhLABG79Yqsx9bSfqzE7QjsBYFqEkDE1YwLtYqYACJ2D17WY048t+vOlD2rTwARVz9G1BACEIAABGpMABHXOLg0DQIQgAAEqk8AEVc/RtQQAhCAAARqTAAR1zi4NA0CEIAABKpPABFXP0bUEAIQgAAEakwAEdc4uDQNAhCAAASqTwARVz9G1BACEIAABGpMABHXOLg0DQIQgAAEqk8AEVc/RtQQAhCAAARqTAAR1zi4NA0CEIAABKpPABFXP0bUEAIQgAAEakwAEdc4uDQNAhCAAASqTwARVz9G1BACEIAABGpMoNIilhebmy/hljjol4ibL1Tv7u5WExMTqq+vr8ahomkQgAAEIFBHApUWsQlcXo928eJFtW/fPtXb26umpqbU0NCQ6u/vr2NcaBMEIAABCGwQAtGIeGVlRc3Pz6uxsTH15MmTxr+7uro2SKhoJgQgAAEI1JFANCKemZlRAwMDyQh4aWlJTU9PN+LR09OjJicn1aZNmyoTo2vXrqkrV6401efw4cPq4MGDyXfPnj1To6Oj6gc/+IE6ffr0mno/ePBAnThxQr148ULt2LFDnT9/XkkKXj7nzp1Tt2/fTv6ty7SPd/bsWbVr167K8KAiEIAABCCQTiAKEct88KVLl9SxY8cS2YqIFxcXE5HJRyQt6erh4eFKxvnly5dKxHjo0CG1ffv2hkx1ZW0Ri6THx8fVyZMnk+1FvFu3bk0kLsJ99OjRGnnL9/LRoq8kCCoFAQhAAAJrCEQhYlm0JR8tWlvE9v9XLc4yur169ao6c+ZMMqq9d++eunv3rtq9e3fyX1vEadvLorUPP/xQXbhwoUnouq2IuGpRpz4QgAAEWiNQeRHLaFgWZo2MjDRWRct88ezsbDJqFLFVfeGWjGhFupIqltHxr3/9a3X06FH15ZdfporYHhFrMb///vvJKPnp06eN6OoUtJma3rx5c5IlkJQ9HwhAAAIQqDaByotYRrs3b95MpGsuzDIfbRocHGykqauGW6QqspTRsIjRHLnqkXHaHLE95yvzxCJhGRHrsmR/GSmb88fSftlXuNnfV40N9YEABCAAAaUqL+LYg2SnjM2FVrpte/fuTV2wpf+uhS2jaFPqtuT19nZqO3aG1B8CEIBAnQkg4gKja6eY7UOtNyLW2+rV1ZKW3rlzpzp16lTyoyaS5l5v4Vbagq4Cm0rREIAABCDgSAARO4JrZbes1LE90pXUtMwdi2Tl8Sz50RL59/3795NNzUeRzMea9FywbCMryPXcsf24Uyt1ZRsIQAACEOgMgVJELL+KdfnyZXXgwIHG4qrl5eXGz1V2pukcFQIQgAAEINB5AqWIWFY+X79+Xb377rvJKE+eARYpm88Gdx4FNYAABCAAAQiUT6A0EWvpymrnPXv2JD/AoUfJVfpFrPJDwBEhAAEIQGAjEyhFxAJYP26kHzUyfzua34veyF2QtkMAAhDY2ARKE/HGxkzrIQABCEAAAukEEDE9AwIQgAAEINBBAoWJWFZKy09PyurorE8V35rUwVhwaAhAAAIQ2IAEChOxzdJ8jaH8TX6C8fHjx5V9Y9IG7As0GQIQgAAEOkCgFBGbjy/phVnms8Wsmu5A5DkkBCAAAQhUgkApItZp6qGhoeSXo/SIOO1lDpWgQiUgAAEIQAACJREoRcTSFhkVT05OKvntZPnI6wsnJiYarzYsqb1tH+b/nP2/be8T+w7/c+at2JtA/SEAAQhEQ6A0EUdDxKooIo41ctQbAhCAQBwEEHFOnBBxHB2ZWkIAAhCIlUBpIpZV0tPT002cYnh8CRHH2rWpNwQgAIE4CJQiYpkflmeKR0ZGKj8nbIcNEcfRkaklBCAAgVgJlCZi/fal2H5XGhHH2rWpNwQgAIE4CJQiYkEhL32Qz/DwcBxk/ltLRBxVuKgsBCAAgegIlCJi+9ElTYk54mr2Fx5fqmZcqBUEIFBPAqWIOGZ0jIhjjh51hwAEIFB9AqWJ2GXVtH6HsYlx//79jfS2Hmlv27ZNjY6OFkIbEReClUIhAAEIQOC/BEoRsfzE5cWLF9W+ffvUF198obZs2aLk96Xv3Lmjjhw50lIwzDL6+vqSfeRFEvqDiFvC2NJGpKZbwsRGEIAABIIQKEXE5ksfbt26lYh4x44d6vLly+rAgQOJlPM+Kysran5+Xo2NjSlZeS0j7MXFRTUwMJD8FxHnEWz974i4dVZsCQEIQMCXQGkivnTpkjp27JgSoYo4RcD6u1ZEbL5G0Xxzky4PEft2hf/dHxGHY0lJEIAABPIIlCJinUaW0auMhOXHPZaXl5U537teRWVEbUrbfBRKj4wRcV6oW/87Im6dFVtCAAIQ8CVQmoh9Kmo/gyyj44WFhaYiBwcHC0lPs1jLJ3LsCwEIQAACeQRKEbGZSpbXH7YzIs77eUxGxHkhbv/vjIjbZ8YeEIAABFwJlCJic7HW/fv325ojFtHevHlTjY+PJ4u07A8idg199n6IODxTSoQABCCQRaA0Ees5Xkkz79mzR/X29ra1arpTISQ13SnyHBcCEIDAxiBQiogFpf5xDj2Xaz+OVFXciLiqkaFeEIAABOpBoDQRx4oLEccaOeoNAQhAIA4CiDgnTog4jo5MLSEAAQjESqAUEfP2pbi6B4u14ooXtYUABOImUIqI0xDF8n5iRsRxd3BqDwEIQKDqBDomYvPZ4lZ+4rJTIBFxp8hzXAhAAAIbg0DHRCyrpmdnZ5PngxFxtTobqelqxYPaQAAC9SZQioiz5oiPHz+u+vv7K02YEXGlw0PlIAABCERPoBQRx0wJEcccPeoOAQhAoPoEEHFOjBBx9TsxNYQABCAQM4HSRGynp3t6etTk5GSl54clsIg45u5N3SEAAQhUn0ApIpYV0vLGpaGhocaccN7LHKqCDhFXJRLUAwIQgEA9CZQiYvPtS/oNSjy+VN0Oxarp6saGmkEAAvUjUIqIGRHH1XEQcVzxorYQgEDcBEoRsSBijjiejoKI44kVNYUABOInUJqIY0XFHHGskaPeEIAABOIggIhz4oSI4+jI1BICEIBArARKE7Gskp6enm7iFMMjTIg41q5NvSEAAQjEQaAUEcv8sDy+NDIyovr6+uIg899aIuKowkVlIQABCERHoDQRX79+Xb377rtKP74UCylEHEukqCcEIACBOAmUImJB4/L+Ydlnbm6uiez+/fvV8PCwmpmZUQsLC8nf9HdFhAARF0G1tTKvXbumrly50rTx4cOH1cGDB5Pv7t27l2RaPv74Y7V9+/bUQrO2OXfunLp9+3ayjy7zwYMH6sSJE+rFixfJ92fPnlW7du1qrbJsBQEIQMCRQGEi1s8OLy8vZ1atnTliKe/ixYtq3759SXl37txRR44cUUW/ThERO/aswLu9fPkyEeOhQ4cS6YpI//3vfydH0d/Zh8zaRgT/6NEjdfr06aZdZPvdu3cn8hUpX716VZ05c0Z1d3cHbg3FQQACEPhfAoWJWA4hC7QWFxfV6OioN3MR7vz8vBobG2tKbxc9/4yIvUMXpIA0MdpyTjuQvc16+9givnnzpvrggw+C1J9CIAABCGQRiEbEkooeGBhY8/7iLEGHCjkiDkXSrxxTkrokFxE/e/YsuTF8+vRpo0I6BW3+bceOHer8+fOMhv3Cxt4QgEALBKIQsYx6L126pI4dO9b0tiYzXV3UamxE3EIvKngTEaTIUtLEMp3hK2KzLJlDlnUIIt1//OMf6sMPP1TvvPNOMjct/9Xz0QU3keIhAIENTKBwEdvPDpusW50jzlroJaPk3t7eZPFWUR9EXBTZ1suVOV352FJ0HRGbItaSl1GyLPw6efJkMgedJf/Wa82WEIAABFojULiIfeeI0+aA9UKwN954o1AJC0JE3FpHKmorEeL4+HhDkOZxXEQs+5w6dSpZaS+LsvTCraNHjzYdR+akL1y4kMjZHIUX1U7KhQAENi6Byos47b3Fab/SVdQjTIi4syeHmTo2Vy+bjx9JDWVOV9LKv/rVr5J1BDJ6TttGp6D1Y0qbN29OHoUT2cqxJP2tPzy+1NnYc3QIbBQClRdxpwOBiDsdAY4PAQhAoN4EChVxHdAh4jpEkTZAAAIQqC4BRJwTG0Rc3c5LzSAAAQjUgQAiRsRrCPzPmbfq0LdpAwQgAIEoCCBiRIyIozhVqSQEIFBXAogYESPiup7dtAsCEIiCACJGxIg4ilOVSkIAAnUlgIgRMSKu69lNuyAAgSgIIGJEjIijOFWpJAQgUFcCiBgRI+K6nt20CwIQiIIAIkbEhYuYZ7GjuBZQSQhAoEMEEDEiRsQFnHw8i10AVIqEQE0JIGJEjIgLOLkRcQFQKRICNSWAiBExIi7g5EbEBUClSAjUlAAiRsSIuICTGxEXAJUiIVBTAogYESPiAk5uRFwAVIqEQE0JIGJEjIgLOLkRcQFQKRICNSWAiBExIi7g5EbEBUClSAjUlAAiRsSIuICTGxEXAJUiIVBTAogYESPiAk5uRFwAVIqEQE0JIGJEjIgLOLmrJOJnz56p0dFR9fTpU/XKK6+ojz/+WG3fvl09ePBAnThxQr148ULt2LFDnT9/XnV3dzfRuHfvnjpz5kzynblN1vfmsTZv3qxmZmZUT09PAYQpEgL1IYCIETEiLuB8roqIX758qU6dOqX279+vdu3a1WipCHN8fFydPHkykfK5c+fU1q1b1cGDBxvbyL7Xrl1LvhNByza7d+9WO3fuzPzePJbs++jRI3X69OkCCFMkBOpDoNIivnHjhpqbm2uiLReU4eFhZf5tcHAwueMv4sPvJPtThaE/Q9cSZNR79erVZFRrjnbt72WEK+da2qhYji1SPnv2rDp06FAibv0xv5eRr2wjx5J/yzEuXLigpqamGBW7BpD9NgSBSovYjMDq6qq6ePGi2rdvX/L17OxsckcvFxc50YeGhlR/f3/woCERf6Qw9GfoWoKZQpYydLpY/m2OiLOEbe5/+PDhxog57Xt79C2jblPMrm1gPwjUnUA0Il5ZWVHz8/NqbGxM3bp1K4mLjIzlI6Nj8/9DBg2J+NOEoT9D1xJEmHfv3m2kh80UtKSOr1y50ig6a55Yb5CWvpa/md9niZ95YtcIst9GIBCNiGXRx8DAQDLqtcUr///kyZNC0tNIxP80gKE/Q9cSbBHb/6/LzfrePG67+2aNsl3bwn4QqCuBKET8/PlzdenSJXXs2DG1adOmNSJeWlpSi4uLiDhQLw290AgRBwqMQzHmPK1M42Qt3JI1Fu+///6aBV2ShXrvvfeSI+uR79tvv51kp+zv7YVeciy5cTa/d2gCu0Cg9gSiEHHaCNhMRZOaDttPEbE/z9AMfWpkpqD37t2bpKn1fO79+/eTomUuV1ZV6++1QEW+t2/fTrYxU9etfG/OKfvUn30hUHcClRexjIZlMdbIyIjq6+tL4iHzxXqxlvy//feQQWM0508Thv4MKaGzBLKexTbnxM1ntHVtzWe19Xf6huZvf/tb6jPa9j76JqmzBDh6kQQqL2JJO9+8eTNZ4dnV1dVgYT6+pB9pKgIUEvGnCkN/hpTQOQJZz2Lbj3S1Ms8u2Qn5yNMfac9oS1ZCP68t/2aevXNxL/PIlRdxmTDSjoVE/CMAQ3+GlNA5AlkyTBPx3//+98w58VaexdY/riI/nKJFLAORDz74oHMAOHLhBBBxDmIk4t8HYejPkBI6R2C9R7LMNLKef8+qadoKdv3zoeZ8upkGz3ukrHNUOHJIAogYEa8hEHqhESIOecpSVtkE1nsWW/72u9/9Tv385z9PnuxYbz7XTDnbbTCfxRa5f/jhh+qdd95JnvOW/7LyvOyol3s8RIyIEXEB51zom5kCqkiRLRLIehb7Zz/7WdNPeK43n5s316uPcfTo0aZfPOPXyVoMUuSbIWJEjIgLOIkRcQFQO1Rk1rPY3/ve95pEvN7vddu/SiaCzXpG2/7pUX6vu0OBL/GwiBgRI+ICTjhEXADUDhaZ9iy2VMf8Xj++9P3vfz/54RT9LLb9pivdjKxnse05aR5f6mDgSzo0IkbEiLiAkw0RFwCVIiFQUwKIGBEj4gJO7tAiZsFbAUGiSAhUhAAiRsSIuICTERH7Qw3N0L9GlACBYgggYkSMiAs4t0JLhBFxAUGiSAhUhAAiRsSIuICTERH7Qw3N0L9GlACBYgggYkSMiAs4t0JLhBFxAUGiSAhUhAAiRsSIuICTERH7Qw3N0L9GlACBYgggYkSMiAs4t0JLhBFxAUGiSAhUhAAiRsSIuICTERH7Qw3N0L9GlACBYgggYkSMiAs4t0JLhBFxAUGiSAhUhAAiRsSIuICTERH7Q4Vh9Rj614gS0gggYkSMiAu4NiARf6gwrB5D/xpRAiJ26AOkBB2gWbvAEIYuBBCxC7XmfUIz9K8RJSBihz6ARBygIWIV+gJIP6QfuhAI3Q9d6sA++QRITZOaJjWdf560vUXoCyAibjsEa3aAoT9DSiiGACJGxIi4gHMLEftDhWH1GPrXiBKiTE0/f/5cTU5OKnm5dnd3t5qYmFB9fX1qZmZGLSwsJG16/fXX1fj4uOrq6goeZe6i/ZHCEIYuBBCxC7XmfUIz9K8RJUQn4tXVVTU1NaWGhoZUf39/o/4rKytqfn5ejY2NJfIVKQ8MDDRtEyrcSMSfJAxh6EIgtETohy5RYJ8yCFQ6NW0LVwOxv//000/Vnj17kpFy6A8nrz9RGMLQhQAidqHGiNifWvklVFrES0tLanp6ukGlp6cnSVNv2rRJ3bhxQ83NzSV/O378eCGjYSkbifh3ShjC0IUAInahhoj9qZVfQuVFvLi4qEZHRxMykoLu7e1Vw8PDyb/1RxqhBR0aIRLxJwpDGLoQQMQu1BCxP7XyS4hKxDJCFjGLjJ88edIQtIyO5SOCDv1BIv5EYQhDFwKI2IUaIvanVn4JlRaxzAXPzs4mK6JlxbReuPX48eMmEZsj5dAIkYg/URjC0IUAInahhoj9qZVfQqVFLDjMueDBwcFkFKxXUy8vLyfEeHwpbMfhAujPE4Yw9CfgX0LofuhTI3kEVa7fT58+Va+88or6+OOP1fbt25Miz507p27fvp38+/Dhw+rgwYNrDmVv8/bbbzfK0xtv3rw5mbaU9UTXrl1TV65cSf60d+9edfr0aZ/qF7pv5UVcaOtbKJzRXAuQcjaBIQxdCISWCP3QJQph9nn58qU6deqU2r9/v9q1a1dToSLMR48erSvKVra5d++eunv3blKO/FsW854/fz7Jplb9g4iRyBoCXAD9T1sYwtCfgH8Jofuha40ePHigrl69qs6cOdMkRhH02bNn1aFDhxqjY/sYrWyjR9W7d+9ORC+jZ/1v1zqXuR8iRsSIuIAzLvQFkNGcf5Bg6M/QtQQZoYqE9UenkOX/dbpa/03EbI6azZR21jam6GUbGX3fv3+/cbysdLdre0Lvh4gRMSIOfVYpxduXAjDlZsYfYmiGrjUy08Z69Lp161Yl87wiXpG0zOumpZRFxHnbSOpaPjK3bI+gRdIXLlxIFvvKMar4QcSIGBEXcGaGvgAymvMPEgz9GbqWYItY///Ro0ebJGtLV45nf5f3/7aIW01tu7YtxH6IGBEj4hBnklUGIvaHCsPqMXStkTkqlcVTeuHWzp07mxZxpS3Kshd62duk7SNzxDLilhFyDAu3EDEiRsSuV5d19kMi/lBhWD2GPjXKepxIJH3ixAn14sULpeeOtazlZT8i07RtJM2ctRp7vUelfNpQ1L6IGBEj4gLOLiTiDxWG1WPoXyNKSCOAiBExIi7g2oBE/KHCsHoM/WtECYjYoQ+wwMMBmrULDGHoQgARu1Br3ic0Q/8aUQIidugDSMQBGiLm8SX/bgPDCjIMUCWKSCFAaprUNKnpAi4NoUci3BD6BwmG/gwpoRgCiBgRI+ICzi1E7A8VhtVj6F8jSiA17dAHuIt2gEZqmrSqf7eBYQUZBqgSRZCabr8PIOL2mdl7wBCGLgQYEbtQa94nNEP/GlECI2KHPoBEHKAxImY0599tYFhBhgGqRBGMiNvvA4i4fWaMiHnpg3+vgWEVGYaoE2WsJcBirZxegYj9TxsYwtCFQOi0Kv3QJQrN+8DQnyGpaQeGdDwHaKSmSav6dxsYwjAAAf8iQt8QImKHmCBiB2iIGIn4dxsYwjAAAf8iELE/Q+8SELE3QgVDGLoQCH0BpB+6RIHUdOh+GOWI+Pnz52pycjJ5ObS8GmtiYkL19fWprO/9uxodL3TH4wLo3ythCEMXApzLLtSa9wnNMDoRr66uqqmpKTU0NKTkvZT6k/W9P/K1JXAB9KcKQxi6EAh9AaQfukSBgUnofhidiFdWVtT8/LwaGxtTXV1djfpnfe/fzRCxEAjd8bgA+vdMGMLQhQDnsgs1RsRNBJaWltT09HTju56eniRNLSJO+37Tpk3+1K0SuAD6I4UhDF0IIBHtyz/hAAAPcklEQVQXasVKhHPZPybRjYhFxIuLi2p0dDSp+8zMjOrt7VVbtmxJ/X54eDg4JTqeP1IYwtCFACJ2oYaI/akVyzB6EWsxDwwMNInYFnbIQCARf5owhKELAUTsQq1YiXAu+8ckOhFLCnp2dlaNj48nK6b1wi1JQad9by7oCoWLjudPEoYwdCGAiF2oIWJ/asUyjE7EUuEbN26oubm5pO6Dg4ONNHXW96GDgET8icIQhi4EELELtWIlwrnsH5MoRVxMs1svlY7XOqusLWEIQxcCiNiFGiL2p1YsQ0TsECEk4gDN2gWGMHQhgIhdqBUrEc5l/5ggYgeGdDwHaIiYZ7H9uw0MYRiAgH8RoW8IEbFDTBCxAzREjET8uw0MYRiAgH8RiNifoXcJiNgbIS998EcIQxg6EQgtEa6HTmHI3enhw4fqW7LV8vLyf7Zt25a7w0bbgI7nH3EYwtCFABJxoda8Dwyrx5DUtENMkIgDNFLTpFX9uw0MYRiAgH8RoW9mELFDTBCxAzREjET8uw0MYRiAgH8RiNifoXcJiNgbIfOb/ghhCEMnAqElwvXQKQy5OzFHnIOIjpfbh3I3gGEuotwNYJiLKHcDGOYiyt0AhrmInDZAxIh4DQHuop3OpaadYAhDfwL+JdAPq8cwrUaIGBEjYv9zFYYwLICAf5GIuHoMEbFDTEjFOECzdoEhDF0IIBEXas37wLB6DBGxQ0yQiAM0RMyKX/9uA0MYBiDgX0TomxlE7BATROwADREjEf9uA0MYBiDgXwQi9mfoXQIi9kbIozf+CGEIQycCoSXC9dApDLk7sVgrBxEdL7cP5W4Aw1xEuRvAMBdR7gYwzEWUuwEMcxE5bYCIEfEaAtxFO51LTTvBEIb+BPxLoB9Wj2FajRAxIkbE/ucqDGFYAAH/IhFx9RgiYoeYkIpxgGbtAkMYuhBAIi7UmveBYfUYImKHmCARB2iImBW//t0GhjAMQMC/iNA3M4jYISaI2AEaIkYi/t0GhjAMQMC/CESslHr+/LmanJxUz549U93d3WpiYkL19fUldPXftm3bpkZHR/2Jp5SAiP2xwhCGLgRCXwDphy5RaN4Hhv4MoxsRr66uqqmpKTU0NKT6+/vX1H9mZqbxHSIO10G4APqzhCEM/Qn4l0A/rB7D6ES8srKi5ufn1djYmOrq6mqq/9LSklpcXFQDAwPJfxGxf4fTJXDy+rOEIQz9CfiXQD+sHsPoRCyynZ6ebtS7p6cnSVNLivry5cvqwIEDSmSNiP07m1kCJ68/TxjC0J+Afwn0w+oxjFLEpmQlFd3b29tox/DwsNIjY0bE/h2OETEMwxHwLwmJwNCfgH8Jofth9CLW0pWGLCwsNLVncHCwkPQ0ixP8OzIMYehCIPQFkH7oEoXmfWDozzA6EUvaeXZ2Vo2Pjyfp6LSFW4yIw3cMLoD+TGEIQ38C/iXQD6vHMDoRS4Vv3Lih5ubmkrqnjXoRsX9Hs0vg5PVnCkMY+hPwL4F+WD2GUYrYH6NfCaRi/PjJ3jCEoQsBJOJCrXkfGFaPISJ2iAkScYBm7QJDGLoQQCIu1BCxP7ViGSJihwghEQdoiJifZ/TvNjCEYQAC/kWEviFExA4xQcQO0BAxEvHvNjCEYQAC/kUgYn+G3iUgYm+EzBH7I4QhDJ0IhJYI10OnMOTu9PDhQ/Ut2Wp5efk/8vIEPs0E6Hj+PQKGMHQhgERcqDXvA8PqMSQ17RATJOIAjdQ0aVX/bgNDGAYg4F9E6JsZROwQE0TsAA0RIxH/bgNDGAYg4F8EIvZn6F0CIvZGyPymP0IYwtCJQGiJcD10CkPuTswR5yCi4+X2odwNYJiLKHcDGOYiyt0AhrmIcjeAYS4ipw0QMSJeQ4C7aKdzqWknGMLQn4B/CfTD6jFMqxEiRsSI2P9chSEMCyDgXyQirh5DROwQE1IxDtCsXWAIQxcCSMSFWvM+MKweQ0TsEBMk4gANEbPi17/bwBCGAQj4FxH6ZgYRO8QEETtAQ8RIxL/bwBCGAQj4F4GI/Rl6l4CIvRHy6I0/QhjC0IlAaIlwPXQKQ+5OLNbKQUTHy+1DuRvAMBdR7gYwzEWUuwEMcxHlbgDDXEROGyBiRLyGAHfRTudS004whKE/Af8S6IfVY5hWI0SMiBGx/7kKQxgWQMC/SERcPYaI2CEmpGIcoFm7wBCGLgSQiAu15n1gWD2GiNghJkjEARoiZsWvf7eBIQwDEPAvIvTNDCJ2iAkidoCGiJGIf7eBIQwDEPAvAhErpZ4/f64mJyfVs2fPVHd3t5qYmFB9fX1qZmZGLSwsJJT379+vhoeH/YmnlICI/bHCEIYuBEJfAOmHLlFo3geG/gyjGxGvrq6qqakpNTQ0pPr7+xv1X1lZUXfu3FFHjhxR8u/Z2Vk1Pj6uNm3aFJwSHc8fKQxh6EIAEbtQa94HhtVjGJ2IRbLz8/NqbGxMdXV1pRKVEbPIemRkJBkph/4gEX+iMIShCwEk4kINEftTK5ZhdCJeWlpS09PTjXr39PQkaWpz5NuKrH0Cg0R86P3/fWEIQxcCiNiFWrES4Vz2j0mUIl5cXFSjo6NJ3WVeuLe3tzEfLKnrixcvqn379hUyGkYiYTodJ68/RxjC0IUANzMu1Iq9mYlexDJCXk/M7SCXxV+S1uYDAQhAAAIQ8CUgmVrJ2rp8Kv3LWuZCLFkxrRdu7dixI/n3G2+8UdhqaReY7AMBCEAAAhBol0ClRSyNuXHjhpqbm0vaNTg4mKSp7blj+VuRjzC1C5XtIQABCEAAAq0SqLyIW20I20EAAhCAAARiJICIY4wadYYABCAAgdoQQMS1CSUNgQAEIACBGAkg4hijRp0hAAEIQKA2BBBxbUJJQyAAAQhAIEYCiDjGqFFnCEAAAhCoDQFEXJtQ0hAIQAACEIiRACKOMWrUGQIQgAAEakMAEXc4lPLjJNeuXVvzMot2q1X0yy/arU8Z2+vXZNbxF9ZCxXO9cuyfjCVmrRMIyU5+Q39gYKDpVa+t1yTuLc33zR8/ftyLgZR16dIldezYsUJeiVskaURcJN0Syw514S6xyhxqHQKh4mmW8/Lly6YLVUiZrBfMso7TbofyuXCHbNNGFnFIjj7xbLfvhN4eEQcmKhe+jz76SMlFTz76Lk863M2bN9VXX32l5IUT+uc6zQvl/fv312wjb5uSn/jUr4DUv7m9vLyclJ9WjhxbXhcpx3n99dfV+Ph45vucAzc/WHHmnbJug9ku4TAxMaFu3brVGE2Y7E1e8oYu+Xz++edK76ffXS0XwYWFheTv+mdS074L1rAWC9L9QtfbjGNWO+X317P6xcGDB5N+KX1Ct3XLli3qs88+U19//XWyn/Sld999t+mNZlkXt7Sfnk3r+3Is81WmuvlyXshvxmfFxv4Z29D92Oxfmsfu3bsb543ZT8xt9ffync1Ofn5XGPz+979Pzv9//vOfTedfWjnSD00RZ21j11fq8dOf/lQ9evSo8XY6iYl8hoeHW+xlnd3MjLE+X4Wf7i9mzFvhItvLhxFxZ+NauaPbkv3kk08SeXz3u99NXloxMjKS1Hl+fl6NjY0pEbG5jch027ZtyYlmvwJS9jNfA2mWI3KSi2x/f3/lmLRaIbmo2G1IY6AvYnJRv3z5sjpw4ECSltJ32iIWYf3qq68mHKXcJ0+eNH6zXG6OzBsV2e/x48fJxayM12xm8dBSe++99xJhmS88SWunflXoev0ibUSc1ie/+OKLxgU9bcQidbtz5446cuRIsl3aiM7u+/Zb0yQVq9tlx8a8GZAb0aJedWrfZHz66adqz549yStVzfoLb/P1q9Jm4ZJ1PssNT1rcdAzlvNQ35tL3pHyTx9DQUHLumtvIOa0lq4UrNw46FStiLopTq+esy3Zm/zJf8iPnsD7f33777Ub/T2OnYyNc5ObIfme9S73K3ocRcQHEzRGVvqsTyaZdjKTDmSLW29gSMO92zTtJfYduC13uKn3nXApA03KRuo26DcLDFJAuSEtALp46C6D/Jux/8YtfqNnZ2cY7q80LbNoNiznS0+V0gqOdmjYvvmntlAu69DE9mkjrF3mpac3S7JNaEuZN3XovXWmn7+sRsX6fuG6z3KDqmJUlYjvTJLGXUZrcOMv5qW/wdJ9IeyWryNRk19XVldz4yUekef369STjIN+b57fO6kgfztrGvDkyrwVpMZPyY/mYHM2bYKm/7g+SzZEY2Ox+8pOfqNu3bzdiQ2o6lqiXUE/7Di9NsuYool0RZ90FmyLWJ6KcpJIKjzE1bYpW2qAvznbaKe9CZN/Q2CMde5FMVebrskQsC9N0nzIvuOZFyBwdmf2iVRFrQb755pvJVInNPCsF2m7fzxKxZIfkBkBPGejpl9Cnr8lMyk5b6JN1cW9XxHbc0kRsS9zcRuqhb7J0GtfM/MgNix4xh+ZUZHkmR7tf6XNAhPunP/0pyRqaNzE/+tGP1B//+MdG/0TERUYqsrLtOzyd+gw1IjZFLGjSUtz6Ap01iowJqdkGGS3YKUIzNW2m/nQb1xOxnpO3U9N2uroTvLJEbKfpdN1sqaT1i1ZFLKNfuSj+9a9/Va+99lpjDlIfy04hpo0SzbRqVt/PErE9AiqKv33hTpv60DfNaanpvAyXOSLOS6/mpab/8Ic/NNLmJg9pg8RaPnKzqtc+FMUsdLkhUtP6ZprUdOjoRFyeuahA7lxlnlPP/+aduOYFa73UtE7/ychH5tfsuWZzNBHre5rTFkylLdjIWqwlXUjaLhdAc+7MFlzeYi1z9FFmt8wSscxd24ui7EVmWf1CxKDbK/tI30zrkyJic446ba2BmcLXaXBZ+6DT5mbf14vs5L/mArv1UtO//e1vGwvPhHtR0wMmD3OxlhxTj8SzFmvlnc+miO24mYvBzCyMGVtzG3vKxMwSxJz5sjMLZjuzFiiaXExee/fuTdZ3sFirzCsVx4IABAojkDXqLeyARsH2TUjIR1zKqH/oY9g35a2O5EPXg/KKI8BireLYUjIEoiXQ6UdhzEyF/chZtFA9Km4vkNNZkJjnRT1w1G5XRFy7kNIgCEAAAhCIiQAijila1BUCEIAABGpHABHXLqQ0CAIQgAAEYiKAiGOKFnWFAAQgAIHaEUDEtQspDYIABCAAgZgIIOKYokVdIQABCECgdgQQce1CSoMgAAEIQCAmAog4pmhRVwhAAAIQqB0BRFy7kNIgCEAAAhCIiQAijila1BUCEIAABGpHoCHiL7/88s63v/3t3bVrIQ2CAAQgAAEIVJjAN998c/f/Ab448aw+It8QAAAAAElFTkSuQmCC"/>
          <p:cNvSpPr>
            <a:spLocks noChangeAspect="1" noChangeArrowheads="1"/>
          </p:cNvSpPr>
          <p:nvPr/>
        </p:nvSpPr>
        <p:spPr bwMode="auto">
          <a:xfrm>
            <a:off x="762000" y="76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7" descr="data:image/png;base64,iVBORw0KGgoAAAANSUhEUgAAAeIAAAEiCAYAAAAlAdEXAAAAAXNSR0IArs4c6QAAIABJREFUeF7tnV9oFtn98E97lWav6qZ4EbdeBFwv6lKQEAiI7kovNqX0DdYuCILokhU2pnVRYkDcVIQ1uDStphcbXBFsvQnBH/2jV76rCKEhFJb1Yo0QqK1eCK69qW6uti/feXue33lOZjLPc86ZeeZMPs/Nuk9mzpzz+Z6Zz5zvOfPMtxQfCEAAAhCAAAQ6RuBbcuRHjx79Z3V1tWOV4MAQgAAEIACBjUjgm2++uZuIeHl5+T/btm3biAxoMwQgAAEIQKBjBB4+fKgQccfwc2AIQAACENjoBBDxRu8BtB8CEIAABDpKABF3FD8HhwAEIACBjU4AEW/0HkD7IQABCECgowQQcUfxc3AIQAACENjoBBDxRu8BtB8CEIAABDpKABF3FD8HhwAEIACBjU4AEW/0HkD7IQABCECgowQQcUfxc3AIQAACENjoBBDxRu8BtB8CEIAABDpKABF3FD8HhwAEIACBjU4AEW/0HkD7IQABCECgowQQcUfxc3AIQAACENjoBBDxRu8BtL/yBJ4/f64mJyfVm2++qYaHhytf3xgqODMzo+TiJ1w3bdoUQ5WpY40JIOIaB7eTTVtaWlLT09NJFfbv358pEC2ZZ8+eqcHBQTU6OtqRapv1MCvQyTrpepQp4pWVFfXRRx+ply9fNjBUgUHoToGIQxOlPB8CiNiHHvtmEhARf/LJJ6q7u1u9+uqranx8XHV1da3Z/saNG+ovf/lLsp28Dzu0iOWC+9VXX2Uefz3ZaSm99tprufsX2RXKErHEYm5uTh0/flz19/c3miQMe3t7Wx6Na27vvfdeUzlFMqJsCMRMABHHHL0K112L+K233lJ//vOf11zcpeqrq6tqampKfec731Fff/11IuwqiVjqqG8UJiYmVF9fX0eIlyFiLc8f//jHLQs3CwYi7kg34aARE0DEEQevylXXIpZR0bVr11JHu3qbX/7yl2p+fn6NiLWol5eX102TyohtYWEh2aanpyeZ9/vXv/61JsUqf7dHe3npX51iN/czjyf7v/76600jZi3OgwcPqsePHyejTLNuek4yS34i/88++6wxf5klYj2C1W2wU8jy9y+++ELt27dP/eY3v0nSzVntbydVu95xbTY2Hzumkgmxb3LS0uNp/NqJw+LiYtJHdKxu3brVxFgztMu0edlTGHVM21f5ulLXuiHiuka2w+3SkpWLrMjAFIt50ZO08bFjx9SlS5eaRKwveGZaO+07W1pyXLno6pG1T2raHhFLelZG8FJnvchHi8X8Lm3eO207HxHb6WJ9w2DOx2th6puTrEVJur6tTA20ctysEXFW/Mx0uM0krW5pLPPiYK9TsPtN2v42U72NmbkRHgMDA6TgO3y9if3wiDj2CFa0/qaIpYqyAMhMe5oX6x07diSCMy9w9oVSN9MsV1LFciGUT1ZK20fEuo4//OEPk/LtY+s62eJJE45sa2/nI2I77GmSyJrztfdtR8StHDdLxGkxteudtk3azZasP8gaSeu56aw46Bss8+YwK7Zm/5GMgtyASabDnEOv6ClItSIigIgjClZMVTUvbHokKfXXi7bMi6ukJ00R64uzub0tPS11LZusFGG7IpbV2+bHTkmnPfJiiywrlWx/X4SIsxiv94hOCBGbx80ScVYszO/TUsa2iLPS6K3GIU3EWTd+af1UpkqyUvwxnaPUtToEEHF1YlGrmtgjDHOuVUay5nOx9qgobXSn4aRJzpyztNOw7Yp4vWd1s8qy65snYp0C9hVx3nxsllx8R8R5x00Tcdp8v1kPPXf75MmTpuxJ2k2CbxzSRJzWJl0/s0/Z7WCOuFaXrY41BhF3DH29D2yL2LygypyamVrMEnErI2KTYtrjRqFFXIUR8XpzpC4j4rTy0npnq8dtd0RsHst8/lx/b8uuzBHxemepvgFc7zn5ep/ltC4UAUQciiTlNBFIm3OTC+jnn3++5tnirPnNtAVeWXN5+uBpaUzX54jtkLY7R2wvfrJXYGeNnG3RtJLSTkvntzoilnamrQ632582gk87bjtzxPYx8ub8dV3bmSNOy3K0Ou+83mm9XuaGywEE2iGAiNuhxbYtE0iTlvlYijnHlnZBsxdKyYHt70RQMrc8MjKSPOObJSP5wZC854BbeVa31ZXc662atkf5tnR1itRMh9p1y0rXmo/nyI+ntCNiqZc+dtoPesjfDxw4kEwpmDcYeh/zEa6sOees782V2FmPLqWVn7eifr2YZq2atuMj20m6XC/Wu3nzZmOdQ8hnr1s+sdiwlgQQcS3D2vlGpYk4KwWaNbKwn9mUVtlpQPvCbT/Ta8/ptfscsU2ylWebTQHIRVw/42zXTcq22yjt27JlS/LstX5EKk0odrslfSsfc/TfrojNkbHZbjM13Mpx7XLMdqfxsx+5sjMh6z3CtN4z5u2IWLfXnitOezZbPxee1h87f+ZRgxgJIOIYo0adK02gldF1pRvQocqtx63Vuf4OVZ3DQsCLACL2wsfOEFhLABG79Yqsx9bSfqzE7QjsBYFqEkDE1YwLtYqYACJ2D17WY048t+vOlD2rTwARVz9G1BACEIAABGpMABHXOLg0DQIQgAAEqk8AEVc/RtQQAhCAAARqTAAR1zi4NA0CEIAABKpPABFXP0bUEAIQgAAEakwAEdc4uDQNAhCAAASqTwARVz9G1BACEIAABGpMABHXOLg0DQIQgAAEqk8AEVc/RtQQAhCAAARqTAAR1zi4NA0CEIAABKpPABFXP0bUEAIQgAAEakwAEdc4uDQNAhCAAASqTwARVz9G1BACEIAABGpMoNIilhebmy/hljjol4ibL1Tv7u5WExMTqq+vr8ahomkQgAAEIFBHApUWsQlcXo928eJFtW/fPtXb26umpqbU0NCQ6u/vr2NcaBMEIAABCGwQAtGIeGVlRc3Pz6uxsTH15MmTxr+7uro2SKhoJgQgAAEI1JFANCKemZlRAwMDyQh4aWlJTU9PN+LR09OjJicn1aZNmyoTo2vXrqkrV6401efw4cPq4MGDyXfPnj1To6Oj6gc/+IE6ffr0mno/ePBAnThxQr148ULt2LFDnT9/XkkKXj7nzp1Tt2/fTv6ty7SPd/bsWbVr167K8KAiEIAABCCQTiAKEct88KVLl9SxY8cS2YqIFxcXE5HJRyQt6erh4eFKxvnly5dKxHjo0CG1ffv2hkx1ZW0Ri6THx8fVyZMnk+1FvFu3bk0kLsJ99OjRGnnL9/LRoq8kCCoFAQhAAAJrCEQhYlm0JR8tWlvE9v9XLc4yur169ao6c+ZMMqq9d++eunv3rtq9e3fyX1vEadvLorUPP/xQXbhwoUnouq2IuGpRpz4QgAAEWiNQeRHLaFgWZo2MjDRWRct88ezsbDJqFLFVfeGWjGhFupIqltHxr3/9a3X06FH15ZdfporYHhFrMb///vvJKPnp06eN6OoUtJma3rx5c5IlkJQ9HwhAAAIQqDaByotYRrs3b95MpGsuzDIfbRocHGykqauGW6QqspTRsIjRHLnqkXHaHLE95yvzxCJhGRHrsmR/GSmb88fSftlXuNnfV40N9YEABCAAAaUqL+LYg2SnjM2FVrpte/fuTV2wpf+uhS2jaFPqtuT19nZqO3aG1B8CEIBAnQkg4gKja6eY7UOtNyLW2+rV1ZKW3rlzpzp16lTyoyaS5l5v4Vbagq4Cm0rREIAABCDgSAARO4JrZbes1LE90pXUtMwdi2Tl8Sz50RL59/3795NNzUeRzMea9FywbCMryPXcsf24Uyt1ZRsIQAACEOgMgVJELL+KdfnyZXXgwIHG4qrl5eXGz1V2pukcFQIQgAAEINB5AqWIWFY+X79+Xb377rvJKE+eARYpm88Gdx4FNYAABCAAAQiUT6A0EWvpymrnPXv2JD/AoUfJVfpFrPJDwBEhAAEIQGAjEyhFxAJYP26kHzUyfzua34veyF2QtkMAAhDY2ARKE/HGxkzrIQABCEAAAukEEDE9AwIQgAAEINBBAoWJWFZKy09PyurorE8V35rUwVhwaAhAAAIQ2IAEChOxzdJ8jaH8TX6C8fHjx5V9Y9IG7As0GQIQgAAEOkCgFBGbjy/phVnms8Wsmu5A5DkkBCAAAQhUgkApItZp6qGhoeSXo/SIOO1lDpWgQiUgAAEIQAACJREoRcTSFhkVT05OKvntZPnI6wsnJiYarzYsqb1tH+b/nP2/be8T+w7/c+at2JtA/SEAAQhEQ6A0EUdDxKooIo41ctQbAhCAQBwEEHFOnBBxHB2ZWkIAAhCIlUBpIpZV0tPT002cYnh8CRHH2rWpNwQgAIE4CJQiYpkflmeKR0ZGKj8nbIcNEcfRkaklBCAAgVgJlCZi/fal2H5XGhHH2rWpNwQgAIE4CJQiYkEhL32Qz/DwcBxk/ltLRBxVuKgsBCAAgegIlCJi+9ElTYk54mr2Fx5fqmZcqBUEIFBPAqWIOGZ0jIhjjh51hwAEIFB9AqWJ2GXVtH6HsYlx//79jfS2Hmlv27ZNjY6OFkIbEReClUIhAAEIQOC/BEoRsfzE5cWLF9W+ffvUF198obZs2aLk96Xv3Lmjjhw50lIwzDL6+vqSfeRFEvqDiFvC2NJGpKZbwsRGEIAABIIQKEXE5ksfbt26lYh4x44d6vLly+rAgQOJlPM+Kysran5+Xo2NjSlZeS0j7MXFRTUwMJD8FxHnEWz974i4dVZsCQEIQMCXQGkivnTpkjp27JgSoYo4RcD6u1ZEbL5G0Xxzky4PEft2hf/dHxGHY0lJEIAABPIIlCJinUaW0auMhOXHPZaXl5U537teRWVEbUrbfBRKj4wRcV6oW/87Im6dFVtCAAIQ8CVQmoh9Kmo/gyyj44WFhaYiBwcHC0lPs1jLJ3LsCwEIQAACeQRKEbGZSpbXH7YzIs77eUxGxHkhbv/vjIjbZ8YeEIAABFwJlCJic7HW/fv325ojFtHevHlTjY+PJ4u07A8idg199n6IODxTSoQABCCQRaA0Ees5Xkkz79mzR/X29ra1arpTISQ13SnyHBcCEIDAxiBQiogFpf5xDj2Xaz+OVFXciLiqkaFeEIAABOpBoDQRx4oLEccaOeoNAQhAIA4CiDgnTog4jo5MLSEAAQjESqAUEfP2pbi6B4u14ooXtYUABOImUIqI0xDF8n5iRsRxd3BqDwEIQKDqBDomYvPZ4lZ+4rJTIBFxp8hzXAhAAAIbg0DHRCyrpmdnZ5PngxFxtTobqelqxYPaQAAC9SZQioiz5oiPHz+u+vv7K02YEXGlw0PlIAABCERPoBQRx0wJEcccPeoOAQhAoPoEEHFOjBBx9TsxNYQABCAQM4HSRGynp3t6etTk5GSl54clsIg45u5N3SEAAQhUn0ApIpYV0vLGpaGhocaccN7LHKqCDhFXJRLUAwIQgEA9CZQiYvPtS/oNSjy+VN0Oxarp6saGmkEAAvUjUIqIGRHH1XEQcVzxorYQgEDcBEoRsSBijjiejoKI44kVNYUABOInUJqIY0XFHHGskaPeEIAABOIggIhz4oSI4+jI1BICEIBArARKE7Gskp6enm7iFMMjTIg41q5NvSEAAQjEQaAUEcv8sDy+NDIyovr6+uIg899aIuKowkVlIQABCERHoDQRX79+Xb377rtKP74UCylEHEukqCcEIACBOAmUImJB4/L+Ydlnbm6uiez+/fvV8PCwmpmZUQsLC8nf9HdFhAARF0G1tTKvXbumrly50rTx4cOH1cGDB5Pv7t27l2RaPv74Y7V9+/bUQrO2OXfunLp9+3ayjy7zwYMH6sSJE+rFixfJ92fPnlW7du1qrbJsBQEIQMCRQGEi1s8OLy8vZ1atnTliKe/ixYtq3759SXl37txRR44cUUW/ThERO/aswLu9fPkyEeOhQ4cS6YpI//3vfydH0d/Zh8zaRgT/6NEjdfr06aZdZPvdu3cn8hUpX716VZ05c0Z1d3cHbg3FQQACEPhfAoWJWA4hC7QWFxfV6OioN3MR7vz8vBobG2tKbxc9/4yIvUMXpIA0MdpyTjuQvc16+9givnnzpvrggw+C1J9CIAABCGQRiEbEkooeGBhY8/7iLEGHCjkiDkXSrxxTkrokFxE/e/YsuTF8+vRpo0I6BW3+bceOHer8+fOMhv3Cxt4QgEALBKIQsYx6L126pI4dO9b0tiYzXV3UamxE3EIvKngTEaTIUtLEMp3hK2KzLJlDlnUIIt1//OMf6sMPP1TvvPNOMjct/9Xz0QU3keIhAIENTKBwEdvPDpusW50jzlroJaPk3t7eZPFWUR9EXBTZ1suVOV352FJ0HRGbItaSl1GyLPw6efJkMgedJf/Wa82WEIAABFojULiIfeeI0+aA9UKwN954o1AJC0JE3FpHKmorEeL4+HhDkOZxXEQs+5w6dSpZaS+LsvTCraNHjzYdR+akL1y4kMjZHIUX1U7KhQAENi6Byos47b3Fab/SVdQjTIi4syeHmTo2Vy+bjx9JDWVOV9LKv/rVr5J1BDJ6TttGp6D1Y0qbN29OHoUT2cqxJP2tPzy+1NnYc3QIbBQClRdxpwOBiDsdAY4PAQhAoN4EChVxHdAh4jpEkTZAAAIQqC4BRJwTG0Rc3c5LzSAAAQjUgQAiRsRrCPzPmbfq0LdpAwQgAIEoCCBiRIyIozhVqSQEIFBXAogYESPiup7dtAsCEIiCACJGxIg4ilOVSkIAAnUlgIgRMSKu69lNuyAAgSgIIGJEjIijOFWpJAQgUFcCiBgRI+K6nt20CwIQiIIAIkbEhYuYZ7GjuBZQSQhAoEMEEDEiRsQFnHw8i10AVIqEQE0JIGJEjIgLOLkRcQFQKRICNSWAiBExIi7g5EbEBUClSAjUlAAiRsSIuICTGxEXAJUiIVBTAogYESPiAk5uRFwAVIqEQE0JIGJEjIgLOLkRcQFQKRICNSWAiBExIi7g5EbEBUClSAjUlAAiRsSIuICTGxEXAJUiIVBTAogYESPiAk5uRFwAVIqEQE0JIGJEjIgLOLmrJOJnz56p0dFR9fTpU/XKK6+ojz/+WG3fvl09ePBAnThxQr148ULt2LFDnT9/XnV3dzfRuHfvnjpz5kzynblN1vfmsTZv3qxmZmZUT09PAYQpEgL1IYCIETEiLuB8roqIX758qU6dOqX279+vdu3a1WipCHN8fFydPHkykfK5c+fU1q1b1cGDBxvbyL7Xrl1LvhNByza7d+9WO3fuzPzePJbs++jRI3X69OkCCFMkBOpDoNIivnHjhpqbm2uiLReU4eFhZf5tcHAwueMv4sPvJPtThaE/Q9cSZNR79erVZFRrjnbt72WEK+da2qhYji1SPnv2rDp06FAibv0xv5eRr2wjx5J/yzEuXLigpqamGBW7BpD9NgSBSovYjMDq6qq6ePGi2rdvX/L17OxsckcvFxc50YeGhlR/f3/woCERf6Qw9GfoWoKZQpYydLpY/m2OiLOEbe5/+PDhxog57Xt79C2jblPMrm1gPwjUnUA0Il5ZWVHz8/NqbGxM3bp1K4mLjIzlI6Nj8/9DBg2J+NOEoT9D1xJEmHfv3m2kh80UtKSOr1y50ig6a55Yb5CWvpa/md9niZ95YtcIst9GIBCNiGXRx8DAQDLqtcUr///kyZNC0tNIxP80gKE/Q9cSbBHb/6/LzfrePG67+2aNsl3bwn4QqCuBKET8/PlzdenSJXXs2DG1adOmNSJeWlpSi4uLiDhQLw290AgRBwqMQzHmPK1M42Qt3JI1Fu+///6aBV2ShXrvvfeSI+uR79tvv51kp+zv7YVeciy5cTa/d2gCu0Cg9gSiEHHaCNhMRZOaDttPEbE/z9AMfWpkpqD37t2bpKn1fO79+/eTomUuV1ZV6++1QEW+t2/fTrYxU9etfG/OKfvUn30hUHcClRexjIZlMdbIyIjq6+tL4iHzxXqxlvy//feQQWM0508Thv4MKaGzBLKexTbnxM1ntHVtzWe19Xf6huZvf/tb6jPa9j76JqmzBDh6kQQqL2JJO9+8eTNZ4dnV1dVgYT6+pB9pKgIUEvGnCkN/hpTQOQJZz2Lbj3S1Ms8u2Qn5yNMfac9oS1ZCP68t/2aevXNxL/PIlRdxmTDSjoVE/CMAQ3+GlNA5AlkyTBPx3//+98w58VaexdY/riI/nKJFLAORDz74oHMAOHLhBBBxDmIk4t8HYejPkBI6R2C9R7LMNLKef8+qadoKdv3zoeZ8upkGz3ukrHNUOHJIAogYEa8hEHqhESIOecpSVtkE1nsWW/72u9/9Tv385z9PnuxYbz7XTDnbbTCfxRa5f/jhh+qdd95JnvOW/7LyvOyol3s8RIyIEXEB51zom5kCqkiRLRLIehb7Zz/7WdNPeK43n5s316uPcfTo0aZfPOPXyVoMUuSbIWJEjIgLOIkRcQFQO1Rk1rPY3/ve95pEvN7vddu/SiaCzXpG2/7pUX6vu0OBL/GwiBgRI+ICTjhEXADUDhaZ9iy2VMf8Xj++9P3vfz/54RT9LLb9pivdjKxnse05aR5f6mDgSzo0IkbEiLiAkw0RFwCVIiFQUwKIGBEj4gJO7tAiZsFbAUGiSAhUhAAiRsSIuICTERH7Qw3N0L9GlACBYgggYkSMiAs4t0JLhBFxAUGiSAhUhAAiRsSIuICTERH7Qw3N0L9GlACBYgggYkSMiAs4t0JLhBFxAUGiSAhUhAAiRsSIuICTERH7Qw3N0L9GlACBYgggYkSMiAs4t0JLhBFxAUGiSAhUhAAiRsSIuICTERH7Qw3N0L9GlACBYgggYkSMiAs4t0JLhBFxAUGiSAhUhAAiRsSIuICTERH7Q4Vh9Rj614gS0gggYkSMiAu4NiARf6gwrB5D/xpRAiJ26AOkBB2gWbvAEIYuBBCxC7XmfUIz9K8RJSBihz6ARBygIWIV+gJIP6QfuhAI3Q9d6sA++QRITZOaJjWdf560vUXoCyAibjsEa3aAoT9DSiiGACJGxIi4gHMLEftDhWH1GPrXiBKiTE0/f/5cTU5OKnm5dnd3t5qYmFB9fX1qZmZGLSwsJG16/fXX1fj4uOrq6goeZe6i/ZHCEIYuBBCxC7XmfUIz9K8RJUQn4tXVVTU1NaWGhoZUf39/o/4rKytqfn5ejY2NJfIVKQ8MDDRtEyrcSMSfJAxh6EIgtETohy5RYJ8yCFQ6NW0LVwOxv//000/Vnj17kpFy6A8nrz9RGMLQhQAidqHGiNifWvklVFrES0tLanp6ukGlp6cnSVNv2rRJ3bhxQ83NzSV/O378eCGjYSkbifh3ShjC0IUAInahhoj9qZVfQuVFvLi4qEZHRxMykoLu7e1Vw8PDyb/1RxqhBR0aIRLxJwpDGLoQQMQu1BCxP7XyS4hKxDJCFjGLjJ88edIQtIyO5SOCDv1BIv5EYQhDFwKI2IUaIvanVn4JlRaxzAXPzs4mK6JlxbReuPX48eMmEZsj5dAIkYg/URjC0IUAInahhoj9qZVfQqVFLDjMueDBwcFkFKxXUy8vLyfEeHwpbMfhAujPE4Yw9CfgX0LofuhTI3kEVa7fT58+Va+88or6+OOP1fbt25Miz507p27fvp38+/Dhw+rgwYNrDmVv8/bbbzfK0xtv3rw5mbaU9UTXrl1TV65cSf60d+9edfr0aZ/qF7pv5UVcaOtbKJzRXAuQcjaBIQxdCISWCP3QJQph9nn58qU6deqU2r9/v9q1a1dToSLMR48erSvKVra5d++eunv3blKO/FsW854/fz7Jplb9g4iRyBoCXAD9T1sYwtCfgH8Jofuha40ePHigrl69qs6cOdMkRhH02bNn1aFDhxqjY/sYrWyjR9W7d+9ORC+jZ/1v1zqXuR8iRsSIuIAzLvQFkNGcf5Bg6M/QtQQZoYqE9UenkOX/dbpa/03EbI6azZR21jam6GUbGX3fv3+/cbysdLdre0Lvh4gRMSIOfVYpxduXAjDlZsYfYmiGrjUy08Z69Lp161Yl87wiXpG0zOumpZRFxHnbSOpaPjK3bI+gRdIXLlxIFvvKMar4QcSIGBEXcGaGvgAymvMPEgz9GbqWYItY///Ro0ebJGtLV45nf5f3/7aIW01tu7YtxH6IGBEj4hBnklUGIvaHCsPqMXStkTkqlcVTeuHWzp07mxZxpS3Kshd62duk7SNzxDLilhFyDAu3EDEiRsSuV5d19kMi/lBhWD2GPjXKepxIJH3ixAn14sULpeeOtazlZT8i07RtJM2ctRp7vUelfNpQ1L6IGBEj4gLOLiTiDxWG1WPoXyNKSCOAiBExIi7g2oBE/KHCsHoM/WtECYjYoQ+wwMMBmrULDGHoQgARu1Br3ic0Q/8aUQIidugDSMQBGiLm8SX/bgPDCjIMUCWKSCFAaprUNKnpAi4NoUci3BD6BwmG/gwpoRgCiBgRI+ICzi1E7A8VhtVj6F8jSiA17dAHuIt2gEZqmrSqf7eBYQUZBqgSRZCabr8PIOL2mdl7wBCGLgQYEbtQa94nNEP/GlECI2KHPoBEHKAxImY0599tYFhBhgGqRBGMiNvvA4i4fWaMiHnpg3+vgWEVGYaoE2WsJcBirZxegYj9TxsYwtCFQOi0Kv3QJQrN+8DQnyGpaQeGdDwHaKSmSav6dxsYwjAAAf8iQt8QImKHmCBiB2iIGIn4dxsYwjAAAf8iELE/Q+8SELE3QgVDGLoQCH0BpB+6RIHUdOh+GOWI+Pnz52pycjJ5ObS8GmtiYkL19fWprO/9uxodL3TH4wLo3ythCEMXApzLLtSa9wnNMDoRr66uqqmpKTU0NKTkvZT6k/W9P/K1JXAB9KcKQxi6EAh9AaQfukSBgUnofhidiFdWVtT8/LwaGxtTXV1djfpnfe/fzRCxEAjd8bgA+vdMGMLQhQDnsgs1RsRNBJaWltT09HTju56eniRNLSJO+37Tpk3+1K0SuAD6I4UhDF0IIBHtyz/hAAAPcklEQVQXasVKhHPZPybRjYhFxIuLi2p0dDSp+8zMjOrt7VVbtmxJ/X54eDg4JTqeP1IYwtCFACJ2oYaI/akVyzB6EWsxDwwMNInYFnbIQCARf5owhKELAUTsQq1YiXAu+8ckOhFLCnp2dlaNj48nK6b1wi1JQad9by7oCoWLjudPEoYwdCGAiF2oIWJ/asUyjE7EUuEbN26oubm5pO6Dg4ONNHXW96GDgET8icIQhi4EELELtWIlwrnsH5MoRVxMs1svlY7XOqusLWEIQxcCiNiFGiL2p1YsQ0TsECEk4gDN2gWGMHQhgIhdqBUrEc5l/5ggYgeGdDwHaIiYZ7H9uw0MYRiAgH8RoW8IEbFDTBCxAzREjET8uw0MYRiAgH8RiNifoXcJiNgbIS998EcIQxg6EQgtEa6HTmHI3enhw4fqW7LV8vLyf7Zt25a7w0bbgI7nH3EYwtCFABJxoda8Dwyrx5DUtENMkIgDNFLTpFX9uw0MYRiAgH8RoW9mELFDTBCxAzREjET8uw0MYRiAgH8RiNifoXcJiNgbIfOb/ghhCEMnAqElwvXQKQy5OzFHnIOIjpfbh3I3gGEuotwNYJiLKHcDGOYiyt0AhrmInDZAxIh4DQHuop3OpaadYAhDfwL+JdAPq8cwrUaIGBEjYv9zFYYwLICAf5GIuHoMEbFDTEjFOECzdoEhDF0IIBEXas37wLB6DBGxQ0yQiAM0RMyKX/9uA0MYBiDgX0TomxlE7BATROwADREjEf9uA0MYBiDgXwQi9mfoXQIi9kbIozf+CGEIQycCoSXC9dApDLk7sVgrBxEdL7cP5W4Aw1xEuRvAMBdR7gYwzEWUuwEMcxE5bYCIEfEaAtxFO51LTTvBEIb+BPxLoB9Wj2FajRAxIkbE/ucqDGFYAAH/IhFx9RgiYoeYkIpxgGbtAkMYuhBAIi7UmveBYfUYImKHmCARB2iImBW//t0GhjAMQMC/iNA3M4jYISaI2AEaIkYi/t0GhjAMQMC/CESslHr+/LmanJxUz549U93d3WpiYkL19fUldPXftm3bpkZHR/2Jp5SAiP2xwhCGLgRCXwDphy5RaN4Hhv4MoxsRr66uqqmpKTU0NKT6+/vX1H9mZqbxHSIO10G4APqzhCEM/Qn4l0A/rB7D6ES8srKi5ufn1djYmOrq6mqq/9LSklpcXFQDAwPJfxGxf4fTJXDy+rOEIQz9CfiXQD+sHsPoRCyynZ6ebtS7p6cnSVNLivry5cvqwIEDSmSNiP07m1kCJ68/TxjC0J+Afwn0w+oxjFLEpmQlFd3b29tox/DwsNIjY0bE/h2OETEMwxHwLwmJwNCfgH8Jofth9CLW0pWGLCwsNLVncHCwkPQ0ixP8OzIMYehCIPQFkH7oEoXmfWDozzA6EUvaeXZ2Vo2Pjyfp6LSFW4yIw3cMLoD+TGEIQ38C/iXQD6vHMDoRS4Vv3Lih5ubmkrqnjXoRsX9Hs0vg5PVnCkMY+hPwL4F+WD2GUYrYH6NfCaRi/PjJ3jCEoQsBJOJCrXkfGFaPISJ2iAkScYBm7QJDGLoQQCIu1BCxP7ViGSJihwghEQdoiJifZ/TvNjCEYQAC/kWEviFExA4xQcQO0BAxEvHvNjCEYQAC/kUgYn+G3iUgYm+EzBH7I4QhDJ0IhJYI10OnMOTu9PDhQ/Ut2Wp5efk/8vIEPs0E6Hj+PQKGMHQhgERcqDXvA8PqMSQ17RATJOIAjdQ0aVX/bgNDGAYg4F9E6JsZROwQE0TsAA0RIxH/bgNDGAYg4F8EIvZn6F0CIvZGyPymP0IYwtCJQGiJcD10CkPuTswR5yCi4+X2odwNYJiLKHcDGOYiyt0AhrmIcjeAYS4ipw0QMSJeQ4C7aKdzqWknGMLQn4B/CfTD6jFMqxEiRsSI2P9chSEMCyDgXyQirh5DROwQE1IxDtCsXWAIQxcCSMSFWvM+MKweQ0TsEBMk4gANEbPi17/bwBCGAQj4FxH6ZgYRO8QEETtAQ8RIxL/bwBCGAQj4F4GI/Rl6l4CIvRHy6I0/QhjC0IlAaIlwPXQKQ+5OLNbKQUTHy+1DuRvAMBdR7gYwzEWUuwEMcxHlbgDDXEROGyBiRLyGAHfRTudS004whKE/Af8S6IfVY5hWI0SMiBGx/7kKQxgWQMC/SERcPYaI2CEmpGIcoFm7wBCGLgSQiAu15n1gWD2GiNghJkjEARoiZsWvf7eBIQwDEPAvIvTNDCJ2iAkidoCGiJGIf7eBIQwDEPAvAhErpZ4/f64mJyfVs2fPVHd3t5qYmFB9fX1qZmZGLSwsJJT379+vhoeH/YmnlICI/bHCEIYuBEJfAOmHLlFo3geG/gyjGxGvrq6qqakpNTQ0pPr7+xv1X1lZUXfu3FFHjhxR8u/Z2Vk1Pj6uNm3aFJwSHc8fKQxh6EIAEbtQa94HhtVjGJ2IRbLz8/NqbGxMdXV1pRKVEbPIemRkJBkph/4gEX+iMIShCwEk4kINEftTK5ZhdCJeWlpS09PTjXr39PQkaWpz5NuKrH0Cg0R86P3/fWEIQxcCiNiFWrES4Vz2j0mUIl5cXFSjo6NJ3WVeuLe3tzEfLKnrixcvqn379hUyGkYiYTodJ68/RxjC0IUANzMu1Iq9mYlexDJCXk/M7SCXxV+S1uYDAQhAAAIQ8CUgmVrJ2rp8Kv3LWuZCLFkxrRdu7dixI/n3G2+8UdhqaReY7AMBCEAAAhBol0ClRSyNuXHjhpqbm0vaNTg4mKSp7blj+VuRjzC1C5XtIQABCEAAAq0SqLyIW20I20EAAhCAAARiJICIY4wadYYABCAAgdoQQMS1CSUNgQAEIACBGAkg4hijRp0hAAEIQKA2BBBxbUJJQyAAAQhAIEYCiDjGqFFnCEAAAhCoDQFEXJtQ0hAIQAACEIiRACKOMWrUGQIQgAAEakMAEXc4lPLjJNeuXVvzMot2q1X0yy/arU8Z2+vXZNbxF9ZCxXO9cuyfjCVmrRMIyU5+Q39gYKDpVa+t1yTuLc33zR8/ftyLgZR16dIldezYsUJeiVskaURcJN0Syw514S6xyhxqHQKh4mmW8/Lly6YLVUiZrBfMso7TbofyuXCHbNNGFnFIjj7xbLfvhN4eEQcmKhe+jz76SMlFTz76Lk863M2bN9VXX32l5IUT+uc6zQvl/fv312wjb5uSn/jUr4DUv7m9vLyclJ9WjhxbXhcpx3n99dfV+Ph45vucAzc/WHHmnbJug9ku4TAxMaFu3brVGE2Y7E1e8oYu+Xz++edK76ffXS0XwYWFheTv+mdS074L1rAWC9L9QtfbjGNWO+X317P6xcGDB5N+KX1Ct3XLli3qs88+U19//XWyn/Sld999t+mNZlkXt7Sfnk3r+3Is81WmuvlyXshvxmfFxv4Z29D92Oxfmsfu3bsb543ZT8xt9ffync1Ofn5XGPz+979Pzv9//vOfTedfWjnSD00RZ21j11fq8dOf/lQ9evSo8XY6iYl8hoeHW+xlnd3MjLE+X4Wf7i9mzFvhItvLhxFxZ+NauaPbkv3kk08SeXz3u99NXloxMjKS1Hl+fl6NjY0pEbG5jch027ZtyYlmvwJS9jNfA2mWI3KSi2x/f3/lmLRaIbmo2G1IY6AvYnJRv3z5sjpw4ECSltJ32iIWYf3qq68mHKXcJ0+eNH6zXG6OzBsV2e/x48fJxayM12xm8dBSe++99xJhmS88SWunflXoev0ibUSc1ie/+OKLxgU9bcQidbtz5446cuRIsl3aiM7u+/Zb0yQVq9tlx8a8GZAb0aJedWrfZHz66adqz549yStVzfoLb/P1q9Jm4ZJ1PssNT1rcdAzlvNQ35tL3pHyTx9DQUHLumtvIOa0lq4UrNw46FStiLopTq+esy3Zm/zJf8iPnsD7f33777Ub/T2OnYyNc5ObIfme9S73K3ocRcQHEzRGVvqsTyaZdjKTDmSLW29gSMO92zTtJfYduC13uKn3nXApA03KRuo26DcLDFJAuSEtALp46C6D/Jux/8YtfqNnZ2cY7q80LbNoNiznS0+V0gqOdmjYvvmntlAu69DE9mkjrF3mpac3S7JNaEuZN3XovXWmn7+sRsX6fuG6z3KDqmJUlYjvTJLGXUZrcOMv5qW/wdJ9IeyWryNRk19XVldz4yUekef369STjIN+b57fO6kgfztrGvDkyrwVpMZPyY/mYHM2bYKm/7g+SzZEY2Ox+8pOfqNu3bzdiQ2o6lqiXUE/7Di9NsuYool0RZ90FmyLWJ6KcpJIKjzE1bYpW2qAvznbaKe9CZN/Q2CMde5FMVebrskQsC9N0nzIvuOZFyBwdmf2iVRFrQb755pvJVInNPCsF2m7fzxKxZIfkBkBPGejpl9Cnr8lMyk5b6JN1cW9XxHbc0kRsS9zcRuqhb7J0GtfM/MgNix4xh+ZUZHkmR7tf6XNAhPunP/0pyRqaNzE/+tGP1B//+MdG/0TERUYqsrLtOzyd+gw1IjZFLGjSUtz6Ap01iowJqdkGGS3YKUIzNW2m/nQb1xOxnpO3U9N2uroTvLJEbKfpdN1sqaT1i1ZFLKNfuSj+9a9/Va+99lpjDlIfy04hpo0SzbRqVt/PErE9AiqKv33hTpv60DfNaanpvAyXOSLOS6/mpab/8Ic/NNLmJg9pg8RaPnKzqtc+FMUsdLkhUtP6ZprUdOjoRFyeuahA7lxlnlPP/+aduOYFa73UtE7/ychH5tfsuWZzNBHre5rTFkylLdjIWqwlXUjaLhdAc+7MFlzeYi1z9FFmt8wSscxd24ui7EVmWf1CxKDbK/tI30zrkyJic446ba2BmcLXaXBZ+6DT5mbf14vs5L/mArv1UtO//e1vGwvPhHtR0wMmD3OxlhxTj8SzFmvlnc+miO24mYvBzCyMGVtzG3vKxMwSxJz5sjMLZjuzFiiaXExee/fuTdZ3sFirzCsVx4IABAojkDXqLeyARsH2TUjIR1zKqH/oY9g35a2O5EPXg/KKI8BireLYUjIEoiXQ6UdhzEyF/chZtFA9Km4vkNNZkJjnRT1w1G5XRFy7kNIgCEAAAhCIiQAijila1BUCEIAABGpHABHXLqQ0CAIQgAAEYiKAiGOKFnWFAAQgAIHaEUDEtQspDYIABCAAgZgIIOKYokVdIQABCECgdgQQce1CSoMgAAEIQCAmAog4pmhRVwhAAAIQqB0BRFy7kNIgCEAAAhCIiQAijila1BUCEIAABGpHoCHiL7/88s63v/3t3bVrIQ2CAAQgAAEIVJjAN998c/f/Ab448aw+It8QAAAAAElFTkSuQmCC"/>
          <p:cNvSpPr>
            <a:spLocks noChangeAspect="1" noChangeArrowheads="1"/>
          </p:cNvSpPr>
          <p:nvPr/>
        </p:nvSpPr>
        <p:spPr bwMode="auto">
          <a:xfrm>
            <a:off x="914400" y="91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8" descr="data:image/png;base64,iVBORw0KGgoAAAANSUhEUgAAAeIAAAEiCAYAAAAlAdEXAAAAAXNSR0IArs4c6QAAIABJREFUeF7tnV9oFtn98E97lWav6qZ4EbdeBFwv6lKQEAiI7kovNqX0DdYuCILokhU2pnVRYkDcVIQ1uDStphcbXBFsvQnBH/2jV76rCKEhFJb1Yo0QqK1eCK69qW6uti/feXue33lOZjLPc86ZeeZMPs/Nuk9mzpzz+Z6Zz5zvOfPMtxQfCEAAAhCAAAQ6RuBbcuRHjx79Z3V1tWOV4MAQgAAEIACBjUjgm2++uZuIeHl5+T/btm3biAxoMwQgAAEIQKBjBB4+fKgQccfwc2AIQAACENjoBBDxRu8BtB8CEIAABDpKABF3FD8HhwAEIACBjU4AEW/0HkD7IQABCECgowQQcUfxc3AIQAACENjoBBDxRu8BtB8CEIAABDpKABF3FD8HhwAEIACBjU4AEW/0HkD7IQABCECgowQQcUfxc3AIQAACENjoBBDxRu8BtB8CEIAABDpKABF3FD8HhwAEIACBjU4AEW/0HkD7IQABCECgowQQcUfxc3AIQAACENjoBBDxRu8BtL/yBJ4/f64mJyfVm2++qYaHhytf3xgqODMzo+TiJ1w3bdoUQ5WpY40JIOIaB7eTTVtaWlLT09NJFfbv358pEC2ZZ8+eqcHBQTU6OtqRapv1MCvQyTrpepQp4pWVFfXRRx+ply9fNjBUgUHoToGIQxOlPB8CiNiHHvtmEhARf/LJJ6q7u1u9+uqranx8XHV1da3Z/saNG+ovf/lLsp28Dzu0iOWC+9VXX2Uefz3ZaSm99tprufsX2RXKErHEYm5uTh0/flz19/c3miQMe3t7Wx6Na27vvfdeUzlFMqJsCMRMABHHHL0K112L+K233lJ//vOf11zcpeqrq6tqampKfec731Fff/11IuwqiVjqqG8UJiYmVF9fX0eIlyFiLc8f//jHLQs3CwYi7kg34aARE0DEEQevylXXIpZR0bVr11JHu3qbX/7yl2p+fn6NiLWol5eX102TyohtYWEh2aanpyeZ9/vXv/61JsUqf7dHe3npX51iN/czjyf7v/76600jZi3OgwcPqsePHyejTLNuek4yS34i/88++6wxf5klYj2C1W2wU8jy9y+++ELt27dP/eY3v0nSzVntbydVu95xbTY2Hzumkgmxb3LS0uNp/NqJw+LiYtJHdKxu3brVxFgztMu0edlTGHVM21f5ulLXuiHiuka2w+3SkpWLrMjAFIt50ZO08bFjx9SlS5eaRKwveGZaO+07W1pyXLno6pG1T2raHhFLelZG8FJnvchHi8X8Lm3eO207HxHb6WJ9w2DOx2th6puTrEVJur6tTA20ctysEXFW/Mx0uM0krW5pLPPiYK9TsPtN2v42U72NmbkRHgMDA6TgO3y9if3wiDj2CFa0/qaIpYqyAMhMe5oX6x07diSCMy9w9oVSN9MsV1LFciGUT1ZK20fEuo4//OEPk/LtY+s62eJJE45sa2/nI2I77GmSyJrztfdtR8StHDdLxGkxteudtk3azZasP8gaSeu56aw46Bss8+YwK7Zm/5GMgtyASabDnEOv6ClItSIigIgjClZMVTUvbHokKfXXi7bMi6ukJ00R64uzub0tPS11LZusFGG7IpbV2+bHTkmnPfJiiywrlWx/X4SIsxiv94hOCBGbx80ScVYszO/TUsa2iLPS6K3GIU3EWTd+af1UpkqyUvwxnaPUtToEEHF1YlGrmtgjDHOuVUay5nOx9qgobXSn4aRJzpyztNOw7Yp4vWd1s8qy65snYp0C9hVx3nxsllx8R8R5x00Tcdp8v1kPPXf75MmTpuxJ2k2CbxzSRJzWJl0/s0/Z7WCOuFaXrY41BhF3DH29D2yL2LygypyamVrMEnErI2KTYtrjRqFFXIUR8XpzpC4j4rTy0npnq8dtd0RsHst8/lx/b8uuzBHxemepvgFc7zn5ep/ltC4UAUQciiTlNBFIm3OTC+jnn3++5tnirPnNtAVeWXN5+uBpaUzX54jtkLY7R2wvfrJXYGeNnG3RtJLSTkvntzoilnamrQ632582gk87bjtzxPYx8ub8dV3bmSNOy3K0Ou+83mm9XuaGywEE2iGAiNuhxbYtE0iTlvlYijnHlnZBsxdKyYHt70RQMrc8MjKSPOObJSP5wZC854BbeVa31ZXc662atkf5tnR1itRMh9p1y0rXmo/nyI+ntCNiqZc+dtoPesjfDxw4kEwpmDcYeh/zEa6sOees782V2FmPLqWVn7eifr2YZq2atuMj20m6XC/Wu3nzZmOdQ8hnr1s+sdiwlgQQcS3D2vlGpYk4KwWaNbKwn9mUVtlpQPvCbT/Ta8/ptfscsU2ylWebTQHIRVw/42zXTcq22yjt27JlS/LstX5EKk0odrslfSsfc/TfrojNkbHZbjM13Mpx7XLMdqfxsx+5sjMh6z3CtN4z5u2IWLfXnitOezZbPxee1h87f+ZRgxgJIOIYo0adK02gldF1pRvQocqtx63Vuf4OVZ3DQsCLACL2wsfOEFhLABG79Yqsx9bSfqzE7QjsBYFqEkDE1YwLtYqYACJ2D17WY048t+vOlD2rTwARVz9G1BACEIAABGpMABHXOLg0DQIQgAAEqk8AEVc/RtQQAhCAAARqTAAR1zi4NA0CEIAABKpPABFXP0bUEAIQgAAEakwAEdc4uDQNAhCAAASqTwARVz9G1BACEIAABGpMABHXOLg0DQIQgAAEqk8AEVc/RtQQAhCAAARqTAAR1zi4NA0CEIAABKpPABFXP0bUEAIQgAAEakwAEdc4uDQNAhCAAASqTwARVz9G1BACEIAABGpMoNIilhebmy/hljjol4ibL1Tv7u5WExMTqq+vr8ahomkQgAAEIFBHApUWsQlcXo928eJFtW/fPtXb26umpqbU0NCQ6u/vr2NcaBMEIAABCGwQAtGIeGVlRc3Pz6uxsTH15MmTxr+7uro2SKhoJgQgAAEI1JFANCKemZlRAwMDyQh4aWlJTU9PN+LR09OjJicn1aZNmyoTo2vXrqkrV6401efw4cPq4MGDyXfPnj1To6Oj6gc/+IE6ffr0mno/ePBAnThxQr148ULt2LFDnT9/XkkKXj7nzp1Tt2/fTv6ty7SPd/bsWbVr167K8KAiEIAABCCQTiAKEct88KVLl9SxY8cS2YqIFxcXE5HJRyQt6erh4eFKxvnly5dKxHjo0CG1ffv2hkx1ZW0Ri6THx8fVyZMnk+1FvFu3bk0kLsJ99OjRGnnL9/LRoq8kCCoFAQhAAAJrCEQhYlm0JR8tWlvE9v9XLc4yur169ao6c+ZMMqq9d++eunv3rtq9e3fyX1vEadvLorUPP/xQXbhwoUnouq2IuGpRpz4QgAAEWiNQeRHLaFgWZo2MjDRWRct88ezsbDJqFLFVfeGWjGhFupIqltHxr3/9a3X06FH15ZdfporYHhFrMb///vvJKPnp06eN6OoUtJma3rx5c5IlkJQ9HwhAAAIQqDaByotYRrs3b95MpGsuzDIfbRocHGykqauGW6QqspTRsIjRHLnqkXHaHLE95yvzxCJhGRHrsmR/GSmb88fSftlXuNnfV40N9YEABCAAAaUqL+LYg2SnjM2FVrpte/fuTV2wpf+uhS2jaFPqtuT19nZqO3aG1B8CEIBAnQkg4gKja6eY7UOtNyLW2+rV1ZKW3rlzpzp16lTyoyaS5l5v4Vbagq4Cm0rREIAABCDgSAARO4JrZbes1LE90pXUtMwdi2Tl8Sz50RL59/3795NNzUeRzMea9FywbCMryPXcsf24Uyt1ZRsIQAACEOgMgVJELL+KdfnyZXXgwIHG4qrl5eXGz1V2pukcFQIQgAAEINB5AqWIWFY+X79+Xb377rvJKE+eARYpm88Gdx4FNYAABCAAAQiUT6A0EWvpymrnPXv2JD/AoUfJVfpFrPJDwBEhAAEIQGAjEyhFxAJYP26kHzUyfzua34veyF2QtkMAAhDY2ARKE/HGxkzrIQABCEAAAukEEDE9AwIQgAAEINBBAoWJWFZKy09PyurorE8V35rUwVhwaAhAAAIQ2IAEChOxzdJ8jaH8TX6C8fHjx5V9Y9IG7As0GQIQgAAEOkCgFBGbjy/phVnms8Wsmu5A5DkkBCAAAQhUgkApItZp6qGhoeSXo/SIOO1lDpWgQiUgAAEIQAACJREoRcTSFhkVT05OKvntZPnI6wsnJiYarzYsqb1tH+b/nP2/be8T+w7/c+at2JtA/SEAAQhEQ6A0EUdDxKooIo41ctQbAhCAQBwEEHFOnBBxHB2ZWkIAAhCIlUBpIpZV0tPT002cYnh8CRHH2rWpNwQgAIE4CJQiYpkflmeKR0ZGKj8nbIcNEcfRkaklBCAAgVgJlCZi/fal2H5XGhHH2rWpNwQgAIE4CJQiYkEhL32Qz/DwcBxk/ltLRBxVuKgsBCAAgegIlCJi+9ElTYk54mr2Fx5fqmZcqBUEIFBPAqWIOGZ0jIhjjh51hwAEIFB9AqWJ2GXVtH6HsYlx//79jfS2Hmlv27ZNjY6OFkIbEReClUIhAAEIQOC/BEoRsfzE5cWLF9W+ffvUF198obZs2aLk96Xv3Lmjjhw50lIwzDL6+vqSfeRFEvqDiFvC2NJGpKZbwsRGEIAABIIQKEXE5ksfbt26lYh4x44d6vLly+rAgQOJlPM+Kysran5+Xo2NjSlZeS0j7MXFRTUwMJD8FxHnEWz974i4dVZsCQEIQMCXQGkivnTpkjp27JgSoYo4RcD6u1ZEbL5G0Xxzky4PEft2hf/dHxGHY0lJEIAABPIIlCJinUaW0auMhOXHPZaXl5U537teRWVEbUrbfBRKj4wRcV6oW/87Im6dFVtCAAIQ8CVQmoh9Kmo/gyyj44WFhaYiBwcHC0lPs1jLJ3LsCwEIQAACeQRKEbGZSpbXH7YzIs77eUxGxHkhbv/vjIjbZ8YeEIAABFwJlCJic7HW/fv325ojFtHevHlTjY+PJ4u07A8idg199n6IODxTSoQABCCQRaA0Ees5Xkkz79mzR/X29ra1arpTISQ13SnyHBcCEIDAxiBQiogFpf5xDj2Xaz+OVFXciLiqkaFeEIAABOpBoDQRx4oLEccaOeoNAQhAIA4CiDgnTog4jo5MLSEAAQjESqAUEfP2pbi6B4u14ooXtYUABOImUIqI0xDF8n5iRsRxd3BqDwEIQKDqBDomYvPZ4lZ+4rJTIBFxp8hzXAhAAAIbg0DHRCyrpmdnZ5PngxFxtTobqelqxYPaQAAC9SZQioiz5oiPHz+u+vv7K02YEXGlw0PlIAABCERPoBQRx0wJEcccPeoOAQhAoPoEEHFOjBBx9TsxNYQABCAQM4HSRGynp3t6etTk5GSl54clsIg45u5N3SEAAQhUn0ApIpYV0vLGpaGhocaccN7LHKqCDhFXJRLUAwIQgEA9CZQiYvPtS/oNSjy+VN0Oxarp6saGmkEAAvUjUIqIGRHH1XEQcVzxorYQgEDcBEoRsSBijjiejoKI44kVNYUABOInUJqIY0XFHHGskaPeEIAABOIggIhz4oSI4+jI1BICEIBArARKE7Gskp6enm7iFMMjTIg41q5NvSEAAQjEQaAUEcv8sDy+NDIyovr6+uIg899aIuKowkVlIQABCERHoDQRX79+Xb377rtKP74UCylEHEukqCcEIACBOAmUImJB4/L+Ydlnbm6uiez+/fvV8PCwmpmZUQsLC8nf9HdFhAARF0G1tTKvXbumrly50rTx4cOH1cGDB5Pv7t27l2RaPv74Y7V9+/bUQrO2OXfunLp9+3ayjy7zwYMH6sSJE+rFixfJ92fPnlW7du1qrbJsBQEIQMCRQGEi1s8OLy8vZ1atnTliKe/ixYtq3759SXl37txRR44cUUW/ThERO/aswLu9fPkyEeOhQ4cS6YpI//3vfydH0d/Zh8zaRgT/6NEjdfr06aZdZPvdu3cn8hUpX716VZ05c0Z1d3cHbg3FQQACEPhfAoWJWA4hC7QWFxfV6OioN3MR7vz8vBobG2tKbxc9/4yIvUMXpIA0MdpyTjuQvc16+9givnnzpvrggw+C1J9CIAABCGQRiEbEkooeGBhY8/7iLEGHCjkiDkXSrxxTkrokFxE/e/YsuTF8+vRpo0I6BW3+bceOHer8+fOMhv3Cxt4QgEALBKIQsYx6L126pI4dO9b0tiYzXV3UamxE3EIvKngTEaTIUtLEMp3hK2KzLJlDlnUIIt1//OMf6sMPP1TvvPNOMjct/9Xz0QU3keIhAIENTKBwEdvPDpusW50jzlroJaPk3t7eZPFWUR9EXBTZ1suVOV352FJ0HRGbItaSl1GyLPw6efJkMgedJf/Wa82WEIAABFojULiIfeeI0+aA9UKwN954o1AJC0JE3FpHKmorEeL4+HhDkOZxXEQs+5w6dSpZaS+LsvTCraNHjzYdR+akL1y4kMjZHIUX1U7KhQAENi6Byos47b3Fab/SVdQjTIi4syeHmTo2Vy+bjx9JDWVOV9LKv/rVr5J1BDJ6TttGp6D1Y0qbN29OHoUT2cqxJP2tPzy+1NnYc3QIbBQClRdxpwOBiDsdAY4PAQhAoN4EChVxHdAh4jpEkTZAAAIQqC4BRJwTG0Rc3c5LzSAAAQjUgQAiRsRrCPzPmbfq0LdpAwQgAIEoCCBiRIyIozhVqSQEIFBXAogYESPiup7dtAsCEIiCACJGxIg4ilOVSkIAAnUlgIgRMSKu69lNuyAAgSgIIGJEjIijOFWpJAQgUFcCiBgRI+K6nt20CwIQiIIAIkbEhYuYZ7GjuBZQSQhAoEMEEDEiRsQFnHw8i10AVIqEQE0JIGJEjIgLOLkRcQFQKRICNSWAiBExIi7g5EbEBUClSAjUlAAiRsSIuICTGxEXAJUiIVBTAogYESPiAk5uRFwAVIqEQE0JIGJEjIgLOLkRcQFQKRICNSWAiBExIi7g5EbEBUClSAjUlAAiRsSIuICTGxEXAJUiIVBTAogYESPiAk5uRFwAVIqEQE0JIGJEjIgLOLmrJOJnz56p0dFR9fTpU/XKK6+ojz/+WG3fvl09ePBAnThxQr148ULt2LFDnT9/XnV3dzfRuHfvnjpz5kzynblN1vfmsTZv3qxmZmZUT09PAYQpEgL1IYCIETEiLuB8roqIX758qU6dOqX279+vdu3a1WipCHN8fFydPHkykfK5c+fU1q1b1cGDBxvbyL7Xrl1LvhNByza7d+9WO3fuzPzePJbs++jRI3X69OkCCFMkBOpDoNIivnHjhpqbm2uiLReU4eFhZf5tcHAwueMv4sPvJPtThaE/Q9cSZNR79erVZFRrjnbt72WEK+da2qhYji1SPnv2rDp06FAibv0xv5eRr2wjx5J/yzEuXLigpqamGBW7BpD9NgSBSovYjMDq6qq6ePGi2rdvX/L17OxsckcvFxc50YeGhlR/f3/woCERf6Qw9GfoWoKZQpYydLpY/m2OiLOEbe5/+PDhxog57Xt79C2jblPMrm1gPwjUnUA0Il5ZWVHz8/NqbGxM3bp1K4mLjIzlI6Nj8/9DBg2J+NOEoT9D1xJEmHfv3m2kh80UtKSOr1y50ig6a55Yb5CWvpa/md9niZ95YtcIst9GIBCNiGXRx8DAQDLqtcUr///kyZNC0tNIxP80gKE/Q9cSbBHb/6/LzfrePG67+2aNsl3bwn4QqCuBKET8/PlzdenSJXXs2DG1adOmNSJeWlpSi4uLiDhQLw290AgRBwqMQzHmPK1M42Qt3JI1Fu+///6aBV2ShXrvvfeSI+uR79tvv51kp+zv7YVeciy5cTa/d2gCu0Cg9gSiEHHaCNhMRZOaDttPEbE/z9AMfWpkpqD37t2bpKn1fO79+/eTomUuV1ZV6++1QEW+t2/fTrYxU9etfG/OKfvUn30hUHcClRexjIZlMdbIyIjq6+tL4iHzxXqxlvy//feQQWM0508Thv4MKaGzBLKexTbnxM1ntHVtzWe19Xf6huZvf/tb6jPa9j76JqmzBDh6kQQqL2JJO9+8eTNZ4dnV1dVgYT6+pB9pKgIUEvGnCkN/hpTQOQJZz2Lbj3S1Ms8u2Qn5yNMfac9oS1ZCP68t/2aevXNxL/PIlRdxmTDSjoVE/CMAQ3+GlNA5AlkyTBPx3//+98w58VaexdY/riI/nKJFLAORDz74oHMAOHLhBBBxDmIk4t8HYejPkBI6R2C9R7LMNLKef8+qadoKdv3zoeZ8upkGz3ukrHNUOHJIAogYEa8hEHqhESIOecpSVtkE1nsWW/72u9/9Tv385z9PnuxYbz7XTDnbbTCfxRa5f/jhh+qdd95JnvOW/7LyvOyol3s8RIyIEXEB51zom5kCqkiRLRLIehb7Zz/7WdNPeK43n5s316uPcfTo0aZfPOPXyVoMUuSbIWJEjIgLOIkRcQFQO1Rk1rPY3/ve95pEvN7vddu/SiaCzXpG2/7pUX6vu0OBL/GwiBgRI+ICTjhEXADUDhaZ9iy2VMf8Xj++9P3vfz/54RT9LLb9pivdjKxnse05aR5f6mDgSzo0IkbEiLiAkw0RFwCVIiFQUwKIGBEj4gJO7tAiZsFbAUGiSAhUhAAiRsSIuICTERH7Qw3N0L9GlACBYgggYkSMiAs4t0JLhBFxAUGiSAhUhAAiRsSIuICTERH7Qw3N0L9GlACBYgggYkSMiAs4t0JLhBFxAUGiSAhUhAAiRsSIuICTERH7Qw3N0L9GlACBYgggYkSMiAs4t0JLhBFxAUGiSAhUhAAiRsSIuICTERH7Qw3N0L9GlACBYgggYkSMiAs4t0JLhBFxAUGiSAhUhAAiRsSIuICTERH7Q4Vh9Rj614gS0gggYkSMiAu4NiARf6gwrB5D/xpRAiJ26AOkBB2gWbvAEIYuBBCxC7XmfUIz9K8RJSBihz6ARBygIWIV+gJIP6QfuhAI3Q9d6sA++QRITZOaJjWdf560vUXoCyAibjsEa3aAoT9DSiiGACJGxIi4gHMLEftDhWH1GPrXiBKiTE0/f/5cTU5OKnm5dnd3t5qYmFB9fX1qZmZGLSwsJG16/fXX1fj4uOrq6goeZe6i/ZHCEIYuBBCxC7XmfUIz9K8RJUQn4tXVVTU1NaWGhoZUf39/o/4rKytqfn5ejY2NJfIVKQ8MDDRtEyrcSMSfJAxh6EIgtETohy5RYJ8yCFQ6NW0LVwOxv//000/Vnj17kpFy6A8nrz9RGMLQhQAidqHGiNifWvklVFrES0tLanp6ukGlp6cnSVNv2rRJ3bhxQ83NzSV/O378eCGjYSkbifh3ShjC0IUAInahhoj9qZVfQuVFvLi4qEZHRxMykoLu7e1Vw8PDyb/1RxqhBR0aIRLxJwpDGLoQQMQu1BCxP7XyS4hKxDJCFjGLjJ88edIQtIyO5SOCDv1BIv5EYQhDFwKI2IUaIvanVn4JlRaxzAXPzs4mK6JlxbReuPX48eMmEZsj5dAIkYg/URjC0IUAInahhoj9qZVfQqVFLDjMueDBwcFkFKxXUy8vLyfEeHwpbMfhAujPE4Yw9CfgX0LofuhTI3kEVa7fT58+Va+88or6+OOP1fbt25Miz507p27fvp38+/Dhw+rgwYNrDmVv8/bbbzfK0xtv3rw5mbaU9UTXrl1TV65cSf60d+9edfr0aZ/qF7pv5UVcaOtbKJzRXAuQcjaBIQxdCISWCP3QJQph9nn58qU6deqU2r9/v9q1a1dToSLMR48erSvKVra5d++eunv3blKO/FsW854/fz7Jplb9g4iRyBoCXAD9T1sYwtCfgH8Jofuha40ePHigrl69qs6cOdMkRhH02bNn1aFDhxqjY/sYrWyjR9W7d+9ORC+jZ/1v1zqXuR8iRsSIuIAzLvQFkNGcf5Bg6M/QtQQZoYqE9UenkOX/dbpa/03EbI6azZR21jam6GUbGX3fv3+/cbysdLdre0Lvh4gRMSIOfVYpxduXAjDlZsYfYmiGrjUy08Z69Lp161Yl87wiXpG0zOumpZRFxHnbSOpaPjK3bI+gRdIXLlxIFvvKMar4QcSIGBEXcGaGvgAymvMPEgz9GbqWYItY///Ro0ebJGtLV45nf5f3/7aIW01tu7YtxH6IGBEj4hBnklUGIvaHCsPqMXStkTkqlcVTeuHWzp07mxZxpS3Kshd62duk7SNzxDLilhFyDAu3EDEiRsSuV5d19kMi/lBhWD2GPjXKepxIJH3ixAn14sULpeeOtazlZT8i07RtJM2ctRp7vUelfNpQ1L6IGBEj4gLOLiTiDxWG1WPoXyNKSCOAiBExIi7g2oBE/KHCsHoM/WtECYjYoQ+wwMMBmrULDGHoQgARu1Br3ic0Q/8aUQIidugDSMQBGiLm8SX/bgPDCjIMUCWKSCFAaprUNKnpAi4NoUci3BD6BwmG/gwpoRgCiBgRI+ICzi1E7A8VhtVj6F8jSiA17dAHuIt2gEZqmrSqf7eBYQUZBqgSRZCabr8PIOL2mdl7wBCGLgQYEbtQa94nNEP/GlECI2KHPoBEHKAxImY0599tYFhBhgGqRBGMiNvvA4i4fWaMiHnpg3+vgWEVGYaoE2WsJcBirZxegYj9TxsYwtCFQOi0Kv3QJQrN+8DQnyGpaQeGdDwHaKSmSav6dxsYwjAAAf8iQt8QImKHmCBiB2iIGIn4dxsYwjAAAf8iELE/Q+8SELE3QgVDGLoQCH0BpB+6RIHUdOh+GOWI+Pnz52pycjJ5ObS8GmtiYkL19fWprO/9uxodL3TH4wLo3ythCEMXApzLLtSa9wnNMDoRr66uqqmpKTU0NKTkvZT6k/W9P/K1JXAB9KcKQxi6EAh9AaQfukSBgUnofhidiFdWVtT8/LwaGxtTXV1djfpnfe/fzRCxEAjd8bgA+vdMGMLQhQDnsgs1RsRNBJaWltT09HTju56eniRNLSJO+37Tpk3+1K0SuAD6I4UhDF0IIBHtyz/hAAAPcklEQVQXasVKhHPZPybRjYhFxIuLi2p0dDSp+8zMjOrt7VVbtmxJ/X54eDg4JTqeP1IYwtCFACJ2oYaI/akVyzB6EWsxDwwMNInYFnbIQCARf5owhKELAUTsQq1YiXAu+8ckOhFLCnp2dlaNj48nK6b1wi1JQad9by7oCoWLjudPEoYwdCGAiF2oIWJ/asUyjE7EUuEbN26oubm5pO6Dg4ONNHXW96GDgET8icIQhi4EELELtWIlwrnsH5MoRVxMs1svlY7XOqusLWEIQxcCiNiFGiL2p1YsQ0TsECEk4gDN2gWGMHQhgIhdqBUrEc5l/5ggYgeGdDwHaIiYZ7H9uw0MYRiAgH8RoW8IEbFDTBCxAzREjET8uw0MYRiAgH8RiNifoXcJiNgbIS998EcIQxg6EQgtEa6HTmHI3enhw4fqW7LV8vLyf7Zt25a7w0bbgI7nH3EYwtCFABJxoda8Dwyrx5DUtENMkIgDNFLTpFX9uw0MYRiAgH8RoW9mELFDTBCxAzREjET8uw0MYRiAgH8RiNifoXcJiNgbIfOb/ghhCEMnAqElwvXQKQy5OzFHnIOIjpfbh3I3gGEuotwNYJiLKHcDGOYiyt0AhrmInDZAxIh4DQHuop3OpaadYAhDfwL+JdAPq8cwrUaIGBEjYv9zFYYwLICAf5GIuHoMEbFDTEjFOECzdoEhDF0IIBEXas37wLB6DBGxQ0yQiAM0RMyKX/9uA0MYBiDgX0TomxlE7BATROwADREjEf9uA0MYBiDgXwQi9mfoXQIi9kbIozf+CGEIQycCoSXC9dApDLk7sVgrBxEdL7cP5W4Aw1xEuRvAMBdR7gYwzEWUuwEMcxE5bYCIEfEaAtxFO51LTTvBEIb+BPxLoB9Wj2FajRAxIkbE/ucqDGFYAAH/IhFx9RgiYoeYkIpxgGbtAkMYuhBAIi7UmveBYfUYImKHmCARB2iImBW//t0GhjAMQMC/iNA3M4jYISaI2AEaIkYi/t0GhjAMQMC/CESslHr+/LmanJxUz549U93d3WpiYkL19fUldPXftm3bpkZHR/2Jp5SAiP2xwhCGLgRCXwDphy5RaN4Hhv4MoxsRr66uqqmpKTU0NKT6+/vX1H9mZqbxHSIO10G4APqzhCEM/Qn4l0A/rB7D6ES8srKi5ufn1djYmOrq6mqq/9LSklpcXFQDAwPJfxGxf4fTJXDy+rOEIQz9CfiXQD+sHsPoRCyynZ6ebtS7p6cnSVNLivry5cvqwIEDSmSNiP07m1kCJ68/TxjC0J+Afwn0w+oxjFLEpmQlFd3b29tox/DwsNIjY0bE/h2OETEMwxHwLwmJwNCfgH8Jofth9CLW0pWGLCwsNLVncHCwkPQ0ixP8OzIMYehCIPQFkH7oEoXmfWDozzA6EUvaeXZ2Vo2Pjyfp6LSFW4yIw3cMLoD+TGEIQ38C/iXQD6vHMDoRS4Vv3Lih5ubmkrqnjXoRsX9Hs0vg5PVnCkMY+hPwL4F+WD2GUYrYH6NfCaRi/PjJ3jCEoQsBJOJCrXkfGFaPISJ2iAkScYBm7QJDGLoQQCIu1BCxP7ViGSJihwghEQdoiJifZ/TvNjCEYQAC/kWEviFExA4xQcQO0BAxEvHvNjCEYQAC/kUgYn+G3iUgYm+EzBH7I4QhDJ0IhJYI10OnMOTu9PDhQ/Ut2Wp5efk/8vIEPs0E6Hj+PQKGMHQhgERcqDXvA8PqMSQ17RATJOIAjdQ0aVX/bgNDGAYg4F9E6JsZROwQE0TsAA0RIxH/bgNDGAYg4F8EIvZn6F0CIvZGyPymP0IYwtCJQGiJcD10CkPuTswR5yCi4+X2odwNYJiLKHcDGOYiyt0AhrmIcjeAYS4ipw0QMSJeQ4C7aKdzqWknGMLQn4B/CfTD6jFMqxEiRsSI2P9chSEMCyDgXyQirh5DROwQE1IxDtCsXWAIQxcCSMSFWvM+MKweQ0TsEBMk4gANEbPi17/bwBCGAQj4FxH6ZgYRO8QEETtAQ8RIxL/bwBCGAQj4F4GI/Rl6l4CIvRHy6I0/QhjC0IlAaIlwPXQKQ+5OLNbKQUTHy+1DuRvAMBdR7gYwzEWUuwEMcxHlbgDDXEROGyBiRLyGAHfRTudS004whKE/Af8S6IfVY5hWI0SMiBGx/7kKQxgWQMC/SERcPYaI2CEmpGIcoFm7wBCGLgSQiAu15n1gWD2GiNghJkjEARoiZsWvf7eBIQwDEPAvIvTNDCJ2iAkidoCGiJGIf7eBIQwDEPAvAhErpZ4/f64mJyfVs2fPVHd3t5qYmFB9fX1qZmZGLSwsJJT379+vhoeH/YmnlICI/bHCEIYuBEJfAOmHLlFo3geG/gyjGxGvrq6qqakpNTQ0pPr7+xv1X1lZUXfu3FFHjhxR8u/Z2Vk1Pj6uNm3aFJwSHc8fKQxh6EIAEbtQa94HhtVjGJ2IRbLz8/NqbGxMdXV1pRKVEbPIemRkJBkph/4gEX+iMIShCwEk4kINEftTK5ZhdCJeWlpS09PTjXr39PQkaWpz5NuKrH0Cg0R86P3/fWEIQxcCiNiFWrES4Vz2j0mUIl5cXFSjo6NJ3WVeuLe3tzEfLKnrixcvqn379hUyGkYiYTodJ68/RxjC0IUANzMu1Iq9mYlexDJCXk/M7SCXxV+S1uYDAQhAAAIQ8CUgmVrJ2rp8Kv3LWuZCLFkxrRdu7dixI/n3G2+8UdhqaReY7AMBCEAAAhBol0ClRSyNuXHjhpqbm0vaNTg4mKSp7blj+VuRjzC1C5XtIQABCEAAAq0SqLyIW20I20EAAhCAAARiJICIY4wadYYABCAAgdoQQMS1CSUNgQAEIACBGAkg4hijRp0hAAEIQKA2BBBxbUJJQyAAAQhAIEYCiDjGqFFnCEAAAhCoDQFEXJtQ0hAIQAACEIiRACKOMWrUGQIQgAAEakMAEXc4lPLjJNeuXVvzMot2q1X0yy/arU8Z2+vXZNbxF9ZCxXO9cuyfjCVmrRMIyU5+Q39gYKDpVa+t1yTuLc33zR8/ftyLgZR16dIldezYsUJeiVskaURcJN0Syw514S6xyhxqHQKh4mmW8/Lly6YLVUiZrBfMso7TbofyuXCHbNNGFnFIjj7xbLfvhN4eEQcmKhe+jz76SMlFTz76Lk863M2bN9VXX32l5IUT+uc6zQvl/fv312wjb5uSn/jUr4DUv7m9vLyclJ9WjhxbXhcpx3n99dfV+Ph45vucAzc/WHHmnbJug9ku4TAxMaFu3brVGE2Y7E1e8oYu+Xz++edK76ffXS0XwYWFheTv+mdS074L1rAWC9L9QtfbjGNWO+X317P6xcGDB5N+KX1Ct3XLli3qs88+U19//XWyn/Sld999t+mNZlkXt7Sfnk3r+3Is81WmuvlyXshvxmfFxv4Z29D92Oxfmsfu3bsb543ZT8xt9ffync1Ofn5XGPz+979Pzv9//vOfTedfWjnSD00RZ21j11fq8dOf/lQ9evSo8XY6iYl8hoeHW+xlnd3MjLE+X4Wf7i9mzFvhItvLhxFxZ+NauaPbkv3kk08SeXz3u99NXloxMjKS1Hl+fl6NjY0pEbG5jch027ZtyYlmvwJS9jNfA2mWI3KSi2x/f3/lmLRaIbmo2G1IY6AvYnJRv3z5sjpw4ECSltJ32iIWYf3qq68mHKXcJ0+eNH6zXG6OzBsV2e/x48fJxayM12xm8dBSe++99xJhmS88SWunflXoev0ibUSc1ie/+OKLxgU9bcQidbtz5446cuRIsl3aiM7u+/Zb0yQVq9tlx8a8GZAb0aJedWrfZHz66adqz549yStVzfoLb/P1q9Jm4ZJ1PssNT1rcdAzlvNQ35tL3pHyTx9DQUHLumtvIOa0lq4UrNw46FStiLopTq+esy3Zm/zJf8iPnsD7f33777Ub/T2OnYyNc5ObIfme9S73K3ocRcQHEzRGVvqsTyaZdjKTDmSLW29gSMO92zTtJfYduC13uKn3nXApA03KRuo26DcLDFJAuSEtALp46C6D/Jux/8YtfqNnZ2cY7q80LbNoNiznS0+V0gqOdmjYvvmntlAu69DE9mkjrF3mpac3S7JNaEuZN3XovXWmn7+sRsX6fuG6z3KDqmJUlYjvTJLGXUZrcOMv5qW/wdJ9IeyWryNRk19XVldz4yUekef369STjIN+b57fO6kgfztrGvDkyrwVpMZPyY/mYHM2bYKm/7g+SzZEY2Ox+8pOfqNu3bzdiQ2o6lqiXUE/7Di9NsuYool0RZ90FmyLWJ6KcpJIKjzE1bYpW2qAvznbaKe9CZN/Q2CMde5FMVebrskQsC9N0nzIvuOZFyBwdmf2iVRFrQb755pvJVInNPCsF2m7fzxKxZIfkBkBPGejpl9Cnr8lMyk5b6JN1cW9XxHbc0kRsS9zcRuqhb7J0GtfM/MgNix4xh+ZUZHkmR7tf6XNAhPunP/0pyRqaNzE/+tGP1B//+MdG/0TERUYqsrLtOzyd+gw1IjZFLGjSUtz6Ap01iowJqdkGGS3YKUIzNW2m/nQb1xOxnpO3U9N2uroTvLJEbKfpdN1sqaT1i1ZFLKNfuSj+9a9/Va+99lpjDlIfy04hpo0SzbRqVt/PErE9AiqKv33hTpv60DfNaanpvAyXOSLOS6/mpab/8Ic/NNLmJg9pg8RaPnKzqtc+FMUsdLkhUtP6ZprUdOjoRFyeuahA7lxlnlPP/+aduOYFa73UtE7/ychH5tfsuWZzNBHre5rTFkylLdjIWqwlXUjaLhdAc+7MFlzeYi1z9FFmt8wSscxd24ui7EVmWf1CxKDbK/tI30zrkyJic446ba2BmcLXaXBZ+6DT5mbf14vs5L/mArv1UtO//e1vGwvPhHtR0wMmD3OxlhxTj8SzFmvlnc+miO24mYvBzCyMGVtzG3vKxMwSxJz5sjMLZjuzFiiaXExee/fuTdZ3sFirzCsVx4IABAojkDXqLeyARsH2TUjIR1zKqH/oY9g35a2O5EPXg/KKI8BireLYUjIEoiXQ6UdhzEyF/chZtFA9Km4vkNNZkJjnRT1w1G5XRFy7kNIgCEAAAhCIiQAijila1BUCEIAABGpHABHXLqQ0CAIQgAAEYiKAiGOKFnWFAAQgAIHaEUDEtQspDYIABCAAgZgIIOKYokVdIQABCECgdgQQce1CSoMgAAEIQCAmAog4pmhRVwhAAAIQqB0BRFy7kNIgCEAAAhCIiQAijila1BUCEIAABGpHoCHiL7/88s63v/3t3bVrIQ2CAAQgAAEIVJjAN998c/f/Ab448aw+It8QAAAAAElFTkSuQmCC"/>
          <p:cNvSpPr>
            <a:spLocks noChangeAspect="1" noChangeArrowheads="1"/>
          </p:cNvSpPr>
          <p:nvPr/>
        </p:nvSpPr>
        <p:spPr bwMode="auto">
          <a:xfrm>
            <a:off x="1066800" y="106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19" y="1790700"/>
            <a:ext cx="11854251" cy="71880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91" y="1943100"/>
            <a:ext cx="11800202" cy="70362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318</Words>
  <Application>Microsoft Office PowerPoint</Application>
  <PresentationFormat>Custom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Graphik Regular</vt:lpstr>
      <vt:lpstr>Segoe UI</vt:lpstr>
      <vt:lpstr>Calibri</vt:lpstr>
      <vt:lpstr>Franklin Gothic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HP</cp:lastModifiedBy>
  <cp:revision>22</cp:revision>
  <dcterms:created xsi:type="dcterms:W3CDTF">2006-08-16T00:00:00Z</dcterms:created>
  <dcterms:modified xsi:type="dcterms:W3CDTF">2025-01-08T09:48:15Z</dcterms:modified>
  <dc:identifier>DAEhDyfaYKE</dc:identifier>
</cp:coreProperties>
</file>