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55703EF-1A10-4D7C-970F-F2BCCCE672D4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761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7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853758-6215-402C-9A37-2BC7575F0C3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7_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7288F01-E4D0-4DF3-982D-406251BD4E2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7_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C94B881-D3B3-413D-85B6-AC0B13EA1AD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7_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E33E933-2DFA-4E64-991A-407C9584FDD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7_0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150315D-9E00-4795-993E-D44BD9B27FC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7_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2292E2-A45D-40DA-8E03-44009C11017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t>17/06/2021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6/17/2021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Your footer here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6E618B2E-C4E6-4EBD-9691-11A3CB3088C4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re 5"/>
          <p:cNvSpPr txBox="1"/>
          <p:nvPr/>
        </p:nvSpPr>
        <p:spPr>
          <a:xfrm>
            <a:off x="2627784" y="1484784"/>
            <a:ext cx="439200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cap="all" spc="-1" dirty="0" smtClean="0">
                <a:solidFill>
                  <a:srgbClr val="0086AC"/>
                </a:solidFill>
                <a:latin typeface="Arial"/>
              </a:rPr>
              <a:t>DD</a:t>
            </a:r>
            <a:r>
              <a:rPr sz="2800" dirty="0"/>
              <a:t/>
            </a:r>
            <a:br>
              <a:rPr sz="2800" dirty="0"/>
            </a:br>
            <a:r>
              <a:rPr sz="2800" dirty="0"/>
              <a:t/>
            </a:r>
            <a:br>
              <a:rPr sz="2800" dirty="0"/>
            </a:br>
            <a:r>
              <a:rPr lang="ru-RU" sz="1100" b="1" strike="noStrike" cap="all" spc="-1" dirty="0" smtClean="0">
                <a:solidFill>
                  <a:srgbClr val="0086AC"/>
                </a:solidFill>
                <a:latin typeface="Arial"/>
              </a:rPr>
              <a:t>визитка дизайнера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Espace réservé de la date 1"/>
          <p:cNvSpPr txBox="1"/>
          <p:nvPr/>
        </p:nvSpPr>
        <p:spPr>
          <a:xfrm>
            <a:off x="6445801" y="4432853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300" b="0" strike="noStrike" spc="-1" dirty="0">
                <a:solidFill>
                  <a:srgbClr val="8B8D97"/>
                </a:solidFill>
                <a:latin typeface="Arial"/>
              </a:rPr>
              <a:t>б1-ИФСТипу11</a:t>
            </a:r>
            <a:endParaRPr lang="ru-RU" sz="1300" b="0" strike="noStrike" spc="-1" dirty="0">
              <a:latin typeface="Times New Roman"/>
            </a:endParaRPr>
          </a:p>
        </p:txBody>
      </p:sp>
      <p:sp>
        <p:nvSpPr>
          <p:cNvPr id="214" name="ZoneTexte 2"/>
          <p:cNvSpPr/>
          <p:nvPr/>
        </p:nvSpPr>
        <p:spPr>
          <a:xfrm>
            <a:off x="6012160" y="4801792"/>
            <a:ext cx="3000643" cy="1768140"/>
          </a:xfrm>
          <a:prstGeom prst="rect">
            <a:avLst/>
          </a:prstGeom>
          <a:noFill/>
          <a:ln w="38100">
            <a:solidFill>
              <a:srgbClr val="FFFFFF">
                <a:lumMod val="7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44000" tIns="144000" rIns="144000" bIns="144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cap="small" spc="-1" dirty="0" smtClean="0">
                <a:solidFill>
                  <a:srgbClr val="00204F"/>
                </a:solidFill>
                <a:latin typeface="Arial"/>
              </a:rPr>
              <a:t>Ермаков Владислав Николаевич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cap="small" spc="-1" dirty="0" smtClean="0">
                <a:solidFill>
                  <a:srgbClr val="00204F"/>
                </a:solidFill>
                <a:latin typeface="Arial"/>
              </a:rPr>
              <a:t>№ 202568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re 3"/>
          <p:cNvSpPr txBox="1"/>
          <p:nvPr/>
        </p:nvSpPr>
        <p:spPr>
          <a:xfrm>
            <a:off x="3275856" y="274680"/>
            <a:ext cx="2674248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cap="all" spc="-1" dirty="0" err="1">
                <a:solidFill>
                  <a:srgbClr val="0086AC"/>
                </a:solidFill>
                <a:latin typeface="Arial"/>
              </a:rPr>
              <a:t>Целевая</a:t>
            </a:r>
            <a:r>
              <a:rPr dirty="0"/>
              <a:t/>
            </a:r>
            <a:br>
              <a:rPr dirty="0"/>
            </a:br>
            <a:r>
              <a:rPr lang="en-US" sz="2800" b="0" strike="noStrike" cap="all" spc="-1" dirty="0" err="1">
                <a:solidFill>
                  <a:srgbClr val="0086AC"/>
                </a:solidFill>
                <a:latin typeface="Arial"/>
              </a:rPr>
              <a:t>аудитория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Espace réservé du contenu 4"/>
          <p:cNvSpPr txBox="1"/>
          <p:nvPr/>
        </p:nvSpPr>
        <p:spPr>
          <a:xfrm>
            <a:off x="107504" y="1989000"/>
            <a:ext cx="8578936" cy="413712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Возрастная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категория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не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ограничена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r>
              <a:rPr lang="ru-RU" sz="1100" b="0" strike="noStrike" spc="-1" dirty="0" smtClean="0">
                <a:solidFill>
                  <a:srgbClr val="00204F"/>
                </a:solidFill>
                <a:latin typeface="Arial"/>
              </a:rPr>
              <a:t>Визитка будет интересна людям, увлекающимся одеждой и необычными авторскими дизайнами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Покупатели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имеющие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особые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предпочтения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ru-RU" sz="1400" b="1" spc="-1" dirty="0" smtClean="0">
                <a:solidFill>
                  <a:srgbClr val="00204F"/>
                </a:solidFill>
                <a:latin typeface="Arial"/>
              </a:rPr>
              <a:t>во вкусе одежды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r>
              <a:rPr lang="ru-RU" sz="1100" b="0" strike="noStrike" spc="-1" dirty="0" smtClean="0">
                <a:solidFill>
                  <a:srgbClr val="00204F"/>
                </a:solidFill>
                <a:latin typeface="Arial"/>
              </a:rPr>
              <a:t>Коллекция ДД </a:t>
            </a:r>
            <a:r>
              <a:rPr lang="en-US" sz="1100" b="0" strike="noStrike" spc="-1" dirty="0" err="1" smtClean="0">
                <a:solidFill>
                  <a:srgbClr val="00204F"/>
                </a:solidFill>
                <a:latin typeface="Arial"/>
              </a:rPr>
              <a:t>очень</a:t>
            </a:r>
            <a:r>
              <a:rPr lang="en-US" sz="1100" b="0" strike="noStrike" spc="-1" dirty="0" smtClean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 smtClean="0">
                <a:solidFill>
                  <a:srgbClr val="00204F"/>
                </a:solidFill>
                <a:latin typeface="Arial"/>
              </a:rPr>
              <a:t>богатf</a:t>
            </a:r>
            <a:r>
              <a:rPr lang="en-US" sz="1100" b="0" strike="noStrike" spc="-1" dirty="0" smtClean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на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ассортимент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и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это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может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заинтересовать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потенциальных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покупателей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, </a:t>
            </a:r>
            <a:r>
              <a:rPr lang="en-US" sz="1100" b="0" strike="noStrike" spc="-1" dirty="0" err="1" smtClean="0">
                <a:solidFill>
                  <a:srgbClr val="00204F"/>
                </a:solidFill>
                <a:latin typeface="Arial"/>
              </a:rPr>
              <a:t>разбирающихся</a:t>
            </a:r>
            <a:r>
              <a:rPr lang="en-US" sz="1100" b="0" strike="noStrike" spc="-1" dirty="0" smtClean="0">
                <a:solidFill>
                  <a:srgbClr val="00204F"/>
                </a:solidFill>
                <a:latin typeface="Arial"/>
              </a:rPr>
              <a:t> </a:t>
            </a:r>
            <a:r>
              <a:rPr lang="ru-RU" sz="1100" b="0" strike="noStrike" spc="-1" dirty="0" smtClean="0">
                <a:solidFill>
                  <a:srgbClr val="00204F"/>
                </a:solidFill>
                <a:latin typeface="Arial"/>
              </a:rPr>
              <a:t>в</a:t>
            </a:r>
            <a:r>
              <a:rPr lang="en-US" sz="1100" b="0" strike="noStrike" spc="-1" dirty="0" smtClean="0">
                <a:solidFill>
                  <a:srgbClr val="00204F"/>
                </a:solidFill>
                <a:latin typeface="Arial"/>
              </a:rPr>
              <a:t> </a:t>
            </a:r>
            <a:r>
              <a:rPr lang="ru-RU" sz="1100" b="0" strike="noStrike" spc="-1" dirty="0" smtClean="0">
                <a:solidFill>
                  <a:srgbClr val="00204F"/>
                </a:solidFill>
                <a:latin typeface="Arial"/>
              </a:rPr>
              <a:t>необычных и очень интересных моделях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Покупатели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интересующиеся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товарами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,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которые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сложно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найти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в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офлайн</a:t>
            </a:r>
            <a:r>
              <a:rPr lang="en-US" sz="1400" b="1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400" b="1" strike="noStrike" spc="-1" dirty="0" err="1">
                <a:solidFill>
                  <a:srgbClr val="00204F"/>
                </a:solidFill>
                <a:latin typeface="Arial"/>
              </a:rPr>
              <a:t>магазинах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Ассортимент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магазина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позволяет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204F"/>
                </a:solidFill>
                <a:latin typeface="Arial"/>
              </a:rPr>
              <a:t>найти</a:t>
            </a:r>
            <a:r>
              <a:rPr lang="en-US" sz="1100" b="0" strike="noStrike" spc="-1" dirty="0">
                <a:solidFill>
                  <a:srgbClr val="00204F"/>
                </a:solidFill>
                <a:latin typeface="Arial"/>
              </a:rPr>
              <a:t> </a:t>
            </a:r>
            <a:r>
              <a:rPr lang="ru-RU" sz="1100" b="0" strike="noStrike" spc="-1" dirty="0" smtClean="0">
                <a:solidFill>
                  <a:srgbClr val="00204F"/>
                </a:solidFill>
                <a:latin typeface="Arial"/>
              </a:rPr>
              <a:t>модели которые подойдут именно им</a:t>
            </a:r>
            <a:r>
              <a:rPr lang="en-US" sz="1100" b="0" strike="noStrike" spc="-1" dirty="0" smtClean="0">
                <a:solidFill>
                  <a:srgbClr val="00204F"/>
                </a:solidFill>
                <a:latin typeface="Arial"/>
              </a:rPr>
              <a:t>.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3_0"/>
          <p:cNvSpPr txBox="1"/>
          <p:nvPr/>
        </p:nvSpPr>
        <p:spPr>
          <a:xfrm>
            <a:off x="2339752" y="274680"/>
            <a:ext cx="440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cap="all" spc="-1" dirty="0" err="1">
                <a:solidFill>
                  <a:srgbClr val="0086AC"/>
                </a:solidFill>
                <a:latin typeface="Arial"/>
              </a:rPr>
              <a:t>Функции</a:t>
            </a:r>
            <a:r>
              <a:rPr dirty="0"/>
              <a:t/>
            </a:r>
            <a:br>
              <a:rPr dirty="0"/>
            </a:br>
            <a:r>
              <a:rPr lang="en-US" sz="2800" b="0" strike="noStrike" cap="all" spc="-1" dirty="0" err="1">
                <a:solidFill>
                  <a:srgbClr val="0086AC"/>
                </a:solidFill>
                <a:latin typeface="Arial"/>
              </a:rPr>
              <a:t>сайта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Espace réservé du contenu 4_0"/>
          <p:cNvSpPr txBox="1"/>
          <p:nvPr/>
        </p:nvSpPr>
        <p:spPr>
          <a:xfrm>
            <a:off x="2195736" y="1417320"/>
            <a:ext cx="5050440" cy="3883888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pPr algn="just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200" b="1" strike="noStrike" spc="-1" dirty="0" smtClean="0">
                <a:solidFill>
                  <a:srgbClr val="00204F"/>
                </a:solidFill>
                <a:latin typeface="Arial"/>
              </a:rPr>
              <a:t>Просмотр </a:t>
            </a:r>
            <a:r>
              <a:rPr lang="en-US" sz="2200" b="1" strike="noStrike" spc="-1" dirty="0" err="1" smtClean="0">
                <a:solidFill>
                  <a:srgbClr val="00204F"/>
                </a:solidFill>
                <a:latin typeface="Arial"/>
              </a:rPr>
              <a:t>ассортимент</a:t>
            </a:r>
            <a:r>
              <a:rPr lang="ru-RU" sz="2200" b="1" strike="noStrike" spc="-1" dirty="0" smtClean="0">
                <a:solidFill>
                  <a:srgbClr val="00204F"/>
                </a:solidFill>
                <a:latin typeface="Arial"/>
              </a:rPr>
              <a:t>а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200" b="1" strike="noStrike" spc="-1" dirty="0" smtClean="0">
                <a:solidFill>
                  <a:srgbClr val="00204F"/>
                </a:solidFill>
                <a:latin typeface="Arial"/>
              </a:rPr>
              <a:t>Возможность отправки сообщения для предложений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200" b="1" strike="noStrike" spc="-1" dirty="0" smtClean="0">
                <a:solidFill>
                  <a:srgbClr val="00204F"/>
                </a:solidFill>
                <a:latin typeface="Arial"/>
              </a:rPr>
              <a:t>Новостная лента, с блогами о моде и дизайнерских проектах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lide Number Placeholder 4_0"/>
          <p:cNvSpPr txBox="1"/>
          <p:nvPr/>
        </p:nvSpPr>
        <p:spPr>
          <a:xfrm>
            <a:off x="70102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ru-RU" sz="1200" b="0" strike="noStrike" spc="-1" dirty="0">
              <a:latin typeface="Times New Roman"/>
            </a:endParaRPr>
          </a:p>
        </p:txBody>
      </p:sp>
      <p:sp>
        <p:nvSpPr>
          <p:cNvPr id="226" name="Rectangle 11_0"/>
          <p:cNvSpPr txBox="1"/>
          <p:nvPr/>
        </p:nvSpPr>
        <p:spPr>
          <a:xfrm>
            <a:off x="0" y="7128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Rectangle 11_1"/>
          <p:cNvSpPr/>
          <p:nvPr/>
        </p:nvSpPr>
        <p:spPr>
          <a:xfrm>
            <a:off x="317740" y="71280"/>
            <a:ext cx="8229240" cy="79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 dirty="0" err="1">
                <a:solidFill>
                  <a:srgbClr val="000000"/>
                </a:solidFill>
                <a:latin typeface="Calibri"/>
              </a:rPr>
              <a:t>Шапка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alibri"/>
              </a:rPr>
              <a:t>главный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alibri"/>
              </a:rPr>
              <a:t>блок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0" y="1270924"/>
            <a:ext cx="852098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11_4"/>
          <p:cNvSpPr txBox="1"/>
          <p:nvPr/>
        </p:nvSpPr>
        <p:spPr>
          <a:xfrm>
            <a:off x="489060" y="7128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Информация о дизайнере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Rectangle 11_5"/>
          <p:cNvSpPr/>
          <p:nvPr/>
        </p:nvSpPr>
        <p:spPr>
          <a:xfrm>
            <a:off x="609480" y="116640"/>
            <a:ext cx="8229240" cy="79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8" y="1300163"/>
            <a:ext cx="8653144" cy="306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11_6"/>
          <p:cNvSpPr txBox="1"/>
          <p:nvPr/>
        </p:nvSpPr>
        <p:spPr>
          <a:xfrm>
            <a:off x="539552" y="18864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spc="-1" dirty="0" smtClean="0">
                <a:solidFill>
                  <a:srgbClr val="000000"/>
                </a:solidFill>
                <a:latin typeface="Calibri"/>
              </a:rPr>
              <a:t>Магазин одежды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3" r="988"/>
          <a:stretch/>
        </p:blipFill>
        <p:spPr bwMode="auto">
          <a:xfrm>
            <a:off x="486128" y="1124744"/>
            <a:ext cx="8312179" cy="43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11_10"/>
          <p:cNvSpPr txBox="1"/>
          <p:nvPr/>
        </p:nvSpPr>
        <p:spPr>
          <a:xfrm>
            <a:off x="107504" y="256056"/>
            <a:ext cx="8748464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Отправка письма с предложением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5" r="1137"/>
          <a:stretch/>
        </p:blipFill>
        <p:spPr bwMode="auto">
          <a:xfrm>
            <a:off x="289214" y="1196752"/>
            <a:ext cx="8385043" cy="439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11_2"/>
          <p:cNvSpPr txBox="1"/>
          <p:nvPr/>
        </p:nvSpPr>
        <p:spPr>
          <a:xfrm>
            <a:off x="611560" y="39354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Ссылки на тематические блоги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t="30815" r="13122" b="24656"/>
          <a:stretch/>
        </p:blipFill>
        <p:spPr bwMode="auto">
          <a:xfrm>
            <a:off x="261393" y="1412775"/>
            <a:ext cx="8589280" cy="321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lide Number Placeholder 4_6"/>
          <p:cNvSpPr txBox="1"/>
          <p:nvPr/>
        </p:nvSpPr>
        <p:spPr>
          <a:xfrm>
            <a:off x="70102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ru-RU" sz="1200" b="0" strike="noStrike" spc="-1" dirty="0">
              <a:latin typeface="Times New Roman"/>
            </a:endParaRPr>
          </a:p>
        </p:txBody>
      </p:sp>
      <p:sp>
        <p:nvSpPr>
          <p:cNvPr id="268" name="Rectangle 11_12"/>
          <p:cNvSpPr txBox="1"/>
          <p:nvPr/>
        </p:nvSpPr>
        <p:spPr>
          <a:xfrm>
            <a:off x="395536" y="15796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Контактная информация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 r="1672"/>
          <a:stretch/>
        </p:blipFill>
        <p:spPr bwMode="auto">
          <a:xfrm>
            <a:off x="225680" y="2060848"/>
            <a:ext cx="8568952" cy="108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114</Words>
  <Application>Microsoft Office PowerPoint</Application>
  <PresentationFormat>Экран (4:3)</PresentationFormat>
  <Paragraphs>35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Old Style</dc:title>
  <dc:subject/>
  <dc:creator>showeet.com</dc:creator>
  <dc:description/>
  <cp:lastModifiedBy>Алис</cp:lastModifiedBy>
  <cp:revision>5</cp:revision>
  <dcterms:created xsi:type="dcterms:W3CDTF">2012-01-16T12:17:13Z</dcterms:created>
  <dcterms:modified xsi:type="dcterms:W3CDTF">2021-06-17T05:25:39Z</dcterms:modified>
  <cp:category>Templates</cp:category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Affichage à l'écran (4:3)</vt:lpwstr>
  </property>
  <property fmtid="{D5CDD505-2E9C-101B-9397-08002B2CF9AE}" pid="4" name="Slides">
    <vt:i4>3</vt:i4>
  </property>
</Properties>
</file>