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64" r:id="rId7"/>
    <p:sldId id="265" r:id="rId8"/>
    <p:sldId id="260" r:id="rId9"/>
    <p:sldId id="266" r:id="rId10"/>
    <p:sldId id="267" r:id="rId11"/>
    <p:sldId id="26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7A2C44-FCF1-49D0-9A1B-77DC85153CF0}">
          <p14:sldIdLst>
            <p14:sldId id="256"/>
          </p14:sldIdLst>
        </p14:section>
        <p14:section name="Intro" id="{15AB451E-3BC3-4A2D-9A76-DCA08C630B07}">
          <p14:sldIdLst>
            <p14:sldId id="258"/>
            <p14:sldId id="262"/>
            <p14:sldId id="263"/>
          </p14:sldIdLst>
        </p14:section>
        <p14:section name="Task 1" id="{CCF7CE57-EC5F-4F32-8DB0-FBFC9BEE0EAA}">
          <p14:sldIdLst>
            <p14:sldId id="259"/>
            <p14:sldId id="264"/>
            <p14:sldId id="265"/>
          </p14:sldIdLst>
        </p14:section>
        <p14:section name="Task 2" id="{4B0D5860-200C-4252-8E98-8145A594F339}">
          <p14:sldIdLst>
            <p14:sldId id="260"/>
            <p14:sldId id="266"/>
            <p14:sldId id="267"/>
          </p14:sldIdLst>
        </p14:section>
        <p14:section name="Task3" id="{DCB49D23-A2F4-438A-A0AE-3F244F16D62F}">
          <p14:sldIdLst>
            <p14:sldId id="261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0F1"/>
    <a:srgbClr val="A1A1A6"/>
    <a:srgbClr val="394759"/>
    <a:srgbClr val="668787"/>
    <a:srgbClr val="A0BCC7"/>
    <a:srgbClr val="AA75BD"/>
    <a:srgbClr val="59419D"/>
    <a:srgbClr val="F69660"/>
    <a:srgbClr val="FF5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43"/>
  </p:normalViewPr>
  <p:slideViewPr>
    <p:cSldViewPr snapToGrid="0" showGuides="1">
      <p:cViewPr varScale="1">
        <p:scale>
          <a:sx n="105" d="100"/>
          <a:sy n="105" d="100"/>
        </p:scale>
        <p:origin x="8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4T19:26:25.24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0,'0'1110,"0"-1065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4T19:27:01.46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8516 0,'-8470'0,"8425"0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4T19:27:26.16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0,'0'13864,"0"-13819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4T19:27:41.429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1,'5716'0,"-5671"0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49F-33F2-0E9C-986A-3AC0D4280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E6864-FBA8-42AC-192D-66603798B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622A-A046-C489-5245-045D815F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90C7-0604-AFAA-0093-60FEDD84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7950-EE11-7DB6-B261-EFD43A8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16EA-98BD-AA05-9EA6-E9DCA7D3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EA37C-1555-5E72-7574-FF17E41B7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0EB0-11FE-63D7-2F7B-1E727EF8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F6BD-33D0-D32D-3C09-38E6AB11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25C5-0253-59E5-194C-F935998D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20CA2-8952-F4C1-ABAE-26A0F6A8E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631BB-6C2F-1021-2CBE-F813FEBA0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D33F-804E-D020-44F6-93343CAF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96F6-997F-04D2-D02B-E70C94E1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C2B6-6C9B-7AF1-C9C0-99977E88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D823-AE45-707C-8A4E-B61DE068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6830-C885-A88A-0CAE-0E4B0F9A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4625-8F0E-CE1E-8941-9554E7B4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98D94-E1AD-57CA-DC81-45B07EB3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E8AA-7F6D-DB7B-64B7-D9DCBC6D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12E0-D6A2-AF0B-C3D5-44223862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58C5-50E6-5988-766C-CA0921F2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C5A7-B574-519F-F142-B9C13230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D4CC-1126-BE43-1776-8BF6E5EE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5240-7E7A-ED31-588C-D0988062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5EE4-0ED0-B69A-362B-369FD1C6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6EB6-6335-9DBF-5EB0-5A947A872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0E2A1-A09E-5496-CB58-8C5723DD0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197B-3A55-AD47-046E-8E7253A7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C00C8-3E28-58D4-AC38-CF5394FB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2C4F-B608-3ABC-8480-3EB2AA84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0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E5EF-3B3D-5D11-B2F5-897D43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28A7-6D9D-7248-0D78-4A4EEEB1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28576-32B7-D2EF-BF00-2A44B14AE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80970-32BE-6555-2C9A-785175A4A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F333B-8F87-ABDD-3A84-EB9DEA55F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083F3-1577-3262-ABDF-1FFBA014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8CBCD-ED3B-DF14-B737-9FA799C7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C4B57-8824-A666-6626-9F9AF4F7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1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90C4-5FD3-B3F8-1CE6-03BAB27B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007C5-9CA9-E968-74B7-752C1224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4ED2-906C-9C6D-44C4-72ADC15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15C82-08BF-BEFC-5C8F-0C4FBF58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B0F3B-63ED-083F-EDB3-9D13ED4A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3D7C5-E920-6A99-F46D-279F85B1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38B96-3A90-4B47-7A87-61C47DD3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F1A6-B11C-76A0-7988-6D9FA9B3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4B59-62FF-62D8-CD42-9960655C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A185-9CE4-6E79-82A0-901198912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4656-6590-396E-1785-E6EBB5A4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47407-2876-D5FB-DC4C-1491D419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F93A-93D6-60E2-4A46-668EA2F8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0034-0F6E-9CA6-EAE1-10512F6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E0E88-A86B-3F90-E40D-45ED11D2B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3A62F-434C-7515-4A9E-BF4D1E64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E8DF5-CDBE-D36B-CA13-17B10402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1851E-F150-0FEA-6FDA-AB650B13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EFB18-2F6B-92B3-29B1-C91CAE6A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867CB-E802-05BB-27A9-B8273B73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AA6A-EE9A-1558-E5DB-52C4FBB94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3CE0-2E0F-B847-B773-681A0CD12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10436-D793-4D69-9540-B4B1C8D4528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8F3D-6DBA-0984-5AD5-923D1CC25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B9CD-56E2-24A5-E223-843F991FC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9CD81-7E8E-44AD-B4B4-490E1F98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20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board/vPM4fOjqBod4HcWm2gBquY/Digital-flow-chart?node-id=0-1&amp;t=0qhhVdoEwDV5ybFN-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aggggg/Digital-image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A36FA9-500D-A8BF-4F14-EB620CD03201}"/>
              </a:ext>
            </a:extLst>
          </p:cNvPr>
          <p:cNvSpPr txBox="1"/>
          <p:nvPr/>
        </p:nvSpPr>
        <p:spPr>
          <a:xfrm>
            <a:off x="3502565" y="611393"/>
            <a:ext cx="518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/>
                <a:latin typeface="Arial Nova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Histogram Analyzer</a:t>
            </a:r>
            <a:endParaRPr lang="en-US" sz="3600" dirty="0">
              <a:latin typeface="Arial Nova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753E7-9C8D-11DC-ACC9-69785FCEADD6}"/>
              </a:ext>
            </a:extLst>
          </p:cNvPr>
          <p:cNvSpPr txBox="1"/>
          <p:nvPr/>
        </p:nvSpPr>
        <p:spPr>
          <a:xfrm>
            <a:off x="5144802" y="1759907"/>
            <a:ext cx="2326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Nova" panose="020F0502020204030204" pitchFamily="34" charset="0"/>
              </a:rPr>
              <a:t>Ahmed Farag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564CB-8B35-BC12-4C76-205B2761D37F}"/>
              </a:ext>
            </a:extLst>
          </p:cNvPr>
          <p:cNvSpPr txBox="1"/>
          <p:nvPr/>
        </p:nvSpPr>
        <p:spPr>
          <a:xfrm>
            <a:off x="9495537" y="1172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 Nova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515761F5-BD55-FFCB-68C3-B0DAC59B3B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4848339"/>
                  </p:ext>
                </p:extLst>
              </p:nvPr>
            </p:nvGraphicFramePr>
            <p:xfrm>
              <a:off x="281585" y="34290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5AB451E-3BC3-4A2D-9A76-DCA08C630B07}">
                    <psez:zmPr id="{5801D128-080E-4917-B658-E137D02C16D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15761F5-BD55-FFCB-68C3-B0DAC59B3B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585" y="3429000"/>
                <a:ext cx="30480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Section Zoom 13">
                <a:extLst>
                  <a:ext uri="{FF2B5EF4-FFF2-40B4-BE49-F238E27FC236}">
                    <a16:creationId xmlns:a16="http://schemas.microsoft.com/office/drawing/2014/main" id="{56DE3E8A-DF09-A3EC-508A-BBB602581E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8395791"/>
                  </p:ext>
                </p:extLst>
              </p:nvPr>
            </p:nvGraphicFramePr>
            <p:xfrm>
              <a:off x="8885769" y="34290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CF7CE57-EC5F-4F32-8DB0-FBFC9BEE0EAA}">
                    <psez:zmPr id="{54F07EEB-B3CB-43F0-B077-EB5EF4D9370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Section Zoom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6DE3E8A-DF09-A3EC-508A-BBB602581E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85769" y="3429000"/>
                <a:ext cx="30480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6" name="Section Zoom 15">
                <a:extLst>
                  <a:ext uri="{FF2B5EF4-FFF2-40B4-BE49-F238E27FC236}">
                    <a16:creationId xmlns:a16="http://schemas.microsoft.com/office/drawing/2014/main" id="{6E5817CD-ADE6-F281-6BA5-7C104E210D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4502227"/>
                  </p:ext>
                </p:extLst>
              </p:nvPr>
            </p:nvGraphicFramePr>
            <p:xfrm>
              <a:off x="281585" y="51435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B0D5860-200C-4252-8E98-8145A594F339}">
                    <psez:zmPr id="{27B0517A-781F-43A2-A91C-D3A7446A496C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6" name="Section Zoom 1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E5817CD-ADE6-F281-6BA5-7C104E210D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585" y="5143500"/>
                <a:ext cx="30480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8" name="Section Zoom 17">
                <a:extLst>
                  <a:ext uri="{FF2B5EF4-FFF2-40B4-BE49-F238E27FC236}">
                    <a16:creationId xmlns:a16="http://schemas.microsoft.com/office/drawing/2014/main" id="{6876AC64-16ED-18D5-3846-687416F2D2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8521225"/>
                  </p:ext>
                </p:extLst>
              </p:nvPr>
            </p:nvGraphicFramePr>
            <p:xfrm>
              <a:off x="8885769" y="51435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CB49D23-A2F4-438A-A0AE-3F244F16D62F}">
                    <psez:zmPr id="{5535DA06-BF08-4F9E-ABFE-07F74A81C81A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8" name="Section Zoom 1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876AC64-16ED-18D5-3846-687416F2D2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85769" y="5143500"/>
                <a:ext cx="30480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4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C9ECB-DC8F-6179-0693-9D6BF685D73C}"/>
              </a:ext>
            </a:extLst>
          </p:cNvPr>
          <p:cNvSpPr txBox="1"/>
          <p:nvPr/>
        </p:nvSpPr>
        <p:spPr>
          <a:xfrm>
            <a:off x="7334250" y="2828835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https://www.figma.com/board/vPM4fOjqBod4HcWm2gBquY/Digital-flow-chart?node-id=0-1&amp;t=0qhhVdoEwDV5ybFN-1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E5C1B-5FE2-08CA-72F2-33AA403D2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9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0FA31E20-81CB-BCF6-E0F4-35DF5F2E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761994"/>
            <a:ext cx="9144019" cy="5334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0D2C2-1C3F-D942-545D-41501843F499}"/>
              </a:ext>
            </a:extLst>
          </p:cNvPr>
          <p:cNvSpPr txBox="1"/>
          <p:nvPr/>
        </p:nvSpPr>
        <p:spPr>
          <a:xfrm>
            <a:off x="12495517" y="1306201"/>
            <a:ext cx="2326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93552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0FA31E20-81CB-BCF6-E0F4-35DF5F2E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761994"/>
            <a:ext cx="9144019" cy="5334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3DF5D-55A7-98B1-B3D3-B743845738AA}"/>
              </a:ext>
            </a:extLst>
          </p:cNvPr>
          <p:cNvSpPr txBox="1"/>
          <p:nvPr/>
        </p:nvSpPr>
        <p:spPr>
          <a:xfrm>
            <a:off x="6532867" y="1306201"/>
            <a:ext cx="2326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9061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F4E760-FDF5-0231-6CB4-6FC04AF15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" y="3510764"/>
            <a:ext cx="5757597" cy="326743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0BA2B5E-F234-1963-360C-A2C6ABBED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4" y="90926"/>
            <a:ext cx="5744319" cy="3256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4CBC5-010A-5C7D-0975-5769EED02A5F}"/>
              </a:ext>
            </a:extLst>
          </p:cNvPr>
          <p:cNvSpPr txBox="1"/>
          <p:nvPr/>
        </p:nvSpPr>
        <p:spPr>
          <a:xfrm>
            <a:off x="6532867" y="1306201"/>
            <a:ext cx="1872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73C2E-42A0-A52E-F19A-FB7762FFEA26}"/>
              </a:ext>
            </a:extLst>
          </p:cNvPr>
          <p:cNvSpPr txBox="1"/>
          <p:nvPr/>
        </p:nvSpPr>
        <p:spPr>
          <a:xfrm>
            <a:off x="6532867" y="4720802"/>
            <a:ext cx="1488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103201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6C1D46-C10B-9610-DC62-3DDF44F34493}"/>
              </a:ext>
            </a:extLst>
          </p:cNvPr>
          <p:cNvSpPr txBox="1"/>
          <p:nvPr/>
        </p:nvSpPr>
        <p:spPr>
          <a:xfrm>
            <a:off x="5484983" y="684409"/>
            <a:ext cx="1350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69200-7F6D-02E8-C171-25B4D4135837}"/>
              </a:ext>
            </a:extLst>
          </p:cNvPr>
          <p:cNvSpPr txBox="1"/>
          <p:nvPr/>
        </p:nvSpPr>
        <p:spPr>
          <a:xfrm>
            <a:off x="3476436" y="3218688"/>
            <a:ext cx="523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https://github.com/faraggggg/Digital-image-project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9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pic>
        <p:nvPicPr>
          <p:cNvPr id="3" name="Picture 2" descr="A blue and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E7C30BEF-36DB-CA1D-86F8-1679E43AE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761994"/>
            <a:ext cx="9144019" cy="5334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3B969-4F23-4862-9108-C6D234B0BF0D}"/>
              </a:ext>
            </a:extLst>
          </p:cNvPr>
          <p:cNvSpPr txBox="1"/>
          <p:nvPr/>
        </p:nvSpPr>
        <p:spPr>
          <a:xfrm>
            <a:off x="13296900" y="3429000"/>
            <a:ext cx="2593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INTRO</a:t>
            </a:r>
          </a:p>
          <a:p>
            <a:r>
              <a:rPr lang="en-US" sz="4800" b="1" dirty="0">
                <a:latin typeface="Arial Nova" panose="020F0502020204030204" pitchFamily="34" charset="0"/>
              </a:rPr>
              <a:t>DUCTION</a:t>
            </a:r>
          </a:p>
        </p:txBody>
      </p:sp>
    </p:spTree>
    <p:extLst>
      <p:ext uri="{BB962C8B-B14F-4D97-AF65-F5344CB8AC3E}">
        <p14:creationId xmlns:p14="http://schemas.microsoft.com/office/powerpoint/2010/main" val="121728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pic>
        <p:nvPicPr>
          <p:cNvPr id="3" name="Picture 2" descr="A blue and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E7C30BEF-36DB-CA1D-86F8-1679E43AE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6" y="761994"/>
            <a:ext cx="9144019" cy="53340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69073F-16F6-1DDB-5D81-8B4D99DFD0B1}"/>
              </a:ext>
            </a:extLst>
          </p:cNvPr>
          <p:cNvSpPr txBox="1"/>
          <p:nvPr/>
        </p:nvSpPr>
        <p:spPr>
          <a:xfrm>
            <a:off x="4495800" y="3429000"/>
            <a:ext cx="2593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INTRO</a:t>
            </a:r>
          </a:p>
          <a:p>
            <a:r>
              <a:rPr lang="en-US" sz="4800" b="1" dirty="0">
                <a:latin typeface="Arial Nova" panose="020F0502020204030204" pitchFamily="34" charset="0"/>
              </a:rPr>
              <a:t>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3375D-05C2-ADB7-42FE-2EA3C652EB1F}"/>
              </a:ext>
            </a:extLst>
          </p:cNvPr>
          <p:cNvSpPr/>
          <p:nvPr/>
        </p:nvSpPr>
        <p:spPr>
          <a:xfrm>
            <a:off x="-2057400" y="-1639452"/>
            <a:ext cx="16668750" cy="10014687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ADC3E8-1183-EE03-E7B6-5DF81566764F}"/>
              </a:ext>
            </a:extLst>
          </p:cNvPr>
          <p:cNvSpPr txBox="1"/>
          <p:nvPr/>
        </p:nvSpPr>
        <p:spPr>
          <a:xfrm>
            <a:off x="2276845" y="1410340"/>
            <a:ext cx="763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What is an Image Histogram?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30FB1-7371-65FF-1D5C-30F28E494068}"/>
              </a:ext>
            </a:extLst>
          </p:cNvPr>
          <p:cNvSpPr txBox="1"/>
          <p:nvPr/>
        </p:nvSpPr>
        <p:spPr>
          <a:xfrm>
            <a:off x="1237523" y="3022706"/>
            <a:ext cx="9131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How Histogram Equalization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B6D48-B362-A3DC-D515-58BF6C742916}"/>
              </a:ext>
            </a:extLst>
          </p:cNvPr>
          <p:cNvSpPr txBox="1"/>
          <p:nvPr/>
        </p:nvSpPr>
        <p:spPr>
          <a:xfrm>
            <a:off x="1237523" y="4635072"/>
            <a:ext cx="9131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Benefits of Histogram Equalization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E1E2E-2DC5-E654-242E-5C21A6CF9F65}"/>
              </a:ext>
            </a:extLst>
          </p:cNvPr>
          <p:cNvSpPr/>
          <p:nvPr/>
        </p:nvSpPr>
        <p:spPr>
          <a:xfrm>
            <a:off x="685800" y="178518"/>
            <a:ext cx="10820400" cy="6500963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pic>
        <p:nvPicPr>
          <p:cNvPr id="3" name="Picture 2" descr="A black and pink number&#10;&#10;Description automatically generated">
            <a:extLst>
              <a:ext uri="{FF2B5EF4-FFF2-40B4-BE49-F238E27FC236}">
                <a16:creationId xmlns:a16="http://schemas.microsoft.com/office/drawing/2014/main" id="{28A000FF-5233-7B07-1D32-96BEF8D6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761994"/>
            <a:ext cx="9144019" cy="5334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620A71-8D63-9912-68C9-F902ACB1067A}"/>
              </a:ext>
            </a:extLst>
          </p:cNvPr>
          <p:cNvSpPr txBox="1"/>
          <p:nvPr/>
        </p:nvSpPr>
        <p:spPr>
          <a:xfrm>
            <a:off x="13335000" y="5288340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4993F-180D-7F99-7FF9-0484E8CF2B8E}"/>
              </a:ext>
            </a:extLst>
          </p:cNvPr>
          <p:cNvSpPr txBox="1"/>
          <p:nvPr/>
        </p:nvSpPr>
        <p:spPr>
          <a:xfrm>
            <a:off x="-4152900" y="5288340"/>
            <a:ext cx="2711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21022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pic>
        <p:nvPicPr>
          <p:cNvPr id="3" name="Picture 2" descr="A black and pink number&#10;&#10;Description automatically generated">
            <a:extLst>
              <a:ext uri="{FF2B5EF4-FFF2-40B4-BE49-F238E27FC236}">
                <a16:creationId xmlns:a16="http://schemas.microsoft.com/office/drawing/2014/main" id="{28A000FF-5233-7B07-1D32-96BEF8D6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761994"/>
            <a:ext cx="9144019" cy="5334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EA54D-D457-2A37-92E9-5C5E28EF2EE4}"/>
              </a:ext>
            </a:extLst>
          </p:cNvPr>
          <p:cNvSpPr txBox="1"/>
          <p:nvPr/>
        </p:nvSpPr>
        <p:spPr>
          <a:xfrm>
            <a:off x="6096000" y="5680504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93531-9BAC-156D-4796-900160EC3015}"/>
              </a:ext>
            </a:extLst>
          </p:cNvPr>
          <p:cNvSpPr txBox="1"/>
          <p:nvPr/>
        </p:nvSpPr>
        <p:spPr>
          <a:xfrm>
            <a:off x="3384616" y="5680504"/>
            <a:ext cx="2711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B34A0-D2E9-E0A8-5679-6C5524C30F3A}"/>
              </a:ext>
            </a:extLst>
          </p:cNvPr>
          <p:cNvSpPr/>
          <p:nvPr/>
        </p:nvSpPr>
        <p:spPr>
          <a:xfrm>
            <a:off x="-2057400" y="-1639452"/>
            <a:ext cx="16668750" cy="10014687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265CD-3475-9776-F9F2-912B14ABE15E}"/>
              </a:ext>
            </a:extLst>
          </p:cNvPr>
          <p:cNvSpPr txBox="1"/>
          <p:nvPr/>
        </p:nvSpPr>
        <p:spPr>
          <a:xfrm>
            <a:off x="3000088" y="1371718"/>
            <a:ext cx="6191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Arial Nova" panose="020F0502020204030204" pitchFamily="34" charset="0"/>
              </a:rPr>
              <a:t>Bad Lighting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0F9C6-0F82-1047-7CEE-395A8125C38F}"/>
              </a:ext>
            </a:extLst>
          </p:cNvPr>
          <p:cNvSpPr txBox="1"/>
          <p:nvPr/>
        </p:nvSpPr>
        <p:spPr>
          <a:xfrm>
            <a:off x="2699429" y="2980416"/>
            <a:ext cx="6793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Environmental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92F72-8211-7E2B-7B61-B05EE5F648C8}"/>
              </a:ext>
            </a:extLst>
          </p:cNvPr>
          <p:cNvSpPr txBox="1"/>
          <p:nvPr/>
        </p:nvSpPr>
        <p:spPr>
          <a:xfrm>
            <a:off x="2460388" y="4731367"/>
            <a:ext cx="7271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Redistribution of Intensities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BAA0A-A8D5-067C-D656-0EF1695CDE75}"/>
              </a:ext>
            </a:extLst>
          </p:cNvPr>
          <p:cNvSpPr/>
          <p:nvPr/>
        </p:nvSpPr>
        <p:spPr>
          <a:xfrm>
            <a:off x="685800" y="178518"/>
            <a:ext cx="10820400" cy="6500963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FA08090F-BABB-84FA-05F4-287158BD6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761994"/>
            <a:ext cx="9144019" cy="5334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509103-7C00-C370-BDDD-C9A1FD475755}"/>
              </a:ext>
            </a:extLst>
          </p:cNvPr>
          <p:cNvSpPr txBox="1"/>
          <p:nvPr/>
        </p:nvSpPr>
        <p:spPr>
          <a:xfrm>
            <a:off x="5137852" y="7238999"/>
            <a:ext cx="1916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E3451-FB81-AB61-6993-1087C049D432}"/>
              </a:ext>
            </a:extLst>
          </p:cNvPr>
          <p:cNvSpPr txBox="1"/>
          <p:nvPr/>
        </p:nvSpPr>
        <p:spPr>
          <a:xfrm>
            <a:off x="5254615" y="-983397"/>
            <a:ext cx="16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71071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7DF337CD-3BA9-CE42-7648-A63B5B28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0" y="-7010400"/>
            <a:ext cx="4572000" cy="6858000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FA08090F-BABB-84FA-05F4-287158BD6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761994"/>
            <a:ext cx="9144019" cy="53340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D98023-E536-66BE-C14B-E6D6FB8174BB}"/>
              </a:ext>
            </a:extLst>
          </p:cNvPr>
          <p:cNvSpPr txBox="1"/>
          <p:nvPr/>
        </p:nvSpPr>
        <p:spPr>
          <a:xfrm>
            <a:off x="5137853" y="5680506"/>
            <a:ext cx="1916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5D495-3B6F-78DF-8137-D4168544ED6F}"/>
              </a:ext>
            </a:extLst>
          </p:cNvPr>
          <p:cNvSpPr txBox="1"/>
          <p:nvPr/>
        </p:nvSpPr>
        <p:spPr>
          <a:xfrm>
            <a:off x="5254615" y="0"/>
            <a:ext cx="16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Nova" panose="020F0502020204030204" pitchFamily="34" charset="0"/>
              </a:rPr>
              <a:t>FLOW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D86D0E-97EF-AE20-D220-49B57A0D1EB7}"/>
                  </a:ext>
                </a:extLst>
              </p14:cNvPr>
              <p14:cNvContentPartPr/>
              <p14:nvPr/>
            </p14:nvContentPartPr>
            <p14:xfrm>
              <a:off x="6127740" y="780900"/>
              <a:ext cx="360" cy="41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D86D0E-97EF-AE20-D220-49B57A0D1E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1740" y="744900"/>
                <a:ext cx="720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82FF2F-8D61-0F0C-766A-C3494606C1A3}"/>
                  </a:ext>
                </a:extLst>
              </p14:cNvPr>
              <p14:cNvContentPartPr/>
              <p14:nvPr/>
            </p14:nvContentPartPr>
            <p14:xfrm>
              <a:off x="3087540" y="1191660"/>
              <a:ext cx="30657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82FF2F-8D61-0F0C-766A-C3494606C1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1900" y="1155660"/>
                <a:ext cx="3137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A4BFBD-2AD6-726E-A5C2-2A371D4A4307}"/>
                  </a:ext>
                </a:extLst>
              </p14:cNvPr>
              <p14:cNvContentPartPr/>
              <p14:nvPr/>
            </p14:nvContentPartPr>
            <p14:xfrm>
              <a:off x="3096900" y="1180500"/>
              <a:ext cx="360" cy="5007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A4BFBD-2AD6-726E-A5C2-2A371D4A43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0900" y="1144500"/>
                <a:ext cx="72000" cy="50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3A8473-17D8-0D3B-2213-528D0D198937}"/>
                  </a:ext>
                </a:extLst>
              </p14:cNvPr>
              <p14:cNvContentPartPr/>
              <p14:nvPr/>
            </p14:nvContentPartPr>
            <p14:xfrm>
              <a:off x="3123900" y="6166140"/>
              <a:ext cx="2074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3A8473-17D8-0D3B-2213-528D0D1989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8260" y="6130500"/>
                <a:ext cx="21459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80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74</Words>
  <Application>Microsoft Macintosh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Arial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Marawan Farahat</dc:creator>
  <cp:lastModifiedBy>Ahmed Farag Mohamed Farag</cp:lastModifiedBy>
  <cp:revision>3</cp:revision>
  <dcterms:created xsi:type="dcterms:W3CDTF">2024-05-24T16:45:12Z</dcterms:created>
  <dcterms:modified xsi:type="dcterms:W3CDTF">2024-06-30T11:59:39Z</dcterms:modified>
</cp:coreProperties>
</file>