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3" r:id="rId6"/>
    <p:sldId id="268" r:id="rId7"/>
    <p:sldId id="269" r:id="rId8"/>
    <p:sldId id="260" r:id="rId9"/>
    <p:sldId id="270" r:id="rId10"/>
    <p:sldId id="271" r:id="rId11"/>
    <p:sldId id="264" r:id="rId12"/>
    <p:sldId id="262" r:id="rId13"/>
    <p:sldId id="267" r:id="rId14"/>
    <p:sldId id="272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88" autoAdjust="0"/>
    <p:restoredTop sz="94660"/>
  </p:normalViewPr>
  <p:slideViewPr>
    <p:cSldViewPr>
      <p:cViewPr>
        <p:scale>
          <a:sx n="50" d="100"/>
          <a:sy n="50" d="100"/>
        </p:scale>
        <p:origin x="-2592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96DE-CCF4-459C-94F9-21760C2C720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EAA6-018D-4FBE-B7E5-D98B2746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42672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Getting Started with </a:t>
            </a:r>
            <a:r>
              <a:rPr lang="en-US" sz="6600" b="1" dirty="0" err="1" smtClean="0">
                <a:solidFill>
                  <a:srgbClr val="FF0000"/>
                </a:solidFill>
              </a:rPr>
              <a:t>Laravel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Model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* The attributes that are mass assignable.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 @</a:t>
            </a:r>
            <a:r>
              <a:rPr lang="en-US" dirty="0" err="1"/>
              <a:t>var</a:t>
            </a:r>
            <a:r>
              <a:rPr lang="en-US" dirty="0"/>
              <a:t> array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protected $fillable = [</a:t>
            </a:r>
          </a:p>
          <a:p>
            <a:pPr marL="0" indent="0">
              <a:buNone/>
            </a:pPr>
            <a:r>
              <a:rPr lang="en-US" dirty="0"/>
              <a:t>'name', 'department', 'semester', '</a:t>
            </a:r>
            <a:r>
              <a:rPr lang="en-US" dirty="0" err="1"/>
              <a:t>roll_no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709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What is Routing?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495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sz="4000" dirty="0" smtClean="0"/>
              <a:t>Route::</a:t>
            </a:r>
            <a:r>
              <a:rPr lang="en-US" sz="4000" b="1" dirty="0" smtClean="0"/>
              <a:t>get</a:t>
            </a:r>
            <a:r>
              <a:rPr lang="en-US" sz="4000" dirty="0" smtClean="0"/>
              <a:t>($</a:t>
            </a:r>
            <a:r>
              <a:rPr lang="en-US" sz="4000" dirty="0" err="1" smtClean="0"/>
              <a:t>url</a:t>
            </a:r>
            <a:r>
              <a:rPr lang="en-US" sz="4000" dirty="0" smtClean="0"/>
              <a:t>, $callback);</a:t>
            </a:r>
          </a:p>
          <a:p>
            <a:pPr marL="0" indent="0">
              <a:buNone/>
            </a:pPr>
            <a:r>
              <a:rPr lang="en-US" sz="4000" dirty="0" smtClean="0"/>
              <a:t>	Route::</a:t>
            </a:r>
            <a:r>
              <a:rPr lang="en-US" sz="4000" b="1" dirty="0" smtClean="0"/>
              <a:t>post</a:t>
            </a:r>
            <a:r>
              <a:rPr lang="en-US" sz="4000" dirty="0" smtClean="0"/>
              <a:t>($</a:t>
            </a:r>
            <a:r>
              <a:rPr lang="en-US" sz="4000" dirty="0" err="1" smtClean="0"/>
              <a:t>url</a:t>
            </a:r>
            <a:r>
              <a:rPr lang="en-US" sz="4000" dirty="0" smtClean="0"/>
              <a:t>, $callback);</a:t>
            </a:r>
          </a:p>
          <a:p>
            <a:pPr marL="0" indent="0">
              <a:buNone/>
            </a:pPr>
            <a:r>
              <a:rPr lang="en-US" sz="4000" dirty="0" smtClean="0"/>
              <a:t>	Route::</a:t>
            </a:r>
            <a:r>
              <a:rPr lang="en-US" sz="4000" b="1" dirty="0" smtClean="0"/>
              <a:t>put</a:t>
            </a:r>
            <a:r>
              <a:rPr lang="en-US" sz="4000" dirty="0" smtClean="0"/>
              <a:t>($</a:t>
            </a:r>
            <a:r>
              <a:rPr lang="en-US" sz="4000" dirty="0" err="1" smtClean="0"/>
              <a:t>url</a:t>
            </a:r>
            <a:r>
              <a:rPr lang="en-US" sz="4000" dirty="0" smtClean="0"/>
              <a:t>, $callback);</a:t>
            </a:r>
          </a:p>
          <a:p>
            <a:pPr marL="457200" lvl="1" indent="0">
              <a:buNone/>
            </a:pPr>
            <a:r>
              <a:rPr lang="en-US" sz="4000" dirty="0" smtClean="0"/>
              <a:t>	Route::</a:t>
            </a:r>
            <a:r>
              <a:rPr lang="en-US" sz="4000" b="1" dirty="0" smtClean="0"/>
              <a:t>delete</a:t>
            </a:r>
            <a:r>
              <a:rPr lang="en-US" sz="4000" dirty="0" smtClean="0"/>
              <a:t>($</a:t>
            </a:r>
            <a:r>
              <a:rPr lang="en-US" sz="4000" dirty="0" err="1" smtClean="0"/>
              <a:t>url</a:t>
            </a:r>
            <a:r>
              <a:rPr lang="en-US" sz="4000" dirty="0" smtClean="0"/>
              <a:t>, $callback);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05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</a:t>
            </a:r>
            <a:r>
              <a:rPr lang="en-US" sz="6000" b="1" dirty="0" smtClean="0">
                <a:solidFill>
                  <a:srgbClr val="FF0000"/>
                </a:solidFill>
              </a:rPr>
              <a:t>are APIs?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API is a </a:t>
            </a:r>
            <a:r>
              <a:rPr lang="en-US" sz="4400" b="1" dirty="0" smtClean="0"/>
              <a:t>messenger</a:t>
            </a:r>
            <a:r>
              <a:rPr lang="en-US" sz="4400" dirty="0" smtClean="0"/>
              <a:t> that takes the </a:t>
            </a:r>
            <a:r>
              <a:rPr lang="en-US" sz="4400" b="1" dirty="0" smtClean="0"/>
              <a:t>request from user</a:t>
            </a:r>
          </a:p>
          <a:p>
            <a:r>
              <a:rPr lang="en-US" sz="4400" dirty="0" smtClean="0"/>
              <a:t>Then </a:t>
            </a:r>
            <a:r>
              <a:rPr lang="en-US" sz="4400" b="1" dirty="0" smtClean="0"/>
              <a:t>tells the system</a:t>
            </a:r>
            <a:r>
              <a:rPr lang="en-US" sz="4400" dirty="0" smtClean="0"/>
              <a:t> what you want to do. </a:t>
            </a:r>
          </a:p>
          <a:p>
            <a:r>
              <a:rPr lang="en-US" sz="4400" dirty="0" smtClean="0"/>
              <a:t>And then </a:t>
            </a:r>
            <a:r>
              <a:rPr lang="en-US" sz="4400" b="1" dirty="0" smtClean="0"/>
              <a:t>returns the response</a:t>
            </a:r>
            <a:r>
              <a:rPr lang="en-US" sz="4400" dirty="0" smtClean="0"/>
              <a:t> back to you.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17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APIs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method </a:t>
            </a:r>
            <a:r>
              <a:rPr lang="en-US" sz="3600" b="1" dirty="0"/>
              <a:t>GET</a:t>
            </a:r>
            <a:r>
              <a:rPr lang="en-US" sz="3600" dirty="0"/>
              <a:t> path </a:t>
            </a:r>
            <a:r>
              <a:rPr lang="en-US" sz="3600" b="1" dirty="0" smtClean="0"/>
              <a:t>/products</a:t>
            </a:r>
            <a:r>
              <a:rPr lang="en-US" sz="3600" dirty="0"/>
              <a:t> should get </a:t>
            </a:r>
            <a:r>
              <a:rPr lang="en-US" sz="3600" dirty="0" smtClean="0"/>
              <a:t>the list </a:t>
            </a:r>
            <a:r>
              <a:rPr lang="en-US" sz="3600" dirty="0"/>
              <a:t>of all </a:t>
            </a:r>
            <a:r>
              <a:rPr lang="en-US" sz="3600" dirty="0" smtClean="0"/>
              <a:t>products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method </a:t>
            </a:r>
            <a:r>
              <a:rPr lang="en-US" sz="3600" b="1" dirty="0"/>
              <a:t>GET</a:t>
            </a:r>
            <a:r>
              <a:rPr lang="en-US" sz="3600" dirty="0"/>
              <a:t> path </a:t>
            </a:r>
            <a:r>
              <a:rPr lang="en-US" sz="3600" b="1" dirty="0" smtClean="0"/>
              <a:t>/products/2</a:t>
            </a:r>
            <a:r>
              <a:rPr lang="en-US" sz="3600" dirty="0"/>
              <a:t> should get the detail of </a:t>
            </a:r>
            <a:r>
              <a:rPr lang="en-US" sz="3600" dirty="0" smtClean="0"/>
              <a:t>product 2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method </a:t>
            </a:r>
            <a:r>
              <a:rPr lang="en-US" sz="3600" b="1" dirty="0"/>
              <a:t>DELETE</a:t>
            </a:r>
            <a:r>
              <a:rPr lang="en-US" sz="3600" dirty="0"/>
              <a:t> path </a:t>
            </a:r>
            <a:r>
              <a:rPr lang="en-US" sz="3600" b="1" dirty="0" smtClean="0"/>
              <a:t>/products/2</a:t>
            </a:r>
            <a:r>
              <a:rPr lang="en-US" sz="3600" dirty="0" smtClean="0"/>
              <a:t> should </a:t>
            </a:r>
            <a:r>
              <a:rPr lang="en-US" sz="3600" dirty="0"/>
              <a:t>delete </a:t>
            </a:r>
            <a:r>
              <a:rPr lang="en-US" sz="3600" dirty="0" smtClean="0"/>
              <a:t>product 2</a:t>
            </a:r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98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r</a:t>
            </a:r>
            <a:r>
              <a:rPr lang="en-US" sz="6000" b="1" dirty="0" smtClean="0">
                <a:solidFill>
                  <a:srgbClr val="FF0000"/>
                </a:solidFill>
              </a:rPr>
              <a:t>outes/</a:t>
            </a:r>
            <a:r>
              <a:rPr lang="en-US" sz="6000" b="1" dirty="0" err="1" smtClean="0">
                <a:solidFill>
                  <a:srgbClr val="FF0000"/>
                </a:solidFill>
              </a:rPr>
              <a:t>api.php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 smtClean="0"/>
              <a:t>Route::get(‘</a:t>
            </a:r>
            <a:r>
              <a:rPr lang="en-US" sz="2800" dirty="0"/>
              <a:t>students/',</a:t>
            </a:r>
            <a:r>
              <a:rPr lang="en-US" sz="2800" dirty="0" smtClean="0"/>
              <a:t>'</a:t>
            </a:r>
            <a:r>
              <a:rPr lang="en-US" sz="2800" dirty="0" err="1" smtClean="0"/>
              <a:t>StudentController@index</a:t>
            </a:r>
            <a:r>
              <a:rPr lang="en-US" sz="2800" dirty="0" smtClean="0"/>
              <a:t>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Route</a:t>
            </a:r>
            <a:r>
              <a:rPr lang="en-US" sz="2800" dirty="0"/>
              <a:t>::post</a:t>
            </a:r>
            <a:r>
              <a:rPr lang="en-US" sz="2800" dirty="0" smtClean="0"/>
              <a:t>(‘students/','</a:t>
            </a:r>
            <a:r>
              <a:rPr lang="en-US" sz="2800" dirty="0" err="1" smtClean="0"/>
              <a:t>StudentController@store</a:t>
            </a:r>
            <a:r>
              <a:rPr lang="en-US" sz="2800" dirty="0" smtClean="0"/>
              <a:t>');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Route::</a:t>
            </a:r>
            <a:r>
              <a:rPr lang="en-US" sz="2800" dirty="0" smtClean="0"/>
              <a:t>put(‘students/{id}','</a:t>
            </a:r>
            <a:r>
              <a:rPr lang="en-US" sz="2800" dirty="0" err="1" smtClean="0"/>
              <a:t>StudentController@update</a:t>
            </a:r>
            <a:r>
              <a:rPr lang="en-US" sz="2800" dirty="0" smtClean="0"/>
              <a:t>');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Route::get(‘students</a:t>
            </a:r>
            <a:r>
              <a:rPr lang="en-US" sz="2800" dirty="0" smtClean="0"/>
              <a:t>/{id}','</a:t>
            </a:r>
            <a:r>
              <a:rPr lang="en-US" sz="2800" dirty="0" err="1" smtClean="0"/>
              <a:t>StudentController@show</a:t>
            </a:r>
            <a:r>
              <a:rPr lang="en-US" sz="2800" dirty="0" smtClean="0"/>
              <a:t>');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Route</a:t>
            </a:r>
            <a:r>
              <a:rPr lang="en-US" sz="2800" dirty="0" smtClean="0"/>
              <a:t>::delete(‘</a:t>
            </a:r>
            <a:r>
              <a:rPr lang="en-US" sz="2800" dirty="0"/>
              <a:t>students</a:t>
            </a:r>
            <a:r>
              <a:rPr lang="en-US" sz="2800" dirty="0" smtClean="0"/>
              <a:t>/{id}','</a:t>
            </a:r>
            <a:r>
              <a:rPr lang="en-US" sz="2800" dirty="0" err="1" smtClean="0"/>
              <a:t>StudentController@delete</a:t>
            </a:r>
            <a:r>
              <a:rPr lang="en-US" sz="2800" dirty="0" smtClean="0"/>
              <a:t>');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8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/>
              <a:t>php</a:t>
            </a:r>
            <a:r>
              <a:rPr lang="en-US" sz="2600" dirty="0"/>
              <a:t> artisan </a:t>
            </a:r>
            <a:r>
              <a:rPr lang="en-US" sz="2600" dirty="0" err="1"/>
              <a:t>make:controller</a:t>
            </a:r>
            <a:r>
              <a:rPr lang="en-US" sz="2600" dirty="0"/>
              <a:t> </a:t>
            </a:r>
            <a:r>
              <a:rPr lang="en-US" sz="2600" dirty="0" err="1"/>
              <a:t>StudentController</a:t>
            </a:r>
            <a:r>
              <a:rPr lang="en-US" sz="2600" dirty="0"/>
              <a:t> --resource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Use App\Student;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/>
              <a:t>public function index()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$students = Student::all();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 view('</a:t>
            </a:r>
            <a:r>
              <a:rPr lang="en-US" dirty="0" err="1"/>
              <a:t>students.index</a:t>
            </a:r>
            <a:r>
              <a:rPr lang="en-US" dirty="0"/>
              <a:t>')-&gt;with('students', $students);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r</a:t>
            </a:r>
            <a:r>
              <a:rPr lang="en-US" sz="6000" b="1" dirty="0" smtClean="0">
                <a:solidFill>
                  <a:srgbClr val="FF0000"/>
                </a:solidFill>
              </a:rPr>
              <a:t>esources/views/students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6400" b="1" dirty="0"/>
              <a:t>&lt;table class="table table-striped table-bordered</a:t>
            </a:r>
            <a:r>
              <a:rPr lang="en-US" sz="6400" b="1" dirty="0" smtClean="0"/>
              <a:t>"&gt;</a:t>
            </a:r>
          </a:p>
          <a:p>
            <a:pPr marL="0" indent="0">
              <a:buNone/>
            </a:pPr>
            <a:r>
              <a:rPr lang="en-US" sz="6400" b="1" dirty="0" smtClean="0"/>
              <a:t>  &lt;</a:t>
            </a:r>
            <a:r>
              <a:rPr lang="en-US" sz="6400" b="1" dirty="0" err="1"/>
              <a:t>thead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/>
              <a:t> </a:t>
            </a:r>
            <a:r>
              <a:rPr lang="en-US" sz="6400" b="1" dirty="0" smtClean="0"/>
              <a:t>          &lt;</a:t>
            </a:r>
            <a:r>
              <a:rPr lang="en-US" sz="6400" b="1" dirty="0" err="1"/>
              <a:t>tr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              &lt;</a:t>
            </a:r>
            <a:r>
              <a:rPr lang="en-US" sz="6400" b="1" dirty="0"/>
              <a:t>td&gt;ID&lt;/td</a:t>
            </a:r>
            <a:r>
              <a:rPr lang="en-US" sz="6400" b="1" dirty="0" smtClean="0"/>
              <a:t>&gt;</a:t>
            </a:r>
          </a:p>
          <a:p>
            <a:pPr marL="0" indent="0">
              <a:buNone/>
            </a:pPr>
            <a:r>
              <a:rPr lang="en-US" sz="6400" b="1" dirty="0"/>
              <a:t>	</a:t>
            </a:r>
            <a:r>
              <a:rPr lang="en-US" sz="6400" b="1" dirty="0" smtClean="0"/>
              <a:t>&lt;</a:t>
            </a:r>
            <a:r>
              <a:rPr lang="en-US" sz="6400" b="1" dirty="0"/>
              <a:t>td&gt;Name&lt;/td&gt;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td&gt;Department&lt;/td&gt;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td&gt;Semester&lt;/td&gt;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</a:t>
            </a:r>
            <a:r>
              <a:rPr lang="en-US" sz="6400" b="1" dirty="0" err="1"/>
              <a:t>Roll_number</a:t>
            </a:r>
            <a:r>
              <a:rPr lang="en-US" sz="6400" b="1" dirty="0"/>
              <a:t>&lt;/td&gt;</a:t>
            </a:r>
          </a:p>
          <a:p>
            <a:pPr marL="0" indent="0">
              <a:buNone/>
            </a:pPr>
            <a:r>
              <a:rPr lang="en-US" sz="6400" b="1" dirty="0" smtClean="0"/>
              <a:t>	&lt;/</a:t>
            </a:r>
            <a:r>
              <a:rPr lang="en-US" sz="6400" b="1" dirty="0" err="1"/>
              <a:t>tr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	&lt;/</a:t>
            </a:r>
            <a:r>
              <a:rPr lang="en-US" sz="6400" b="1" dirty="0" err="1"/>
              <a:t>thead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 err="1"/>
              <a:t>tbody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	@</a:t>
            </a:r>
            <a:r>
              <a:rPr lang="en-US" sz="6400" b="1" dirty="0" err="1"/>
              <a:t>foreach</a:t>
            </a:r>
            <a:r>
              <a:rPr lang="en-US" sz="6400" b="1" dirty="0"/>
              <a:t>($students as $key =&gt; $value)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 err="1"/>
              <a:t>tr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td&gt;{{ $value-&gt;id }}&lt;/td&gt;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td&gt;{{ $value-&gt;name }}&lt;/td&gt;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td&gt;{{ $value-&gt;department }}&lt;/td&gt;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td&gt;{{ $value-&gt;semester }}&lt;/td&gt;</a:t>
            </a:r>
          </a:p>
          <a:p>
            <a:pPr marL="0" indent="0">
              <a:buNone/>
            </a:pPr>
            <a:r>
              <a:rPr lang="en-US" sz="6400" b="1" dirty="0" smtClean="0"/>
              <a:t>	&lt;</a:t>
            </a:r>
            <a:r>
              <a:rPr lang="en-US" sz="6400" b="1" dirty="0"/>
              <a:t>td&gt;{{ $value-&gt;</a:t>
            </a:r>
            <a:r>
              <a:rPr lang="en-US" sz="6400" b="1" dirty="0" err="1"/>
              <a:t>roll_no</a:t>
            </a:r>
            <a:r>
              <a:rPr lang="en-US" sz="6400" b="1" dirty="0"/>
              <a:t> }}&lt;/td</a:t>
            </a:r>
            <a:r>
              <a:rPr lang="en-US" sz="6400" b="1" dirty="0" smtClean="0"/>
              <a:t>&gt;</a:t>
            </a:r>
            <a:r>
              <a:rPr lang="en-US" sz="6400" b="1" dirty="0"/>
              <a:t/>
            </a:r>
            <a:br>
              <a:rPr lang="en-US" sz="6400" b="1" dirty="0"/>
            </a:br>
            <a:r>
              <a:rPr lang="en-US" sz="6400" b="1" dirty="0" smtClean="0"/>
              <a:t>	&lt;/</a:t>
            </a:r>
            <a:r>
              <a:rPr lang="en-US" sz="6400" b="1" dirty="0" err="1"/>
              <a:t>tr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	@</a:t>
            </a:r>
            <a:r>
              <a:rPr lang="en-US" sz="6400" b="1" dirty="0" err="1"/>
              <a:t>endforeach</a:t>
            </a:r>
            <a:endParaRPr lang="en-US" sz="6400" b="1" dirty="0"/>
          </a:p>
          <a:p>
            <a:pPr marL="0" indent="0">
              <a:buNone/>
            </a:pPr>
            <a:r>
              <a:rPr lang="en-US" sz="6400" b="1" dirty="0" smtClean="0"/>
              <a:t>	&lt;/</a:t>
            </a:r>
            <a:r>
              <a:rPr lang="en-US" sz="6400" b="1" dirty="0" err="1"/>
              <a:t>tbody</a:t>
            </a:r>
            <a:r>
              <a:rPr lang="en-US" sz="6400" b="1" dirty="0"/>
              <a:t>&gt;</a:t>
            </a:r>
          </a:p>
          <a:p>
            <a:pPr marL="0" indent="0">
              <a:buNone/>
            </a:pPr>
            <a:r>
              <a:rPr lang="en-US" sz="6400" b="1" dirty="0" smtClean="0"/>
              <a:t>	&lt;/</a:t>
            </a:r>
            <a:r>
              <a:rPr lang="en-US" sz="6400" b="1" dirty="0"/>
              <a:t>table&gt;</a:t>
            </a:r>
          </a:p>
        </p:txBody>
      </p:sp>
    </p:spTree>
    <p:extLst>
      <p:ext uri="{BB962C8B-B14F-4D97-AF65-F5344CB8AC3E}">
        <p14:creationId xmlns:p14="http://schemas.microsoft.com/office/powerpoint/2010/main" val="13785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What is Laravel?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267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O</a:t>
            </a:r>
            <a:r>
              <a:rPr lang="en-US" sz="4000" dirty="0" smtClean="0"/>
              <a:t>pen-source</a:t>
            </a:r>
            <a:r>
              <a:rPr lang="en-US" sz="4000" dirty="0"/>
              <a:t> </a:t>
            </a:r>
            <a:r>
              <a:rPr lang="en-US" sz="4000" b="1" dirty="0"/>
              <a:t>PHP</a:t>
            </a:r>
            <a:r>
              <a:rPr lang="en-US" sz="4000" dirty="0"/>
              <a:t> </a:t>
            </a:r>
            <a:r>
              <a:rPr lang="en-US" sz="4000" dirty="0" smtClean="0"/>
              <a:t>web </a:t>
            </a:r>
            <a:r>
              <a:rPr lang="en-US" sz="4000" b="1" dirty="0" smtClean="0"/>
              <a:t>framework</a:t>
            </a:r>
            <a:r>
              <a:rPr lang="en-US" sz="4000" dirty="0" smtClean="0"/>
              <a:t>. 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 smtClean="0"/>
              <a:t>allows to develop </a:t>
            </a:r>
            <a:r>
              <a:rPr lang="en-US" sz="4000" b="1" dirty="0" smtClean="0"/>
              <a:t>web applications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 smtClean="0"/>
              <a:t>follows model–view–controller </a:t>
            </a:r>
            <a:r>
              <a:rPr lang="en-US" sz="4000" dirty="0"/>
              <a:t>(MVC) architectural </a:t>
            </a:r>
            <a:r>
              <a:rPr lang="en-US" sz="4000" dirty="0" smtClean="0"/>
              <a:t>pattern.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84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Why Laravel?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495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Saves </a:t>
            </a:r>
            <a:r>
              <a:rPr lang="en-US" sz="4400" dirty="0"/>
              <a:t>loads of </a:t>
            </a:r>
            <a:r>
              <a:rPr lang="en-US" sz="4400" dirty="0" smtClean="0"/>
              <a:t>time.</a:t>
            </a:r>
          </a:p>
          <a:p>
            <a:pPr>
              <a:lnSpc>
                <a:spcPct val="110000"/>
              </a:lnSpc>
            </a:pPr>
            <a:r>
              <a:rPr lang="en-US" sz="4400" dirty="0" smtClean="0"/>
              <a:t>Stops </a:t>
            </a:r>
            <a:r>
              <a:rPr lang="en-US" sz="4400" dirty="0"/>
              <a:t>the need to produce repetitive </a:t>
            </a:r>
            <a:r>
              <a:rPr lang="en-US" sz="4400" dirty="0" smtClean="0"/>
              <a:t>code.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B</a:t>
            </a:r>
            <a:r>
              <a:rPr lang="en-US" sz="4400" dirty="0" smtClean="0"/>
              <a:t>uild</a:t>
            </a:r>
            <a:r>
              <a:rPr lang="en-US" sz="4400" dirty="0"/>
              <a:t> </a:t>
            </a:r>
            <a:r>
              <a:rPr lang="en-US" sz="4400" b="1" dirty="0"/>
              <a:t>applications</a:t>
            </a:r>
            <a:r>
              <a:rPr lang="en-US" sz="4400" dirty="0"/>
              <a:t> </a:t>
            </a:r>
            <a:r>
              <a:rPr lang="en-US" sz="4400" dirty="0" smtClean="0"/>
              <a:t>rapidly.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03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Laravel Installation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495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www.apachefriends.org/index.html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Install </a:t>
            </a:r>
            <a:r>
              <a:rPr lang="en-US" dirty="0"/>
              <a:t>composer: </a:t>
            </a:r>
            <a:r>
              <a:rPr lang="en-US" dirty="0">
                <a:hlinkClick r:id="rId3"/>
              </a:rPr>
              <a:t>https://getcomposer.org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/>
              <a:t>new</a:t>
            </a:r>
            <a:r>
              <a:rPr lang="en-US" dirty="0" smtClean="0"/>
              <a:t> </a:t>
            </a:r>
            <a:r>
              <a:rPr lang="en-US" dirty="0" smtClean="0"/>
              <a:t>test</a:t>
            </a:r>
            <a:endParaRPr lang="en-US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smtClean="0"/>
              <a:t>artisan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Setup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495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MySQL Database – </a:t>
            </a:r>
            <a:r>
              <a:rPr lang="en-US" dirty="0" smtClean="0"/>
              <a:t>Test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Update .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DB_DATABASE=test</a:t>
            </a:r>
            <a:endParaRPr lang="en-US" dirty="0"/>
          </a:p>
          <a:p>
            <a:pPr lvl="2"/>
            <a:r>
              <a:rPr lang="en-US" dirty="0"/>
              <a:t>DB_USERNAME=root</a:t>
            </a:r>
          </a:p>
          <a:p>
            <a:pPr lvl="2"/>
            <a:r>
              <a:rPr lang="en-US" dirty="0"/>
              <a:t>DB_PASSWORD=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4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Migration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495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php artisan make:migration </a:t>
            </a:r>
            <a:r>
              <a:rPr lang="en-US" dirty="0" smtClean="0"/>
              <a:t>create_students_table </a:t>
            </a:r>
            <a:r>
              <a:rPr lang="en-US" dirty="0"/>
              <a:t>--</a:t>
            </a:r>
            <a:r>
              <a:rPr lang="en-US" dirty="0" smtClean="0"/>
              <a:t>create=students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$</a:t>
            </a:r>
            <a:r>
              <a:rPr lang="en-US" sz="2400" dirty="0"/>
              <a:t>table-&gt;string('name');</a:t>
            </a:r>
          </a:p>
          <a:p>
            <a:pPr marL="0" indent="0">
              <a:buNone/>
            </a:pPr>
            <a:r>
              <a:rPr lang="en-US" sz="2400" dirty="0" smtClean="0"/>
              <a:t>		$</a:t>
            </a:r>
            <a:r>
              <a:rPr lang="en-US" sz="2400" dirty="0"/>
              <a:t>table-&gt;string('department');</a:t>
            </a:r>
          </a:p>
          <a:p>
            <a:pPr marL="0" indent="0">
              <a:buNone/>
            </a:pPr>
            <a:r>
              <a:rPr lang="en-US" sz="2400" dirty="0" smtClean="0"/>
              <a:t>		$</a:t>
            </a:r>
            <a:r>
              <a:rPr lang="en-US" sz="2400" dirty="0"/>
              <a:t>table-&gt;string('semester');</a:t>
            </a:r>
          </a:p>
          <a:p>
            <a:pPr marL="0" indent="0">
              <a:buNone/>
            </a:pPr>
            <a:r>
              <a:rPr lang="en-US" sz="2400" dirty="0" smtClean="0"/>
              <a:t>		$</a:t>
            </a:r>
            <a:r>
              <a:rPr lang="en-US" sz="2400" dirty="0"/>
              <a:t>table-&gt;integer('</a:t>
            </a:r>
            <a:r>
              <a:rPr lang="en-US" sz="2400" dirty="0" err="1"/>
              <a:t>roll_no</a:t>
            </a:r>
            <a:r>
              <a:rPr lang="en-US" sz="2400" dirty="0"/>
              <a:t>');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artisan migrate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1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AppServiceProvider.php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49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Illuminate\Support\Facades\Schema;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function boot()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Schema::defaultStringLength(191);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3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Model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database table has a corresponding "Model" which is used to interact with that table.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artisan </a:t>
            </a:r>
            <a:r>
              <a:rPr lang="en-US" dirty="0" smtClean="0"/>
              <a:t>make:model Student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a</a:t>
            </a:r>
            <a:r>
              <a:rPr lang="en-US" sz="6000" b="1" dirty="0" smtClean="0">
                <a:solidFill>
                  <a:srgbClr val="FF0000"/>
                </a:solidFill>
              </a:rPr>
              <a:t>pp\</a:t>
            </a:r>
            <a:r>
              <a:rPr lang="en-US" sz="6000" b="1" dirty="0" err="1" smtClean="0">
                <a:solidFill>
                  <a:srgbClr val="FF0000"/>
                </a:solidFill>
              </a:rPr>
              <a:t>Student.php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/*</a:t>
            </a:r>
          </a:p>
          <a:p>
            <a:pPr marL="0" indent="0">
              <a:buNone/>
            </a:pPr>
            <a:r>
              <a:rPr lang="en-US" sz="2800" dirty="0"/>
              <a:t>* The attributes that are mass assignable.</a:t>
            </a:r>
          </a:p>
          <a:p>
            <a:pPr marL="0" indent="0">
              <a:buNone/>
            </a:pPr>
            <a:r>
              <a:rPr lang="en-US" sz="2800" dirty="0"/>
              <a:t>*</a:t>
            </a:r>
          </a:p>
          <a:p>
            <a:pPr marL="0" indent="0">
              <a:buNone/>
            </a:pPr>
            <a:r>
              <a:rPr lang="en-US" sz="2800" dirty="0"/>
              <a:t>* @</a:t>
            </a:r>
            <a:r>
              <a:rPr lang="en-US" sz="2800" dirty="0" err="1"/>
              <a:t>var</a:t>
            </a:r>
            <a:r>
              <a:rPr lang="en-US" sz="2800" dirty="0"/>
              <a:t> array</a:t>
            </a:r>
          </a:p>
          <a:p>
            <a:pPr marL="0" indent="0">
              <a:buNone/>
            </a:pPr>
            <a:r>
              <a:rPr lang="en-US" sz="2800" dirty="0"/>
              <a:t>*/</a:t>
            </a:r>
          </a:p>
          <a:p>
            <a:pPr marL="0" indent="0">
              <a:buNone/>
            </a:pPr>
            <a:r>
              <a:rPr lang="en-US" sz="2800" dirty="0"/>
              <a:t>protected $fillable = [</a:t>
            </a:r>
          </a:p>
          <a:p>
            <a:pPr marL="0" indent="0">
              <a:buNone/>
            </a:pPr>
            <a:r>
              <a:rPr lang="en-US" sz="2800" dirty="0"/>
              <a:t>'name', 'department', 'semester', '</a:t>
            </a:r>
            <a:r>
              <a:rPr lang="en-US" sz="2800" dirty="0" err="1"/>
              <a:t>roll_no</a:t>
            </a:r>
            <a:r>
              <a:rPr lang="en-US" sz="2800" dirty="0"/>
              <a:t>'</a:t>
            </a:r>
          </a:p>
          <a:p>
            <a:pPr marL="0" indent="0">
              <a:buNone/>
            </a:pPr>
            <a:r>
              <a:rPr lang="en-US" sz="2800" dirty="0"/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274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Getting Started with Laravel</vt:lpstr>
      <vt:lpstr>What is Laravel?</vt:lpstr>
      <vt:lpstr>Why Laravel?</vt:lpstr>
      <vt:lpstr>Laravel Installation</vt:lpstr>
      <vt:lpstr>Setup</vt:lpstr>
      <vt:lpstr>Migration</vt:lpstr>
      <vt:lpstr>AppServiceProvider.php</vt:lpstr>
      <vt:lpstr>Model </vt:lpstr>
      <vt:lpstr>app\Student.php</vt:lpstr>
      <vt:lpstr>Model </vt:lpstr>
      <vt:lpstr>What is Routing?</vt:lpstr>
      <vt:lpstr>What are APIs?</vt:lpstr>
      <vt:lpstr>APIs</vt:lpstr>
      <vt:lpstr>routes/api.php</vt:lpstr>
      <vt:lpstr>Controller</vt:lpstr>
      <vt:lpstr>resources/views/students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2019-01-17T15:24:26Z</dcterms:created>
  <dcterms:modified xsi:type="dcterms:W3CDTF">2019-01-19T11:10:39Z</dcterms:modified>
</cp:coreProperties>
</file>