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24" r:id="rId9"/>
    <p:sldId id="325" r:id="rId10"/>
    <p:sldId id="326" r:id="rId11"/>
    <p:sldId id="327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Logic</a:t>
            </a:r>
            <a:br>
              <a:rPr lang="en-US" dirty="0"/>
            </a:br>
            <a:r>
              <a:rPr lang="en-US" dirty="0"/>
              <a:t>If, else if &amp; 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1667322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9" y="4088945"/>
            <a:ext cx="4634258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1CEF2-BD0A-49B1-94DB-4016E745386C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6AC-95B6-4FEB-97BA-EB2AD6FA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#1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375D2-C7BF-47C7-BBB8-00F6F9A1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6" y="1778238"/>
            <a:ext cx="8386936" cy="165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1411-3AAD-43C8-953A-6706068A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#2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517CB-733A-47ED-8EAD-8D84B8CB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839"/>
            <a:ext cx="9144000" cy="4140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4B476A-C016-4639-A5D9-4DDE3F25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1518"/>
            <a:ext cx="5992238" cy="12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br>
              <a:rPr lang="en-ID" dirty="0"/>
            </a:br>
            <a:r>
              <a:rPr lang="en-US" dirty="0"/>
              <a:t>Assignment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BFA1A-3480-42EC-BEE9-8E4F523E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88" y="1292173"/>
            <a:ext cx="7986409" cy="55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1118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Assignment 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53BD5-5415-4B4F-8FAF-340A0CA3CFF9}"/>
              </a:ext>
            </a:extLst>
          </p:cNvPr>
          <p:cNvSpPr/>
          <p:nvPr/>
        </p:nvSpPr>
        <p:spPr>
          <a:xfrm>
            <a:off x="1040859" y="1476681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/=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%=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169"/>
            <a:ext cx="7886700" cy="1325563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84B78-77E7-49DF-9257-9E888DF80324}"/>
              </a:ext>
            </a:extLst>
          </p:cNvPr>
          <p:cNvSpPr/>
          <p:nvPr/>
        </p:nvSpPr>
        <p:spPr>
          <a:xfrm>
            <a:off x="700391" y="866640"/>
            <a:ext cx="528211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dirty="0">
              <a:solidFill>
                <a:srgbClr val="000000"/>
              </a:solidFill>
            </a:endParaRPr>
          </a:p>
          <a:p>
            <a:r>
              <a:rPr lang="nn-NO" sz="2400" b="1" dirty="0">
                <a:solidFill>
                  <a:srgbClr val="0070C0"/>
                </a:solidFill>
              </a:rPr>
              <a:t>==</a:t>
            </a:r>
            <a:r>
              <a:rPr lang="nn-NO" sz="2400" dirty="0">
                <a:solidFill>
                  <a:srgbClr val="0070C0"/>
                </a:solidFill>
              </a:rPr>
              <a:t> </a:t>
            </a:r>
            <a:r>
              <a:rPr lang="nn-NO" sz="2400" dirty="0"/>
              <a:t>	value sama, dan data type sama</a:t>
            </a:r>
          </a:p>
          <a:p>
            <a:r>
              <a:rPr lang="en-ID" sz="2400" b="1" dirty="0">
                <a:solidFill>
                  <a:srgbClr val="0070C0"/>
                </a:solidFill>
              </a:rPr>
              <a:t>&gt;</a:t>
            </a:r>
            <a:r>
              <a:rPr lang="en-ID" sz="2400" b="1" dirty="0"/>
              <a:t> </a:t>
            </a:r>
            <a:r>
              <a:rPr lang="en-ID" sz="2400" dirty="0"/>
              <a:t>	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</a:p>
          <a:p>
            <a:r>
              <a:rPr lang="en-ID" sz="2400" b="1" dirty="0">
                <a:solidFill>
                  <a:srgbClr val="0070C0"/>
                </a:solidFill>
              </a:rPr>
              <a:t>&lt; </a:t>
            </a:r>
            <a:r>
              <a:rPr lang="en-ID" sz="2400" dirty="0"/>
              <a:t>	</a:t>
            </a:r>
            <a:r>
              <a:rPr lang="en-ID" sz="2400" dirty="0" err="1"/>
              <a:t>kurang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</a:p>
          <a:p>
            <a:r>
              <a:rPr lang="en-ID" sz="2400" b="1" dirty="0">
                <a:solidFill>
                  <a:srgbClr val="0070C0"/>
                </a:solidFill>
              </a:rPr>
              <a:t>&gt;= </a:t>
            </a:r>
            <a:r>
              <a:rPr lang="en-ID" sz="2400" dirty="0"/>
              <a:t>	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</a:p>
          <a:p>
            <a:r>
              <a:rPr lang="en-ID" sz="2400" b="1" dirty="0">
                <a:solidFill>
                  <a:srgbClr val="0070C0"/>
                </a:solidFill>
              </a:rPr>
              <a:t>&lt;=</a:t>
            </a:r>
            <a:r>
              <a:rPr lang="en-ID" sz="2400" dirty="0"/>
              <a:t> 	</a:t>
            </a:r>
            <a:r>
              <a:rPr lang="en-ID" sz="2400" dirty="0" err="1"/>
              <a:t>kurang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4C55C3-D855-4D40-890A-B431ED40029C}"/>
              </a:ext>
            </a:extLst>
          </p:cNvPr>
          <p:cNvSpPr txBox="1">
            <a:spLocks/>
          </p:cNvSpPr>
          <p:nvPr/>
        </p:nvSpPr>
        <p:spPr>
          <a:xfrm>
            <a:off x="556909" y="294440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dirty="0"/>
              <a:t>Logical Operators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BDCEC-1462-4113-8864-8571B719C05B}"/>
              </a:ext>
            </a:extLst>
          </p:cNvPr>
          <p:cNvSpPr/>
          <p:nvPr/>
        </p:nvSpPr>
        <p:spPr>
          <a:xfrm>
            <a:off x="700391" y="3842102"/>
            <a:ext cx="60797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dirty="0">
              <a:solidFill>
                <a:srgbClr val="000000"/>
              </a:solidFill>
            </a:endParaRPr>
          </a:p>
          <a:p>
            <a:r>
              <a:rPr lang="sv-SE" sz="2400" dirty="0">
                <a:solidFill>
                  <a:srgbClr val="0070C0"/>
                </a:solidFill>
              </a:rPr>
              <a:t>and </a:t>
            </a:r>
            <a:r>
              <a:rPr lang="sv-SE" sz="2400" dirty="0"/>
              <a:t>	(keduanya benar, maka TRUE) </a:t>
            </a:r>
          </a:p>
          <a:p>
            <a:r>
              <a:rPr lang="en-ID" sz="2400" dirty="0">
                <a:solidFill>
                  <a:srgbClr val="0070C0"/>
                </a:solidFill>
              </a:rPr>
              <a:t>or</a:t>
            </a:r>
            <a:r>
              <a:rPr lang="en-ID" sz="2400" dirty="0"/>
              <a:t> 	(salah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benar</a:t>
            </a:r>
            <a:r>
              <a:rPr lang="en-ID" sz="2400" dirty="0"/>
              <a:t>, </a:t>
            </a:r>
            <a:r>
              <a:rPr lang="en-ID" sz="2400" dirty="0" err="1"/>
              <a:t>maka</a:t>
            </a:r>
            <a:r>
              <a:rPr lang="en-ID" sz="2400" dirty="0"/>
              <a:t> TRUE)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not </a:t>
            </a:r>
            <a:r>
              <a:rPr lang="en-US" sz="2400" dirty="0"/>
              <a:t>	(</a:t>
            </a:r>
            <a:r>
              <a:rPr lang="en-US" sz="2400" dirty="0" err="1"/>
              <a:t>membalik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TRUE/FALSE)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7E7CB-AC4A-432A-B93B-2EB12EB0ED90}"/>
              </a:ext>
            </a:extLst>
          </p:cNvPr>
          <p:cNvSpPr/>
          <p:nvPr/>
        </p:nvSpPr>
        <p:spPr>
          <a:xfrm>
            <a:off x="856033" y="1690689"/>
            <a:ext cx="46595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 == y)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 &gt; int(y))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 &gt;= int(y))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 &lt; int(y))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 &lt;= int(y))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40072-4D36-471D-8057-CFE9AF3B9C45}"/>
              </a:ext>
            </a:extLst>
          </p:cNvPr>
          <p:cNvSpPr/>
          <p:nvPr/>
        </p:nvSpPr>
        <p:spPr>
          <a:xfrm>
            <a:off x="787939" y="1690689"/>
            <a:ext cx="61770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fr-FR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fr-F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fr-F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fr-FR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print(x==int(y)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int(y)&lt;z)</a:t>
            </a:r>
            <a:r>
              <a:rPr lang="fr-F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print(x==int(y)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int(y)&lt;z)</a:t>
            </a:r>
            <a:r>
              <a:rPr lang="fr-F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(x==int(y)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int(y)&lt;z))</a:t>
            </a:r>
            <a:r>
              <a:rPr lang="fr-F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 &amp;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BDE11-46AE-4859-BFAF-9C3DF8ECB96E}"/>
              </a:ext>
            </a:extLst>
          </p:cNvPr>
          <p:cNvSpPr/>
          <p:nvPr/>
        </p:nvSpPr>
        <p:spPr>
          <a:xfrm>
            <a:off x="846306" y="169068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program;</a:t>
            </a:r>
          </a:p>
          <a:p>
            <a:r>
              <a:rPr lang="en-ID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program;</a:t>
            </a:r>
          </a:p>
          <a:p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program;</a:t>
            </a:r>
            <a:endParaRPr lang="en-ID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FF44-4073-4F8A-B0F6-30D94E52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 &amp; else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8EFFC-637A-4D74-AC68-04D1DA202F94}"/>
              </a:ext>
            </a:extLst>
          </p:cNvPr>
          <p:cNvSpPr/>
          <p:nvPr/>
        </p:nvSpPr>
        <p:spPr>
          <a:xfrm>
            <a:off x="735654" y="1690689"/>
            <a:ext cx="70330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'Excellent!'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'Good job!'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"Don't give up!"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8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340C-9903-49E8-88CD-C6217B48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 &amp; else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48A2F1-1548-49C1-92D1-C0F8F825FE79}"/>
              </a:ext>
            </a:extLst>
          </p:cNvPr>
          <p:cNvSpPr/>
          <p:nvPr/>
        </p:nvSpPr>
        <p:spPr>
          <a:xfrm>
            <a:off x="778211" y="1690689"/>
            <a:ext cx="5846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jomblo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jomblo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'Masih 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jomblo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Udah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 taken!'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6618</TotalTime>
  <Words>100</Words>
  <Application>Microsoft Office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Logic If, else if &amp; else</vt:lpstr>
      <vt:lpstr> Assignment Operators</vt:lpstr>
      <vt:lpstr>Assignment Operators</vt:lpstr>
      <vt:lpstr>Comparison Operators</vt:lpstr>
      <vt:lpstr>Comparison Operators</vt:lpstr>
      <vt:lpstr>Logical Operators</vt:lpstr>
      <vt:lpstr>If, else if &amp; else</vt:lpstr>
      <vt:lpstr>If, else if &amp; else</vt:lpstr>
      <vt:lpstr>If, else if &amp; else</vt:lpstr>
      <vt:lpstr>Solve it! #1</vt:lpstr>
      <vt:lpstr>Solve it!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608</cp:revision>
  <dcterms:created xsi:type="dcterms:W3CDTF">2015-11-07T11:59:24Z</dcterms:created>
  <dcterms:modified xsi:type="dcterms:W3CDTF">2018-07-30T10:08:45Z</dcterms:modified>
</cp:coreProperties>
</file>