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9" y="4088945"/>
            <a:ext cx="1667322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1CEF2-BD0A-49B1-94DB-4016E745386C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6AC-95B6-4FEB-97BA-EB2AD6FA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Drawing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2E4C81-691F-4AD7-BC96-B7900CFA099A}"/>
              </a:ext>
            </a:extLst>
          </p:cNvPr>
          <p:cNvSpPr/>
          <p:nvPr/>
        </p:nvSpPr>
        <p:spPr>
          <a:xfrm>
            <a:off x="710120" y="1540161"/>
            <a:ext cx="50778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z=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z +=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* 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print(z)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642D6-E5C3-4DB3-B6EE-6FA348FC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3" y="4150040"/>
            <a:ext cx="8902597" cy="5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1411-3AAD-43C8-953A-6706068A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Drawing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0CD33-2F75-47A8-84F6-E033766A584C}"/>
              </a:ext>
            </a:extLst>
          </p:cNvPr>
          <p:cNvSpPr/>
          <p:nvPr/>
        </p:nvSpPr>
        <p:spPr>
          <a:xfrm>
            <a:off x="628650" y="1690689"/>
            <a:ext cx="48541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z=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z +=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* \n'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print(z)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CAD25-C3E8-465A-8102-84FEC8EF6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247" y="1690689"/>
            <a:ext cx="1156680" cy="25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39F7-A70E-459C-B686-643EFB9F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53543-AA84-465B-87C4-ED96EFB7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6" y="1690689"/>
            <a:ext cx="4595813" cy="29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71B4-9026-4101-86F7-2237F758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Solved!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6DA50-63F0-47AE-978D-8369D38029DC}"/>
              </a:ext>
            </a:extLst>
          </p:cNvPr>
          <p:cNvSpPr/>
          <p:nvPr/>
        </p:nvSpPr>
        <p:spPr>
          <a:xfrm>
            <a:off x="719846" y="1690689"/>
            <a:ext cx="55739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z=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z +=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* ‘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z +=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print(z)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9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393C-1E7D-4732-81CB-58E8F68B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D7279-601C-4F93-8B4F-5510B9BB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6" y="1690689"/>
            <a:ext cx="4805948" cy="28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6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1E93-A8DF-4D7D-8871-43374E82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Solved!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08FD6E-C3A8-4069-87A6-6C0A290788B8}"/>
              </a:ext>
            </a:extLst>
          </p:cNvPr>
          <p:cNvSpPr/>
          <p:nvPr/>
        </p:nvSpPr>
        <p:spPr>
          <a:xfrm>
            <a:off x="758758" y="1690689"/>
            <a:ext cx="65272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z=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item+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z +=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* ‘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z +=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print(z)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8F6D-019D-4DFC-9B0E-7E6B504C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#1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14C53-2FB4-42F1-8CDB-642DE92DF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61" r="34357"/>
          <a:stretch/>
        </p:blipFill>
        <p:spPr>
          <a:xfrm>
            <a:off x="752374" y="1690689"/>
            <a:ext cx="5191226" cy="32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D0B7-A46C-4B6B-AD3C-D849C84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#2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1CBD8-4E88-4205-8C09-04AE15908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66" r="22431"/>
          <a:stretch/>
        </p:blipFill>
        <p:spPr>
          <a:xfrm>
            <a:off x="628650" y="1690689"/>
            <a:ext cx="5755444" cy="33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2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18AB-0D5F-41FF-B34B-89F7BA9C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#3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1C7D9-6C80-473D-8514-FAB4E6152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4" r="780"/>
          <a:stretch/>
        </p:blipFill>
        <p:spPr>
          <a:xfrm>
            <a:off x="795708" y="1690689"/>
            <a:ext cx="7372466" cy="31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7431-4196-473C-8F8F-EB1427EE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#4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1FD28-A777-438C-8B0E-8EA20EBE2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22" r="28"/>
          <a:stretch/>
        </p:blipFill>
        <p:spPr>
          <a:xfrm>
            <a:off x="786401" y="1944570"/>
            <a:ext cx="7334558" cy="29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5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br>
              <a:rPr lang="en-ID" dirty="0"/>
            </a:br>
            <a:r>
              <a:rPr lang="en-US" dirty="0"/>
              <a:t>While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40B0BD-6A1D-4177-8822-6C031104E0E3}"/>
              </a:ext>
            </a:extLst>
          </p:cNvPr>
          <p:cNvSpPr/>
          <p:nvPr/>
        </p:nvSpPr>
        <p:spPr>
          <a:xfrm>
            <a:off x="729573" y="1688386"/>
            <a:ext cx="48735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angka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angka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angka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angka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4F3F-2837-4B5D-8C9B-1D417EE3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#5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43D4E-79D6-406B-AC69-3E18FB818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05" r="35447"/>
          <a:stretch/>
        </p:blipFill>
        <p:spPr>
          <a:xfrm>
            <a:off x="628650" y="1620804"/>
            <a:ext cx="5377118" cy="40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2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1118"/>
            <a:ext cx="7886700" cy="1325563"/>
          </a:xfrm>
        </p:spPr>
        <p:txBody>
          <a:bodyPr/>
          <a:lstStyle/>
          <a:p>
            <a:r>
              <a:rPr lang="en-US" dirty="0"/>
              <a:t>For Loop and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A98B4-DBF0-4287-B0EC-5BDD76276F01}"/>
              </a:ext>
            </a:extLst>
          </p:cNvPr>
          <p:cNvSpPr/>
          <p:nvPr/>
        </p:nvSpPr>
        <p:spPr>
          <a:xfrm>
            <a:off x="628650" y="1490008"/>
            <a:ext cx="65078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list(range(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print(item)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169"/>
            <a:ext cx="7886700" cy="1325563"/>
          </a:xfrm>
        </p:spPr>
        <p:txBody>
          <a:bodyPr/>
          <a:lstStyle/>
          <a:p>
            <a:r>
              <a:rPr lang="en-US" dirty="0"/>
              <a:t>Solve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DEA82-F43F-4353-BCCC-921B3D35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3" y="1549464"/>
            <a:ext cx="8300073" cy="2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F4F121-22ED-4D82-916E-E2FF344333C8}"/>
              </a:ext>
            </a:extLst>
          </p:cNvPr>
          <p:cNvSpPr/>
          <p:nvPr/>
        </p:nvSpPr>
        <p:spPr>
          <a:xfrm>
            <a:off x="739302" y="1690689"/>
            <a:ext cx="53015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Nomor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urut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'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print(y + str(item))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5247-6675-4072-BD5C-5F4133B0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8806"/>
            <a:ext cx="8217495" cy="31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59D8C-B375-4AF4-A4FA-B889E3F3FE7B}"/>
              </a:ext>
            </a:extLst>
          </p:cNvPr>
          <p:cNvSpPr/>
          <p:nvPr/>
        </p:nvSpPr>
        <p:spPr>
          <a:xfrm>
            <a:off x="768484" y="1690689"/>
            <a:ext cx="54474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Nomor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urut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'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print(y + str(item))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FF44-4073-4F8A-B0F6-30D94E52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D2A0-BBB8-451A-8962-4F409739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9" y="1530975"/>
            <a:ext cx="8364952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340C-9903-49E8-88CD-C6217B48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Solved!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9267C-F50D-4667-B150-86641DBEAD2B}"/>
              </a:ext>
            </a:extLst>
          </p:cNvPr>
          <p:cNvSpPr/>
          <p:nvPr/>
        </p:nvSpPr>
        <p:spPr>
          <a:xfrm>
            <a:off x="729573" y="1690689"/>
            <a:ext cx="5690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Nomor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urut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'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print(y + str(item))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6766</TotalTime>
  <Words>105</Words>
  <Application>Microsoft Office PowerPoint</Application>
  <PresentationFormat>On-screen Show (4:3)</PresentationFormat>
  <Paragraphs>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 Loop</vt:lpstr>
      <vt:lpstr> While Loop</vt:lpstr>
      <vt:lpstr>For Loop and List</vt:lpstr>
      <vt:lpstr>Solve It!</vt:lpstr>
      <vt:lpstr>Solved!</vt:lpstr>
      <vt:lpstr>Solve It!</vt:lpstr>
      <vt:lpstr>Solved!</vt:lpstr>
      <vt:lpstr>Solve It!</vt:lpstr>
      <vt:lpstr>Solved!</vt:lpstr>
      <vt:lpstr>For Loop Drawing</vt:lpstr>
      <vt:lpstr>For Loop Drawing</vt:lpstr>
      <vt:lpstr>Solve It!</vt:lpstr>
      <vt:lpstr>Solved!</vt:lpstr>
      <vt:lpstr>Solve It!</vt:lpstr>
      <vt:lpstr>Solved!</vt:lpstr>
      <vt:lpstr>Solve It! #1</vt:lpstr>
      <vt:lpstr>Solve It! #2</vt:lpstr>
      <vt:lpstr>Solve It! #3</vt:lpstr>
      <vt:lpstr>Solve It! #4</vt:lpstr>
      <vt:lpstr>Solve It! #5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663</cp:revision>
  <dcterms:created xsi:type="dcterms:W3CDTF">2015-11-07T11:59:24Z</dcterms:created>
  <dcterms:modified xsi:type="dcterms:W3CDTF">2018-08-01T07:18:43Z</dcterms:modified>
</cp:coreProperties>
</file>