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24" r:id="rId9"/>
    <p:sldId id="325" r:id="rId10"/>
    <p:sldId id="326" r:id="rId11"/>
    <p:sldId id="337" r:id="rId12"/>
    <p:sldId id="327" r:id="rId13"/>
    <p:sldId id="328" r:id="rId14"/>
    <p:sldId id="335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Lambda Exp</a:t>
            </a:r>
            <a:br>
              <a:rPr lang="en-US" dirty="0"/>
            </a:br>
            <a:r>
              <a:rPr lang="en-US" dirty="0"/>
              <a:t>Tuples &amp;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105071"/>
            <a:ext cx="3836591" cy="114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033A7-5F9D-45AF-854A-203F58AB64CE}"/>
              </a:ext>
            </a:extLst>
          </p:cNvPr>
          <p:cNvSpPr/>
          <p:nvPr/>
        </p:nvSpPr>
        <p:spPr>
          <a:xfrm>
            <a:off x="822958" y="3158245"/>
            <a:ext cx="3836591" cy="114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6AC-95B6-4FEB-97BA-EB2AD6F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4A803-DFC1-47F1-8654-F02B00484EC6}"/>
              </a:ext>
            </a:extLst>
          </p:cNvPr>
          <p:cNvSpPr/>
          <p:nvPr/>
        </p:nvSpPr>
        <p:spPr>
          <a:xfrm>
            <a:off x="628650" y="1690689"/>
            <a:ext cx="53307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times2(num) 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num: num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635-87B4-4A4E-90C5-588333E6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FEC73-73FA-45DB-A72B-56926AC18511}"/>
              </a:ext>
            </a:extLst>
          </p:cNvPr>
          <p:cNvSpPr/>
          <p:nvPr/>
        </p:nvSpPr>
        <p:spPr>
          <a:xfrm>
            <a:off x="794020" y="2018060"/>
            <a:ext cx="7338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times2(num) :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num *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[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list(map(times2, listNum))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print(listNum)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5BE0D-6CB2-4C81-8258-8718D4C44E2D}"/>
              </a:ext>
            </a:extLst>
          </p:cNvPr>
          <p:cNvSpPr/>
          <p:nvPr/>
        </p:nvSpPr>
        <p:spPr>
          <a:xfrm>
            <a:off x="794020" y="4612215"/>
            <a:ext cx="7960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[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list(map(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num: num *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listNum))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print(listNum)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EF9C7-1762-4619-91A3-88CBAB1F7CC1}"/>
              </a:ext>
            </a:extLst>
          </p:cNvPr>
          <p:cNvSpPr/>
          <p:nvPr/>
        </p:nvSpPr>
        <p:spPr>
          <a:xfrm>
            <a:off x="628649" y="1325563"/>
            <a:ext cx="660508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solidFill>
                  <a:srgbClr val="0070C0"/>
                </a:solidFill>
                <a:latin typeface="Gotham Medium" panose="02000603030000020004"/>
              </a:rPr>
              <a:t>Without Lambda (using function)</a:t>
            </a:r>
            <a:r>
              <a:rPr lang="en-US" sz="2800" dirty="0">
                <a:solidFill>
                  <a:srgbClr val="0070C0"/>
                </a:solidFill>
                <a:latin typeface="Gotham Medium" panose="02000603030000020004"/>
              </a:rPr>
              <a:t> : 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FD081-F1C7-4982-B34A-D0F3CDB0DDA2}"/>
              </a:ext>
            </a:extLst>
          </p:cNvPr>
          <p:cNvSpPr/>
          <p:nvPr/>
        </p:nvSpPr>
        <p:spPr>
          <a:xfrm>
            <a:off x="628648" y="3846052"/>
            <a:ext cx="660508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70C0"/>
              </a:solidFill>
              <a:latin typeface="Gotham Medium" panose="02000603030000020004"/>
            </a:endParaRPr>
          </a:p>
          <a:p>
            <a:r>
              <a:rPr lang="en-US" sz="2400" dirty="0">
                <a:solidFill>
                  <a:srgbClr val="0070C0"/>
                </a:solidFill>
                <a:latin typeface="Gotham Medium" panose="02000603030000020004"/>
              </a:rPr>
              <a:t>With Lambda </a:t>
            </a:r>
            <a:r>
              <a:rPr lang="en-US" sz="2800" dirty="0">
                <a:solidFill>
                  <a:srgbClr val="0070C0"/>
                </a:solidFill>
                <a:latin typeface="Gotham Medium" panose="02000603030000020004"/>
              </a:rPr>
              <a:t>: </a:t>
            </a:r>
            <a:endParaRPr lang="en-ID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411-3AAD-43C8-953A-6706068A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DABF4-9394-4D99-9919-F86FEAD15E56}"/>
              </a:ext>
            </a:extLst>
          </p:cNvPr>
          <p:cNvSpPr/>
          <p:nvPr/>
        </p:nvSpPr>
        <p:spPr>
          <a:xfrm>
            <a:off x="628649" y="1325563"/>
            <a:ext cx="660508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solidFill>
                  <a:srgbClr val="0070C0"/>
                </a:solidFill>
                <a:latin typeface="Gotham Medium" panose="02000603030000020004"/>
              </a:rPr>
              <a:t>Without Lambda (using function)</a:t>
            </a:r>
            <a:r>
              <a:rPr lang="en-US" sz="2800" dirty="0">
                <a:solidFill>
                  <a:srgbClr val="0070C0"/>
                </a:solidFill>
                <a:latin typeface="Gotham Medium" panose="02000603030000020004"/>
              </a:rPr>
              <a:t> : 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33769-2228-4E9C-938E-765D280A8FEF}"/>
              </a:ext>
            </a:extLst>
          </p:cNvPr>
          <p:cNvSpPr/>
          <p:nvPr/>
        </p:nvSpPr>
        <p:spPr>
          <a:xfrm>
            <a:off x="823202" y="2018060"/>
            <a:ext cx="6715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genap(num) :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num %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[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list(filter(genap, listNum))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print(listNum)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9BBC2-A115-4641-BA68-ACE08754E9F2}"/>
              </a:ext>
            </a:extLst>
          </p:cNvPr>
          <p:cNvSpPr/>
          <p:nvPr/>
        </p:nvSpPr>
        <p:spPr>
          <a:xfrm>
            <a:off x="628648" y="3846052"/>
            <a:ext cx="660508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70C0"/>
              </a:solidFill>
              <a:latin typeface="Gotham Medium" panose="02000603030000020004"/>
            </a:endParaRPr>
          </a:p>
          <a:p>
            <a:r>
              <a:rPr lang="en-US" sz="2400" dirty="0">
                <a:solidFill>
                  <a:srgbClr val="0070C0"/>
                </a:solidFill>
                <a:latin typeface="Gotham Medium" panose="02000603030000020004"/>
              </a:rPr>
              <a:t>With Lambda </a:t>
            </a:r>
            <a:r>
              <a:rPr lang="en-US" sz="2800" dirty="0">
                <a:solidFill>
                  <a:srgbClr val="0070C0"/>
                </a:solidFill>
                <a:latin typeface="Gotham Medium" panose="02000603030000020004"/>
              </a:rPr>
              <a:t>: 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B068F-31C1-46E8-99FF-89660BE27E8A}"/>
              </a:ext>
            </a:extLst>
          </p:cNvPr>
          <p:cNvSpPr/>
          <p:nvPr/>
        </p:nvSpPr>
        <p:spPr>
          <a:xfrm>
            <a:off x="823202" y="4612215"/>
            <a:ext cx="7692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[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listNum = list(filter(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num: num %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listNum))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print(listNum)</a:t>
            </a:r>
            <a:r>
              <a:rPr lang="pt-BR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9F7-A70E-459C-B686-643EFB9F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Searching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2E08B-312B-425A-9BE5-FEAB80C8F470}"/>
              </a:ext>
            </a:extLst>
          </p:cNvPr>
          <p:cNvSpPr/>
          <p:nvPr/>
        </p:nvSpPr>
        <p:spPr>
          <a:xfrm>
            <a:off x="628649" y="1690689"/>
            <a:ext cx="68227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check1 = input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check2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x'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'z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check3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'ka'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kurakas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print(check1)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print(check2)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print(check3)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1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7431-4196-473C-8F8F-EB1427E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#1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3F090-12AB-44E8-BEAB-2BBA8616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3" y="2906413"/>
            <a:ext cx="7399507" cy="23412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CAB79D-7B0F-425D-B6B3-117C007F1235}"/>
              </a:ext>
            </a:extLst>
          </p:cNvPr>
          <p:cNvSpPr/>
          <p:nvPr/>
        </p:nvSpPr>
        <p:spPr>
          <a:xfrm>
            <a:off x="628650" y="1690689"/>
            <a:ext cx="81165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 err="1">
                <a:latin typeface="Gotham Medium" panose="02000603030000020004"/>
              </a:rPr>
              <a:t>Buatlah</a:t>
            </a:r>
            <a:r>
              <a:rPr lang="en-US" sz="2400" dirty="0">
                <a:latin typeface="Gotham Medium" panose="02000603030000020004"/>
              </a:rPr>
              <a:t> </a:t>
            </a:r>
            <a:r>
              <a:rPr lang="en-US" sz="2400" dirty="0" err="1">
                <a:latin typeface="Gotham Medium" panose="02000603030000020004"/>
              </a:rPr>
              <a:t>aplikasi</a:t>
            </a:r>
            <a:r>
              <a:rPr lang="en-US" sz="2400" dirty="0">
                <a:latin typeface="Gotham Medium" panose="02000603030000020004"/>
              </a:rPr>
              <a:t> python </a:t>
            </a:r>
            <a:r>
              <a:rPr lang="en-US" sz="2400" dirty="0" err="1">
                <a:latin typeface="Gotham Medium" panose="02000603030000020004"/>
              </a:rPr>
              <a:t>sederhana</a:t>
            </a:r>
            <a:r>
              <a:rPr lang="en-US" sz="2400" dirty="0">
                <a:latin typeface="Gotham Medium" panose="02000603030000020004"/>
              </a:rPr>
              <a:t> </a:t>
            </a:r>
            <a:r>
              <a:rPr lang="en-US" sz="2400" dirty="0" err="1">
                <a:latin typeface="Gotham Medium" panose="02000603030000020004"/>
              </a:rPr>
              <a:t>untuk</a:t>
            </a:r>
            <a:r>
              <a:rPr lang="en-US" sz="2400" dirty="0">
                <a:latin typeface="Gotham Medium" panose="02000603030000020004"/>
              </a:rPr>
              <a:t> filtering list (searching) </a:t>
            </a:r>
            <a:r>
              <a:rPr lang="en-US" sz="2400" dirty="0" err="1">
                <a:latin typeface="Gotham Medium" panose="02000603030000020004"/>
              </a:rPr>
              <a:t>berdasarkan</a:t>
            </a:r>
            <a:r>
              <a:rPr lang="en-US" sz="2400" dirty="0">
                <a:latin typeface="Gotham Medium" panose="02000603030000020004"/>
              </a:rPr>
              <a:t> input user </a:t>
            </a:r>
            <a:r>
              <a:rPr lang="en-US" sz="2400" dirty="0" err="1">
                <a:latin typeface="Gotham Medium" panose="02000603030000020004"/>
              </a:rPr>
              <a:t>seperti</a:t>
            </a:r>
            <a:r>
              <a:rPr lang="en-US" sz="2400" dirty="0">
                <a:latin typeface="Gotham Medium" panose="02000603030000020004"/>
              </a:rPr>
              <a:t> </a:t>
            </a:r>
            <a:r>
              <a:rPr lang="en-US" sz="2400" dirty="0" err="1">
                <a:latin typeface="Gotham Medium" panose="02000603030000020004"/>
              </a:rPr>
              <a:t>dibawah</a:t>
            </a:r>
            <a:r>
              <a:rPr lang="en-US" sz="2400" dirty="0">
                <a:latin typeface="Gotham Medium" panose="02000603030000020004"/>
              </a:rPr>
              <a:t> </a:t>
            </a:r>
            <a:r>
              <a:rPr lang="en-US" sz="2400" dirty="0" err="1">
                <a:latin typeface="Gotham Medium" panose="02000603030000020004"/>
              </a:rPr>
              <a:t>ini</a:t>
            </a:r>
            <a:r>
              <a:rPr lang="en-US" sz="2400" dirty="0">
                <a:latin typeface="Gotham Medium" panose="02000603030000020004"/>
              </a:rPr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5910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br>
              <a:rPr lang="en-ID" dirty="0"/>
            </a:br>
            <a:r>
              <a:rPr lang="en-US" dirty="0"/>
              <a:t>Dictionaries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2A0341-D9DB-4E58-ACD7-9FF8A5C487F4}"/>
              </a:ext>
            </a:extLst>
          </p:cNvPr>
          <p:cNvSpPr/>
          <p:nvPr/>
        </p:nvSpPr>
        <p:spPr>
          <a:xfrm>
            <a:off x="628649" y="1325563"/>
            <a:ext cx="660508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latin typeface="Gotham Medium" panose="02000603030000020004"/>
              </a:rPr>
              <a:t>Similar like lists, different in the index</a:t>
            </a:r>
            <a:r>
              <a:rPr lang="en-US" sz="2800" dirty="0">
                <a:latin typeface="Gotham Medium" panose="02000603030000020004"/>
              </a:rPr>
              <a:t>. </a:t>
            </a:r>
            <a:endParaRPr lang="en-ID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B50C0-C6D8-42B6-975E-602AC3A5E92A}"/>
              </a:ext>
            </a:extLst>
          </p:cNvPr>
          <p:cNvSpPr/>
          <p:nvPr/>
        </p:nvSpPr>
        <p:spPr>
          <a:xfrm>
            <a:off x="628648" y="2177561"/>
            <a:ext cx="71534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 =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"item1"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"item2"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kucing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jerapah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}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kucing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kucing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1118"/>
            <a:ext cx="7886700" cy="1325563"/>
          </a:xfrm>
        </p:spPr>
        <p:txBody>
          <a:bodyPr/>
          <a:lstStyle/>
          <a:p>
            <a:r>
              <a:rPr lang="en-US" dirty="0"/>
              <a:t>Dictionaries inside Dictionaries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A692B-A7A6-42B4-96F4-DCA5A3C0B944}"/>
              </a:ext>
            </a:extLst>
          </p:cNvPr>
          <p:cNvSpPr/>
          <p:nvPr/>
        </p:nvSpPr>
        <p:spPr>
          <a:xfrm>
            <a:off x="628650" y="1476681"/>
            <a:ext cx="63424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 =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"item2"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kucing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jerapah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}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kucing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print(d[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kucing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076"/>
            <a:ext cx="7886700" cy="1325563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3BAFF-40D5-4F8C-A941-A56E747A9C10}"/>
              </a:ext>
            </a:extLst>
          </p:cNvPr>
          <p:cNvSpPr/>
          <p:nvPr/>
        </p:nvSpPr>
        <p:spPr>
          <a:xfrm>
            <a:off x="628650" y="2191490"/>
            <a:ext cx="67899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t = (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], {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akan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"mark"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8DC89-7806-4239-8C9B-2872B0153148}"/>
              </a:ext>
            </a:extLst>
          </p:cNvPr>
          <p:cNvSpPr/>
          <p:nvPr/>
        </p:nvSpPr>
        <p:spPr>
          <a:xfrm>
            <a:off x="628649" y="1325563"/>
            <a:ext cx="660508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latin typeface="Gotham Medium" panose="02000603030000020004"/>
              </a:rPr>
              <a:t>Similar like lists, but Tuples value cant be changed</a:t>
            </a:r>
            <a:r>
              <a:rPr lang="en-US" sz="2800" dirty="0">
                <a:latin typeface="Gotham Medium" panose="02000603030000020004"/>
              </a:rPr>
              <a:t>.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inside Tuples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65FCF-B440-436B-84C1-A11B85ED57E5}"/>
              </a:ext>
            </a:extLst>
          </p:cNvPr>
          <p:cNvSpPr/>
          <p:nvPr/>
        </p:nvSpPr>
        <p:spPr>
          <a:xfrm>
            <a:off x="628650" y="1690689"/>
            <a:ext cx="7159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 =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},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66C11C-DEB8-475A-8661-E5A67D86CB11}"/>
              </a:ext>
            </a:extLst>
          </p:cNvPr>
          <p:cNvSpPr/>
          <p:nvPr/>
        </p:nvSpPr>
        <p:spPr>
          <a:xfrm>
            <a:off x="628649" y="2555305"/>
            <a:ext cx="5671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s = {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print(s)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print(list(s)[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04849-BC8A-4BB8-BA78-8A327E76BA8C}"/>
              </a:ext>
            </a:extLst>
          </p:cNvPr>
          <p:cNvSpPr/>
          <p:nvPr/>
        </p:nvSpPr>
        <p:spPr>
          <a:xfrm>
            <a:off x="628649" y="1325563"/>
            <a:ext cx="6605081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05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400" dirty="0">
                <a:latin typeface="Gotham Medium" panose="02000603030000020004"/>
              </a:rPr>
              <a:t>Sets doesn’t support indexing, there isn’t duplicate items in set (every item unique)</a:t>
            </a:r>
            <a:r>
              <a:rPr lang="en-US" sz="2800" dirty="0">
                <a:latin typeface="Gotham Medium" panose="02000603030000020004"/>
              </a:rPr>
              <a:t>.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List using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2281E-528B-4703-A452-438F9C24B777}"/>
              </a:ext>
            </a:extLst>
          </p:cNvPr>
          <p:cNvSpPr/>
          <p:nvPr/>
        </p:nvSpPr>
        <p:spPr>
          <a:xfrm>
            <a:off x="628650" y="1690689"/>
            <a:ext cx="77663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"test1"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"test2"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"test1"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 = set(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print(s)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print(list(s)[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F44-4073-4F8A-B0F6-30D94E5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2FE36-738F-4E08-8531-731A86316217}"/>
              </a:ext>
            </a:extLst>
          </p:cNvPr>
          <p:cNvSpPr/>
          <p:nvPr/>
        </p:nvSpPr>
        <p:spPr>
          <a:xfrm>
            <a:off x="628650" y="1690689"/>
            <a:ext cx="7256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listNum = [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listNum = [item * </a:t>
            </a:r>
            <a:r>
              <a:rPr lang="pt-B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listNum]</a:t>
            </a:r>
            <a:r>
              <a:rPr lang="pt-B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print(listNum)</a:t>
            </a:r>
            <a:r>
              <a:rPr lang="pt-BR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40C-9903-49E8-88CD-C6217B4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FA663-6876-43EC-BD69-7B2E80A3F345}"/>
              </a:ext>
            </a:extLst>
          </p:cNvPr>
          <p:cNvSpPr/>
          <p:nvPr/>
        </p:nvSpPr>
        <p:spPr>
          <a:xfrm>
            <a:off x="628649" y="1690689"/>
            <a:ext cx="77371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times2(num) :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 *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listNum = [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listNum = [times2(item)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listNum]</a:t>
            </a:r>
            <a:r>
              <a:rPr lang="pt-BR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print(listNum)</a:t>
            </a:r>
            <a:r>
              <a:rPr lang="pt-BR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7575</TotalTime>
  <Words>405</Words>
  <Application>Microsoft Office PowerPoint</Application>
  <PresentationFormat>On-screen Show (4:3)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 Lambda Exp Tuples &amp; Etc</vt:lpstr>
      <vt:lpstr> Dictionaries</vt:lpstr>
      <vt:lpstr>Dictionaries inside Dictionaries</vt:lpstr>
      <vt:lpstr>Tuples</vt:lpstr>
      <vt:lpstr>Tuples inside Tuples</vt:lpstr>
      <vt:lpstr>Sets</vt:lpstr>
      <vt:lpstr>Filtering List using Set</vt:lpstr>
      <vt:lpstr>List Comprehension</vt:lpstr>
      <vt:lpstr>List Comprehension</vt:lpstr>
      <vt:lpstr>Lambda Expressions</vt:lpstr>
      <vt:lpstr>Map</vt:lpstr>
      <vt:lpstr>Filter</vt:lpstr>
      <vt:lpstr>Methods for Searching</vt:lpstr>
      <vt:lpstr>Solve It!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778</cp:revision>
  <dcterms:created xsi:type="dcterms:W3CDTF">2015-11-07T11:59:24Z</dcterms:created>
  <dcterms:modified xsi:type="dcterms:W3CDTF">2018-08-06T09:09:54Z</dcterms:modified>
</cp:coreProperties>
</file>