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Python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23677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88945"/>
            <a:ext cx="3321025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1CEF2-BD0A-49B1-94DB-4016E745386C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F444-4C40-48D5-A00F-54DEE293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F59D2-B373-45E6-B32B-9FEA9B9E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5" y="1847850"/>
            <a:ext cx="78676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3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116A-D6D8-4235-8B14-01083E1B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5939A-137D-4ADD-9644-34F9BE16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76400"/>
            <a:ext cx="4333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7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760-35B3-4C94-AF6D-EFAD3BB0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E255F-84C6-49D6-8289-E7C308AC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45874"/>
            <a:ext cx="34385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6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1C-3F27-4869-A812-AEF081C6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Operators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326D2-561E-4EFA-A10F-677B23CA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4000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BE49-62B4-4A51-B15C-0E8661F4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and else statements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DF4E6-70AC-4F74-A79D-87F37524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2724"/>
            <a:ext cx="3371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1EBA-4D63-49D0-A7DD-3CFECAFD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and else statements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35828-7E8B-4AD2-A05F-CB302315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5" y="1806170"/>
            <a:ext cx="29241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B8A1-0073-4AF1-97FF-6609F7AC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F0232-0BA4-43FD-99F1-2AAA170C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2267"/>
            <a:ext cx="2908267" cy="54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37D8-CFE9-4682-8A20-0306D585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9404-6FBE-4F64-9C85-3E332A7C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3800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496D-A296-4B0A-A580-3D27B2A1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8A293-0A19-4BF8-A7F4-53F0EF52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83" y="1662112"/>
            <a:ext cx="2867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8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37CE-2E34-4288-9B9D-B5503FD9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426C2-DAD3-4F8C-B19F-2E563488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2" y="1690689"/>
            <a:ext cx="3209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7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62A51A-B61C-42A2-8C82-A76A5B12F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28" y="1831029"/>
            <a:ext cx="1695450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D6C48-D9A0-4C17-9E37-7D4B04DCB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749" y="1831029"/>
            <a:ext cx="26193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0D1-7128-4606-A22A-8DB83356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5E5B7-83C3-4C1F-8513-C1B24DFE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6520"/>
            <a:ext cx="3819525" cy="465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DF6FA-C377-4CB6-9A09-CEBFB0A0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51" y="1586520"/>
            <a:ext cx="2428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0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5847-EBC4-46EC-97E6-985E1B07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1891E-20D0-4230-8532-C21ADFC4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68927"/>
            <a:ext cx="36671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0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1D72-F4E9-4EBA-8319-6DACBB7E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Filter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9B1A8-1475-4A8F-84F4-4B63116B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49424"/>
            <a:ext cx="48958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6E5B-B548-4DAC-8359-BF864DC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C6740-41E2-4988-A94F-E6129AB7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5" y="1513968"/>
            <a:ext cx="46196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48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3165-3F17-44CB-BAFD-780F2200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CE713-BE3E-4339-A858-CD340EDE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7" y="1690689"/>
            <a:ext cx="5715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5A04-FB9E-4F2B-9772-3405035F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084A8A-2670-4710-BD16-D4213424A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3095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5A1FF-2501-4543-9E19-75A65C1A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5435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4BF519-20F7-466C-8DE2-AC836862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27" y="1690689"/>
            <a:ext cx="3705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D609-8F5B-4C4E-84DA-054BB4A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87079" cy="41687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54C30-96C3-4B9C-9921-B4EF4D8A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28797"/>
            <a:ext cx="7962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386E2F-435B-471C-88DD-074E93FFB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2979"/>
            <a:ext cx="3264925" cy="416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CD381-2111-447F-B9D6-F7BB606C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26" y="1562979"/>
            <a:ext cx="29908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1E29C-83D6-47F3-BCF6-E7C7FDB6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40576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7C8-9271-42C9-B752-AA0B8EC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8F818-0CB0-4294-93D1-73792C00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8" y="1690689"/>
            <a:ext cx="43243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BB48-5245-435F-89E6-52AB39B9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28D5-045F-447B-A7F9-1381C0B7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8" y="1695450"/>
            <a:ext cx="1952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6406</TotalTime>
  <Words>53</Words>
  <Application>Microsoft Office PowerPoint</Application>
  <PresentationFormat>On-screen Show (4:3)</PresentationFormat>
  <Paragraphs>29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Python Overview</vt:lpstr>
      <vt:lpstr>Numbers</vt:lpstr>
      <vt:lpstr>Variable Assignment</vt:lpstr>
      <vt:lpstr>Strings</vt:lpstr>
      <vt:lpstr>Printing</vt:lpstr>
      <vt:lpstr>Lists</vt:lpstr>
      <vt:lpstr>Lists</vt:lpstr>
      <vt:lpstr>Dictionaries</vt:lpstr>
      <vt:lpstr>Booleans</vt:lpstr>
      <vt:lpstr>Tuples</vt:lpstr>
      <vt:lpstr>Sets</vt:lpstr>
      <vt:lpstr>Comparison Operators</vt:lpstr>
      <vt:lpstr>Logic Operators</vt:lpstr>
      <vt:lpstr>If, elif, and else statements</vt:lpstr>
      <vt:lpstr>If, elif, and else statements</vt:lpstr>
      <vt:lpstr>For Loops</vt:lpstr>
      <vt:lpstr>While Loops</vt:lpstr>
      <vt:lpstr>Range()</vt:lpstr>
      <vt:lpstr>List Comprehension</vt:lpstr>
      <vt:lpstr>Functions</vt:lpstr>
      <vt:lpstr>Lambda Expressions</vt:lpstr>
      <vt:lpstr>Map and Filter</vt:lpstr>
      <vt:lpstr>Methods</vt:lpstr>
      <vt:lpstr>Methods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458</cp:revision>
  <dcterms:created xsi:type="dcterms:W3CDTF">2015-11-07T11:59:24Z</dcterms:created>
  <dcterms:modified xsi:type="dcterms:W3CDTF">2018-08-06T08:16:55Z</dcterms:modified>
</cp:coreProperties>
</file>