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3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7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1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91F3D0-A3DB-45F0-9536-67110050293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F62346-C3B9-4895-948B-984AB049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65A3-B41D-F274-0F96-96892DC2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1" y="2230016"/>
            <a:ext cx="8266922" cy="4055553"/>
          </a:xfrm>
        </p:spPr>
        <p:txBody>
          <a:bodyPr>
            <a:noAutofit/>
          </a:bodyPr>
          <a:lstStyle/>
          <a:p>
            <a:r>
              <a:rPr lang="az-Latn-A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PL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/SQL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Əhmədova Fərəh</a:t>
            </a:r>
            <a:br>
              <a:rPr lang="az-Latn-A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Qrup: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#302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Latn-A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üəllim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z-Latn-A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Ülfət Bəşirli</a:t>
            </a:r>
            <a:br>
              <a:rPr lang="az-Latn-A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Layihə:Ölkələr və şəhərlər üzrə hesabat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1EE86-1885-6031-2242-CD2F71D3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94" y="572431"/>
            <a:ext cx="4074433" cy="17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744B-5A2D-4BDA-5D6C-58AFCF4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130630"/>
            <a:ext cx="9898159" cy="7464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EE5D6-ECBD-3077-B59F-0C23800D6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90" y="1464906"/>
            <a:ext cx="10411158" cy="3172408"/>
          </a:xfrm>
        </p:spPr>
      </p:pic>
    </p:spTree>
    <p:extLst>
      <p:ext uri="{BB962C8B-B14F-4D97-AF65-F5344CB8AC3E}">
        <p14:creationId xmlns:p14="http://schemas.microsoft.com/office/powerpoint/2010/main" val="146487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A561E-7287-B529-191A-4D8C2DB0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183631"/>
            <a:ext cx="9414587" cy="6490737"/>
          </a:xfrm>
        </p:spPr>
      </p:pic>
    </p:spTree>
    <p:extLst>
      <p:ext uri="{BB962C8B-B14F-4D97-AF65-F5344CB8AC3E}">
        <p14:creationId xmlns:p14="http://schemas.microsoft.com/office/powerpoint/2010/main" val="75294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C6B8-F526-0689-24BA-A16DDED4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033" y="653143"/>
            <a:ext cx="9328990" cy="5138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Diq</a:t>
            </a:r>
            <a:r>
              <a:rPr lang="az-Latn-AZ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qətiniz üçün təşəkkürlər!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7C19F-F03C-D578-E435-F961FF466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16" y="906779"/>
            <a:ext cx="4501328" cy="10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1577E-C452-71C2-72A2-708105025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10" y="335902"/>
            <a:ext cx="9342479" cy="6242180"/>
          </a:xfrm>
        </p:spPr>
      </p:pic>
    </p:spTree>
    <p:extLst>
      <p:ext uri="{BB962C8B-B14F-4D97-AF65-F5344CB8AC3E}">
        <p14:creationId xmlns:p14="http://schemas.microsoft.com/office/powerpoint/2010/main" val="26088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DDF9-5F4F-E891-7461-F9B445A5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7951"/>
            <a:ext cx="10486866" cy="1175657"/>
          </a:xfrm>
        </p:spPr>
        <p:txBody>
          <a:bodyPr>
            <a:noAutofit/>
          </a:bodyPr>
          <a:lstStyle/>
          <a:p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Şəhərlər üzrə 24.Feb.2019 tarixinə əsasən verilmiş cədvəllərdəki summaları AZN ekvivalentində nümayiş etdirən sorğu yazmaq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0CB89B-C356-0BC1-426E-5FE7065A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45" y="1713282"/>
            <a:ext cx="9540287" cy="3922407"/>
          </a:xfrm>
        </p:spPr>
      </p:pic>
    </p:spTree>
    <p:extLst>
      <p:ext uri="{BB962C8B-B14F-4D97-AF65-F5344CB8AC3E}">
        <p14:creationId xmlns:p14="http://schemas.microsoft.com/office/powerpoint/2010/main" val="35306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D318-2D0F-6888-A4CE-0695A66C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-102636"/>
            <a:ext cx="9898159" cy="914399"/>
          </a:xfrm>
        </p:spPr>
        <p:txBody>
          <a:bodyPr>
            <a:normAutofit/>
          </a:bodyPr>
          <a:lstStyle/>
          <a:p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33978-D129-74D9-D33A-FE6376733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98" y="1296955"/>
            <a:ext cx="9840298" cy="2463282"/>
          </a:xfrm>
        </p:spPr>
      </p:pic>
    </p:spTree>
    <p:extLst>
      <p:ext uri="{BB962C8B-B14F-4D97-AF65-F5344CB8AC3E}">
        <p14:creationId xmlns:p14="http://schemas.microsoft.com/office/powerpoint/2010/main" val="30239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1B9E-FCB1-E39D-0EA4-705929D2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Forma1: Result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3FE7E-635C-DC48-F1A6-9630E35FB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4" y="2438399"/>
            <a:ext cx="10529731" cy="1061930"/>
          </a:xfrm>
        </p:spPr>
      </p:pic>
    </p:spTree>
    <p:extLst>
      <p:ext uri="{BB962C8B-B14F-4D97-AF65-F5344CB8AC3E}">
        <p14:creationId xmlns:p14="http://schemas.microsoft.com/office/powerpoint/2010/main" val="7100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DAF-CC2F-F42E-1D87-444E891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502" y="1"/>
            <a:ext cx="9795522" cy="2202024"/>
          </a:xfrm>
        </p:spPr>
        <p:txBody>
          <a:bodyPr>
            <a:normAutofit/>
          </a:bodyPr>
          <a:lstStyle/>
          <a:p>
            <a:r>
              <a:rPr lang="az-Latn-AZ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Forma2:</a:t>
            </a:r>
            <a:br>
              <a:rPr lang="az-Latn-AZ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Ölkələr üzrə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‘01.march.2019’</a:t>
            </a:r>
            <a:r>
              <a:rPr lang="az-Latn-AZ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insanların sayısı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 və summaları AZN ekvivalentində əks etdirən sorğu yazmaq</a:t>
            </a:r>
            <a:br>
              <a:rPr lang="az-Latn-AZ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C7B549-16AC-35F1-C11A-7C013BFC9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94" y="1589315"/>
            <a:ext cx="9731030" cy="4699518"/>
          </a:xfrm>
        </p:spPr>
      </p:pic>
    </p:spTree>
    <p:extLst>
      <p:ext uri="{BB962C8B-B14F-4D97-AF65-F5344CB8AC3E}">
        <p14:creationId xmlns:p14="http://schemas.microsoft.com/office/powerpoint/2010/main" val="14305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74E6-8412-1E72-E75A-CC3F847C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45" y="-121297"/>
            <a:ext cx="10590245" cy="14369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44430-0115-9CC0-6402-C28F3C8C4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31" y="1637522"/>
            <a:ext cx="9122084" cy="3144417"/>
          </a:xfrm>
        </p:spPr>
      </p:pic>
    </p:spTree>
    <p:extLst>
      <p:ext uri="{BB962C8B-B14F-4D97-AF65-F5344CB8AC3E}">
        <p14:creationId xmlns:p14="http://schemas.microsoft.com/office/powerpoint/2010/main" val="20330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1E9C-C1C8-A125-7FD4-F3F9E307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Forma2:Result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C056E-7042-74BD-A0F0-674893B8E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715116"/>
            <a:ext cx="10018713" cy="1565054"/>
          </a:xfrm>
        </p:spPr>
      </p:pic>
    </p:spTree>
    <p:extLst>
      <p:ext uri="{BB962C8B-B14F-4D97-AF65-F5344CB8AC3E}">
        <p14:creationId xmlns:p14="http://schemas.microsoft.com/office/powerpoint/2010/main" val="107292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27D6-D8A0-0D5D-0D8A-16D8D18F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04" y="0"/>
            <a:ext cx="10374021" cy="541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031F-0AA6-CFC5-D200-594F544C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278" y="2277120"/>
            <a:ext cx="10168746" cy="4567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AAD0-E8A2-CD70-510E-521DE92CD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68" y="541176"/>
            <a:ext cx="7900887" cy="1548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E8753-81E7-D075-2AFC-840D7FBBB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36" y="2733869"/>
            <a:ext cx="8504657" cy="40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85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170</TotalTime>
  <Words>93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Oracle PL/SQL Əhmədova Fərəh Qrup:#302 Müəllim:Ülfət Bəşirli Layihə:Ölkələr və şəhərlər üzrə hesabat</vt:lpstr>
      <vt:lpstr>PowerPoint Presentation</vt:lpstr>
      <vt:lpstr>Forma 1: Şəhərlər üzrə 24.Feb.2019 tarixinə əsasən verilmiş cədvəllərdəki summaları AZN ekvivalentində nümayiş etdirən sorğu yazmaq</vt:lpstr>
      <vt:lpstr>Explain plan</vt:lpstr>
      <vt:lpstr>Forma1: Result</vt:lpstr>
      <vt:lpstr>Forma2: Ölkələr üzrə ‘01.march.2019’insanların sayısını və summaları AZN ekvivalentində əks etdirən sorğu yazmaq </vt:lpstr>
      <vt:lpstr>Explain plan</vt:lpstr>
      <vt:lpstr>Forma2:Result</vt:lpstr>
      <vt:lpstr>Package Specification</vt:lpstr>
      <vt:lpstr>Execute: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 Əhmədova Fərəh Qrup:#302 Müəllim:Ülfət Bəşirli Layihə:Ölkələr və şəhərlər üzrə hesabat</dc:title>
  <dc:creator>ahmadovafarah083@gmail.com</dc:creator>
  <cp:lastModifiedBy>ahmadovafarah083@gmail.com</cp:lastModifiedBy>
  <cp:revision>2</cp:revision>
  <dcterms:created xsi:type="dcterms:W3CDTF">2023-06-24T15:11:26Z</dcterms:created>
  <dcterms:modified xsi:type="dcterms:W3CDTF">2023-06-25T07:06:54Z</dcterms:modified>
</cp:coreProperties>
</file>