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1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FF26-D743-4871-96FD-E18F93AEF96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370E-9FC7-433A-9357-E9E90F44D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r="16509"/>
          <a:stretch/>
        </p:blipFill>
        <p:spPr>
          <a:xfrm>
            <a:off x="2142309" y="5306242"/>
            <a:ext cx="807377" cy="1242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3" t="5080" r="31715" b="4508"/>
          <a:stretch/>
        </p:blipFill>
        <p:spPr>
          <a:xfrm>
            <a:off x="3671487" y="5340082"/>
            <a:ext cx="444138" cy="1225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2" t="3668" r="18217" b="3581"/>
          <a:stretch/>
        </p:blipFill>
        <p:spPr>
          <a:xfrm>
            <a:off x="6950981" y="5363214"/>
            <a:ext cx="801307" cy="1160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r="16509"/>
          <a:stretch/>
        </p:blipFill>
        <p:spPr>
          <a:xfrm>
            <a:off x="1334932" y="5314702"/>
            <a:ext cx="807377" cy="1242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r="16509"/>
          <a:stretch/>
        </p:blipFill>
        <p:spPr>
          <a:xfrm>
            <a:off x="430430" y="5323162"/>
            <a:ext cx="807377" cy="12426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3" t="5080" r="31715" b="4508"/>
          <a:stretch/>
        </p:blipFill>
        <p:spPr>
          <a:xfrm>
            <a:off x="4288742" y="5330554"/>
            <a:ext cx="444138" cy="1225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3" t="5080" r="31715" b="4508"/>
          <a:stretch/>
        </p:blipFill>
        <p:spPr>
          <a:xfrm>
            <a:off x="4905997" y="5323162"/>
            <a:ext cx="444138" cy="12256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2" t="3668" r="18217" b="3581"/>
          <a:stretch/>
        </p:blipFill>
        <p:spPr>
          <a:xfrm>
            <a:off x="6117125" y="5380134"/>
            <a:ext cx="801307" cy="11603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2" t="3668" r="18217" b="3581"/>
          <a:stretch/>
        </p:blipFill>
        <p:spPr>
          <a:xfrm>
            <a:off x="7824028" y="5380134"/>
            <a:ext cx="801307" cy="116036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39190" y="3374961"/>
            <a:ext cx="1210491" cy="5924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Irrigated farmers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608787" y="3365698"/>
            <a:ext cx="1210491" cy="5924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Dryland farmers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9190" y="4002269"/>
            <a:ext cx="1210491" cy="5924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Dairy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15640" y="3998039"/>
            <a:ext cx="1210491" cy="5924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Fisheries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266606" y="3383379"/>
            <a:ext cx="1210491" cy="58405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Surface water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60535" y="3405461"/>
            <a:ext cx="1210491" cy="58405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Ground water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66606" y="4006457"/>
            <a:ext cx="1210491" cy="58405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Recycle water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68257" y="4012518"/>
            <a:ext cx="1210491" cy="58405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Waste water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83843" y="3244748"/>
            <a:ext cx="2615051" cy="1426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03285" y="3244748"/>
            <a:ext cx="2615051" cy="140657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04" y="624805"/>
            <a:ext cx="1867414" cy="1854123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861955" y="974162"/>
            <a:ext cx="1864280" cy="10664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Import</a:t>
            </a:r>
            <a:endParaRPr lang="en-US" b="1" dirty="0"/>
          </a:p>
        </p:txBody>
      </p:sp>
      <p:sp>
        <p:nvSpPr>
          <p:cNvPr id="38" name="Right Arrow 37"/>
          <p:cNvSpPr/>
          <p:nvPr/>
        </p:nvSpPr>
        <p:spPr>
          <a:xfrm>
            <a:off x="5888008" y="663884"/>
            <a:ext cx="1864280" cy="84349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Export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279425" y="5536893"/>
            <a:ext cx="2747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Individual stakeholders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79256" y="3331114"/>
            <a:ext cx="273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Groups of stakeholders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573469" y="918595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Physical system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02031" y="140809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Input-output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56623" y="3741563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Time variant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Input-output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5035" y="6002177"/>
            <a:ext cx="1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DNDC, SWAT, …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9266466" y="383177"/>
            <a:ext cx="25580" cy="6140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179382" y="3383379"/>
            <a:ext cx="1210491" cy="58405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Hydro power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473311" y="3405461"/>
            <a:ext cx="1210491" cy="58405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&amp; solar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179382" y="4006457"/>
            <a:ext cx="1210491" cy="58405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Biofuel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481033" y="4012518"/>
            <a:ext cx="1210491" cy="58405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Fossil fuels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116061" y="3244748"/>
            <a:ext cx="2615051" cy="14065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>
            <a:stCxn id="10" idx="0"/>
            <a:endCxn id="2" idx="2"/>
          </p:cNvCxnSpPr>
          <p:nvPr/>
        </p:nvCxnSpPr>
        <p:spPr>
          <a:xfrm rot="5400000" flipH="1" flipV="1">
            <a:off x="2621494" y="3322425"/>
            <a:ext cx="213363" cy="37881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" idx="0"/>
            <a:endCxn id="2" idx="2"/>
          </p:cNvCxnSpPr>
          <p:nvPr/>
        </p:nvCxnSpPr>
        <p:spPr>
          <a:xfrm rot="5400000" flipH="1" flipV="1">
            <a:off x="3485894" y="4169904"/>
            <a:ext cx="196443" cy="20762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9" idx="0"/>
            <a:endCxn id="2" idx="2"/>
          </p:cNvCxnSpPr>
          <p:nvPr/>
        </p:nvCxnSpPr>
        <p:spPr>
          <a:xfrm rot="5400000" flipH="1" flipV="1">
            <a:off x="3077975" y="3770446"/>
            <a:ext cx="204903" cy="28836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" idx="0"/>
            <a:endCxn id="2" idx="2"/>
          </p:cNvCxnSpPr>
          <p:nvPr/>
        </p:nvCxnSpPr>
        <p:spPr>
          <a:xfrm rot="5400000" flipH="1" flipV="1">
            <a:off x="4142753" y="4860603"/>
            <a:ext cx="230283" cy="7286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" idx="0"/>
            <a:endCxn id="2" idx="2"/>
          </p:cNvCxnSpPr>
          <p:nvPr/>
        </p:nvCxnSpPr>
        <p:spPr>
          <a:xfrm rot="16200000" flipV="1">
            <a:off x="4768468" y="4963564"/>
            <a:ext cx="213363" cy="5058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1" idx="0"/>
            <a:endCxn id="2" idx="2"/>
          </p:cNvCxnSpPr>
          <p:nvPr/>
        </p:nvCxnSpPr>
        <p:spPr>
          <a:xfrm rot="5400000" flipH="1" flipV="1">
            <a:off x="4456144" y="5164467"/>
            <a:ext cx="220755" cy="1114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" idx="2"/>
          </p:cNvCxnSpPr>
          <p:nvPr/>
        </p:nvCxnSpPr>
        <p:spPr>
          <a:xfrm rot="16200000" flipV="1">
            <a:off x="5434839" y="4297193"/>
            <a:ext cx="270335" cy="18955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8" idx="0"/>
            <a:endCxn id="2" idx="2"/>
          </p:cNvCxnSpPr>
          <p:nvPr/>
        </p:nvCxnSpPr>
        <p:spPr>
          <a:xfrm rot="16200000" flipV="1">
            <a:off x="5860227" y="3871805"/>
            <a:ext cx="253415" cy="27294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15" idx="0"/>
          </p:cNvCxnSpPr>
          <p:nvPr/>
        </p:nvCxnSpPr>
        <p:spPr>
          <a:xfrm rot="16200000" flipV="1">
            <a:off x="6299971" y="3455422"/>
            <a:ext cx="214424" cy="363499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32" idx="0"/>
            <a:endCxn id="35" idx="2"/>
          </p:cNvCxnSpPr>
          <p:nvPr/>
        </p:nvCxnSpPr>
        <p:spPr>
          <a:xfrm rot="5400000" flipH="1" flipV="1">
            <a:off x="2695380" y="1374917"/>
            <a:ext cx="765820" cy="29738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33" idx="0"/>
            <a:endCxn id="35" idx="2"/>
          </p:cNvCxnSpPr>
          <p:nvPr/>
        </p:nvCxnSpPr>
        <p:spPr>
          <a:xfrm rot="5400000" flipH="1" flipV="1">
            <a:off x="4155101" y="2834638"/>
            <a:ext cx="765820" cy="54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68" idx="0"/>
            <a:endCxn id="35" idx="2"/>
          </p:cNvCxnSpPr>
          <p:nvPr/>
        </p:nvCxnSpPr>
        <p:spPr>
          <a:xfrm rot="16200000" flipV="1">
            <a:off x="5611489" y="1432650"/>
            <a:ext cx="765820" cy="28583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ight Arrow 113"/>
          <p:cNvSpPr/>
          <p:nvPr/>
        </p:nvSpPr>
        <p:spPr>
          <a:xfrm>
            <a:off x="5905647" y="1757925"/>
            <a:ext cx="1864280" cy="84349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Consumption</a:t>
            </a:r>
            <a:endParaRPr lang="en-US" b="1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54" y="1914526"/>
            <a:ext cx="1098290" cy="109829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54" y="536487"/>
            <a:ext cx="1098290" cy="109829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843531" y="1657780"/>
            <a:ext cx="120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Society</a:t>
            </a:r>
            <a:endParaRPr 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826638" y="229288"/>
            <a:ext cx="1299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Global Society</a:t>
            </a:r>
            <a:endParaRPr lang="en-US" sz="1400" b="1" dirty="0"/>
          </a:p>
        </p:txBody>
      </p:sp>
      <p:sp>
        <p:nvSpPr>
          <p:cNvPr id="119" name="Down Arrow 118"/>
          <p:cNvSpPr/>
          <p:nvPr/>
        </p:nvSpPr>
        <p:spPr>
          <a:xfrm>
            <a:off x="9753305" y="2154218"/>
            <a:ext cx="376865" cy="998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9750908" y="4538767"/>
            <a:ext cx="376865" cy="998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>
            <a:off x="10947689" y="2154218"/>
            <a:ext cx="374469" cy="9830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Up Arrow 121"/>
          <p:cNvSpPr/>
          <p:nvPr/>
        </p:nvSpPr>
        <p:spPr>
          <a:xfrm>
            <a:off x="11003900" y="4578470"/>
            <a:ext cx="374469" cy="9830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8853420" y="2470689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Flow of Information</a:t>
            </a:r>
            <a:endParaRPr 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8779855" y="4811819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Flow of Information</a:t>
            </a:r>
            <a:endParaRPr lang="en-US" sz="1200" b="1" dirty="0"/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11067732" y="247877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Feedback</a:t>
            </a:r>
            <a:endParaRPr lang="en-US" sz="1200" b="1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1146533" y="5027210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Feedback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416061" y="4885818"/>
            <a:ext cx="8412341" cy="2239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urved Connector 82"/>
          <p:cNvCxnSpPr>
            <a:stCxn id="2" idx="0"/>
            <a:endCxn id="32" idx="2"/>
          </p:cNvCxnSpPr>
          <p:nvPr/>
        </p:nvCxnSpPr>
        <p:spPr>
          <a:xfrm rot="16200000" flipV="1">
            <a:off x="2999688" y="3263273"/>
            <a:ext cx="214226" cy="30308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" idx="0"/>
          </p:cNvCxnSpPr>
          <p:nvPr/>
        </p:nvCxnSpPr>
        <p:spPr>
          <a:xfrm rot="16200000" flipV="1">
            <a:off x="4513350" y="4776935"/>
            <a:ext cx="21776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2" idx="0"/>
            <a:endCxn id="68" idx="2"/>
          </p:cNvCxnSpPr>
          <p:nvPr/>
        </p:nvCxnSpPr>
        <p:spPr>
          <a:xfrm rot="5400000" flipH="1" flipV="1">
            <a:off x="5905660" y="3367892"/>
            <a:ext cx="234499" cy="28013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A2745-5D63-44B9-B77D-9E99844E6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5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Tabatabaie, Seyed Mohammad Hossein</dc:creator>
  <cp:lastModifiedBy>Tabatabaie, Seyed Mohammad Hossein</cp:lastModifiedBy>
  <cp:revision>1</cp:revision>
  <dcterms:created xsi:type="dcterms:W3CDTF">2017-11-16T18:17:31Z</dcterms:created>
  <dcterms:modified xsi:type="dcterms:W3CDTF">2017-11-16T18:18:12Z</dcterms:modified>
</cp:coreProperties>
</file>