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2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06CC-7893-40E1-ACE0-A27EDF98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DD911-D6B3-4C8B-83A5-88F4F42A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C09CB-2270-457F-BA7B-D3A57D52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149A-9B23-4D54-957D-7B6DE5A4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9D83-0692-4660-968D-A501A8DF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43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1A38-C5CD-42D3-BEAD-3CAEA02A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7728F-AA14-441B-AC13-CEB044AE7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F336E-3584-45E0-8238-AC3EA4DB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52448-46E1-44A9-8826-9D92E05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779B5-1DB5-4C15-AFC1-6719102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D1579-CC77-4845-8852-EEACA1198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3FC77-39DC-4003-9E6A-6F837277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76FE-E35A-458B-AD3B-CB211C08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181E-183D-43CE-AC51-57E60D4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D336-1253-46B9-9012-85C6B08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3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9DE-D886-4C3D-A489-9BF8270B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2F11-6A3D-4659-97A9-DE5353D8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9BD9-7F86-4A32-8ED5-A3456104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D046-58F2-49B1-AF63-9B602561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9E12-50BF-4456-9572-41A3B31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1B5B-1AAB-4EA1-8F65-99FD5551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429C-3E5A-48F9-9783-4A366E5C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9BB4-4EB4-4AD7-8D8D-B3F545F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BD2C-0DAF-46FE-9A6C-EEF544E9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9204E-6EB0-4D86-8CCB-1E978931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0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AE5C-4A3F-434B-8936-7EB89E21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911D-8201-49A3-9C78-C321CAD90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1A69-9842-45C1-9E04-3E4DAAA76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F6EB2-277B-4915-BC5A-3C224458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BD44-021C-49B5-A711-B3D5120C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4ECB-CBF1-4D22-896C-41C5FE26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0073-EFDC-4232-A523-5E11D56D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AFBA-7CC4-40F5-ABF5-517073A3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61E6-D020-44D1-8942-3FAA5E38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71894-60F8-4319-A925-BDDF6998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C1686-6030-42DC-B74C-C3F51D76B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6F5D0-F3DA-46C9-95B7-DF03A5FB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9D23C-D51E-4924-8258-C412E983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34FF7-6D49-48E0-8A4A-7ED09B66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D838-AAF0-4AA7-9F88-B0CBEBF1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88F1E-235A-4F9C-8076-20D2EE7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A0A60-CD1B-4717-98AF-365F0358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475B-2336-4E35-B5A8-D751A4E0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A8E27-1A66-4720-9B85-161FBF46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482B6-7216-44A3-BC42-643E84C9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EBA35-B66B-40D4-8A27-710BFDCA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7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389F-F838-4E53-B74F-8B3AC3F2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9070-A25E-437F-843C-AA0A939B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35655-AC77-4087-868F-311B9788E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DDE9-F16F-4D0B-B880-3FA76A2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03B8B-77F1-42B0-B114-ED13D64A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21213-F2D4-4EBE-9B7F-9E597587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8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A966-DAE2-44C9-A7B6-48EF02B6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F97E4-47D3-4CF1-A787-FDD4BF82E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436BE-565A-49FC-8B81-C20285348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25CE6-7325-4799-84A4-094AFFA9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7BB2-052C-4B41-B71E-58B31294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61A69-E86F-4645-B9B2-CD397738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26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CDDD9-7851-4B13-92DD-A84C88E34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3B1FE-4A97-462D-8E6D-D09D129B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3607-5AB1-4A45-9F6E-7D05317EF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55FF-2966-4DF9-B54F-B44E3B92A860}" type="datetimeFigureOut">
              <a:rPr lang="en-IN" smtClean="0"/>
              <a:t>28-05-2019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91A9-A8EF-43EF-89F3-8EB7C34B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4306-DF29-4B7C-AD6B-A2899CC63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54C8-141F-4558-949A-2D8E9627C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883CCEE-C8FF-4F95-939F-3240196C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00D1069-7CC0-4EE7-B50D-EED54ADC9FE6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GB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B14849-D5CB-4C44-9D77-2BB7DEA7C4A4}"/>
              </a:ext>
            </a:extLst>
          </p:cNvPr>
          <p:cNvGrpSpPr/>
          <p:nvPr/>
        </p:nvGrpSpPr>
        <p:grpSpPr>
          <a:xfrm>
            <a:off x="6627083" y="1105339"/>
            <a:ext cx="5092191" cy="5730934"/>
            <a:chOff x="6627083" y="1105339"/>
            <a:chExt cx="5092191" cy="573093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47C0567-3D71-46A5-952C-DC709C651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194" y="5485847"/>
              <a:ext cx="1984239" cy="1350426"/>
            </a:xfrm>
            <a:custGeom>
              <a:avLst/>
              <a:gdLst>
                <a:gd name="T0" fmla="*/ 748 w 851"/>
                <a:gd name="T1" fmla="*/ 88 h 579"/>
                <a:gd name="T2" fmla="*/ 536 w 851"/>
                <a:gd name="T3" fmla="*/ 0 h 579"/>
                <a:gd name="T4" fmla="*/ 411 w 851"/>
                <a:gd name="T5" fmla="*/ 132 h 579"/>
                <a:gd name="T6" fmla="*/ 301 w 851"/>
                <a:gd name="T7" fmla="*/ 22 h 579"/>
                <a:gd name="T8" fmla="*/ 110 w 851"/>
                <a:gd name="T9" fmla="*/ 110 h 579"/>
                <a:gd name="T10" fmla="*/ 22 w 851"/>
                <a:gd name="T11" fmla="*/ 579 h 579"/>
                <a:gd name="T12" fmla="*/ 851 w 851"/>
                <a:gd name="T13" fmla="*/ 579 h 579"/>
                <a:gd name="T14" fmla="*/ 748 w 851"/>
                <a:gd name="T15" fmla="*/ 8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1" h="579">
                  <a:moveTo>
                    <a:pt x="748" y="88"/>
                  </a:moveTo>
                  <a:cubicBezTo>
                    <a:pt x="697" y="26"/>
                    <a:pt x="608" y="48"/>
                    <a:pt x="536" y="0"/>
                  </a:cubicBezTo>
                  <a:cubicBezTo>
                    <a:pt x="491" y="41"/>
                    <a:pt x="462" y="97"/>
                    <a:pt x="411" y="132"/>
                  </a:cubicBezTo>
                  <a:cubicBezTo>
                    <a:pt x="369" y="101"/>
                    <a:pt x="339" y="58"/>
                    <a:pt x="301" y="22"/>
                  </a:cubicBezTo>
                  <a:cubicBezTo>
                    <a:pt x="244" y="81"/>
                    <a:pt x="167" y="64"/>
                    <a:pt x="110" y="110"/>
                  </a:cubicBezTo>
                  <a:cubicBezTo>
                    <a:pt x="0" y="198"/>
                    <a:pt x="77" y="426"/>
                    <a:pt x="22" y="579"/>
                  </a:cubicBezTo>
                  <a:cubicBezTo>
                    <a:pt x="299" y="579"/>
                    <a:pt x="575" y="579"/>
                    <a:pt x="851" y="579"/>
                  </a:cubicBezTo>
                  <a:cubicBezTo>
                    <a:pt x="820" y="434"/>
                    <a:pt x="826" y="181"/>
                    <a:pt x="748" y="8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D0031D-FEE1-4B8D-B622-6D901F1A9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1850" y="4213291"/>
              <a:ext cx="758013" cy="930513"/>
            </a:xfrm>
            <a:custGeom>
              <a:avLst/>
              <a:gdLst>
                <a:gd name="T0" fmla="*/ 303 w 325"/>
                <a:gd name="T1" fmla="*/ 190 h 399"/>
                <a:gd name="T2" fmla="*/ 285 w 325"/>
                <a:gd name="T3" fmla="*/ 100 h 399"/>
                <a:gd name="T4" fmla="*/ 229 w 325"/>
                <a:gd name="T5" fmla="*/ 100 h 399"/>
                <a:gd name="T6" fmla="*/ 196 w 325"/>
                <a:gd name="T7" fmla="*/ 67 h 399"/>
                <a:gd name="T8" fmla="*/ 128 w 325"/>
                <a:gd name="T9" fmla="*/ 20 h 399"/>
                <a:gd name="T10" fmla="*/ 131 w 325"/>
                <a:gd name="T11" fmla="*/ 76 h 399"/>
                <a:gd name="T12" fmla="*/ 103 w 325"/>
                <a:gd name="T13" fmla="*/ 76 h 399"/>
                <a:gd name="T14" fmla="*/ 116 w 325"/>
                <a:gd name="T15" fmla="*/ 103 h 399"/>
                <a:gd name="T16" fmla="*/ 116 w 325"/>
                <a:gd name="T17" fmla="*/ 103 h 399"/>
                <a:gd name="T18" fmla="*/ 21 w 325"/>
                <a:gd name="T19" fmla="*/ 204 h 399"/>
                <a:gd name="T20" fmla="*/ 21 w 325"/>
                <a:gd name="T21" fmla="*/ 204 h 399"/>
                <a:gd name="T22" fmla="*/ 20 w 325"/>
                <a:gd name="T23" fmla="*/ 206 h 399"/>
                <a:gd name="T24" fmla="*/ 25 w 325"/>
                <a:gd name="T25" fmla="*/ 362 h 399"/>
                <a:gd name="T26" fmla="*/ 91 w 325"/>
                <a:gd name="T27" fmla="*/ 208 h 399"/>
                <a:gd name="T28" fmla="*/ 276 w 325"/>
                <a:gd name="T29" fmla="*/ 253 h 399"/>
                <a:gd name="T30" fmla="*/ 296 w 325"/>
                <a:gd name="T31" fmla="*/ 399 h 399"/>
                <a:gd name="T32" fmla="*/ 314 w 325"/>
                <a:gd name="T33" fmla="*/ 293 h 399"/>
                <a:gd name="T34" fmla="*/ 303 w 325"/>
                <a:gd name="T35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5" h="399">
                  <a:moveTo>
                    <a:pt x="303" y="190"/>
                  </a:moveTo>
                  <a:cubicBezTo>
                    <a:pt x="285" y="100"/>
                    <a:pt x="285" y="100"/>
                    <a:pt x="285" y="100"/>
                  </a:cubicBezTo>
                  <a:cubicBezTo>
                    <a:pt x="285" y="100"/>
                    <a:pt x="252" y="83"/>
                    <a:pt x="229" y="100"/>
                  </a:cubicBezTo>
                  <a:cubicBezTo>
                    <a:pt x="223" y="104"/>
                    <a:pt x="213" y="72"/>
                    <a:pt x="196" y="67"/>
                  </a:cubicBezTo>
                  <a:cubicBezTo>
                    <a:pt x="196" y="67"/>
                    <a:pt x="135" y="41"/>
                    <a:pt x="128" y="20"/>
                  </a:cubicBezTo>
                  <a:cubicBezTo>
                    <a:pt x="121" y="0"/>
                    <a:pt x="115" y="66"/>
                    <a:pt x="131" y="76"/>
                  </a:cubicBezTo>
                  <a:cubicBezTo>
                    <a:pt x="147" y="87"/>
                    <a:pt x="111" y="87"/>
                    <a:pt x="103" y="76"/>
                  </a:cubicBezTo>
                  <a:cubicBezTo>
                    <a:pt x="94" y="66"/>
                    <a:pt x="119" y="100"/>
                    <a:pt x="116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75" y="128"/>
                    <a:pt x="40" y="161"/>
                    <a:pt x="21" y="204"/>
                  </a:cubicBezTo>
                  <a:cubicBezTo>
                    <a:pt x="21" y="204"/>
                    <a:pt x="21" y="204"/>
                    <a:pt x="21" y="204"/>
                  </a:cubicBezTo>
                  <a:cubicBezTo>
                    <a:pt x="20" y="205"/>
                    <a:pt x="20" y="205"/>
                    <a:pt x="20" y="206"/>
                  </a:cubicBezTo>
                  <a:cubicBezTo>
                    <a:pt x="2" y="248"/>
                    <a:pt x="0" y="300"/>
                    <a:pt x="25" y="362"/>
                  </a:cubicBezTo>
                  <a:cubicBezTo>
                    <a:pt x="39" y="290"/>
                    <a:pt x="20" y="230"/>
                    <a:pt x="91" y="208"/>
                  </a:cubicBezTo>
                  <a:cubicBezTo>
                    <a:pt x="127" y="198"/>
                    <a:pt x="285" y="189"/>
                    <a:pt x="276" y="253"/>
                  </a:cubicBezTo>
                  <a:cubicBezTo>
                    <a:pt x="267" y="315"/>
                    <a:pt x="253" y="347"/>
                    <a:pt x="296" y="399"/>
                  </a:cubicBezTo>
                  <a:cubicBezTo>
                    <a:pt x="316" y="359"/>
                    <a:pt x="289" y="378"/>
                    <a:pt x="314" y="293"/>
                  </a:cubicBezTo>
                  <a:cubicBezTo>
                    <a:pt x="325" y="257"/>
                    <a:pt x="319" y="222"/>
                    <a:pt x="303" y="19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CEBE0FC-A316-4C51-9197-174877CE4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5037" y="3521321"/>
              <a:ext cx="331199" cy="260228"/>
            </a:xfrm>
            <a:custGeom>
              <a:avLst/>
              <a:gdLst>
                <a:gd name="T0" fmla="*/ 142 w 142"/>
                <a:gd name="T1" fmla="*/ 41 h 112"/>
                <a:gd name="T2" fmla="*/ 127 w 142"/>
                <a:gd name="T3" fmla="*/ 25 h 112"/>
                <a:gd name="T4" fmla="*/ 114 w 142"/>
                <a:gd name="T5" fmla="*/ 0 h 112"/>
                <a:gd name="T6" fmla="*/ 28 w 142"/>
                <a:gd name="T7" fmla="*/ 0 h 112"/>
                <a:gd name="T8" fmla="*/ 15 w 142"/>
                <a:gd name="T9" fmla="*/ 25 h 112"/>
                <a:gd name="T10" fmla="*/ 0 w 142"/>
                <a:gd name="T11" fmla="*/ 41 h 112"/>
                <a:gd name="T12" fmla="*/ 0 w 142"/>
                <a:gd name="T13" fmla="*/ 86 h 112"/>
                <a:gd name="T14" fmla="*/ 0 w 142"/>
                <a:gd name="T15" fmla="*/ 89 h 112"/>
                <a:gd name="T16" fmla="*/ 0 w 142"/>
                <a:gd name="T17" fmla="*/ 105 h 112"/>
                <a:gd name="T18" fmla="*/ 7 w 142"/>
                <a:gd name="T19" fmla="*/ 112 h 112"/>
                <a:gd name="T20" fmla="*/ 28 w 142"/>
                <a:gd name="T21" fmla="*/ 112 h 112"/>
                <a:gd name="T22" fmla="*/ 34 w 142"/>
                <a:gd name="T23" fmla="*/ 105 h 112"/>
                <a:gd name="T24" fmla="*/ 34 w 142"/>
                <a:gd name="T25" fmla="*/ 89 h 112"/>
                <a:gd name="T26" fmla="*/ 108 w 142"/>
                <a:gd name="T27" fmla="*/ 89 h 112"/>
                <a:gd name="T28" fmla="*/ 108 w 142"/>
                <a:gd name="T29" fmla="*/ 105 h 112"/>
                <a:gd name="T30" fmla="*/ 114 w 142"/>
                <a:gd name="T31" fmla="*/ 112 h 112"/>
                <a:gd name="T32" fmla="*/ 135 w 142"/>
                <a:gd name="T33" fmla="*/ 112 h 112"/>
                <a:gd name="T34" fmla="*/ 142 w 142"/>
                <a:gd name="T35" fmla="*/ 105 h 112"/>
                <a:gd name="T36" fmla="*/ 142 w 142"/>
                <a:gd name="T37" fmla="*/ 89 h 112"/>
                <a:gd name="T38" fmla="*/ 142 w 142"/>
                <a:gd name="T39" fmla="*/ 41 h 112"/>
                <a:gd name="T40" fmla="*/ 36 w 142"/>
                <a:gd name="T41" fmla="*/ 9 h 112"/>
                <a:gd name="T42" fmla="*/ 106 w 142"/>
                <a:gd name="T43" fmla="*/ 9 h 112"/>
                <a:gd name="T44" fmla="*/ 118 w 142"/>
                <a:gd name="T45" fmla="*/ 32 h 112"/>
                <a:gd name="T46" fmla="*/ 24 w 142"/>
                <a:gd name="T47" fmla="*/ 32 h 112"/>
                <a:gd name="T48" fmla="*/ 36 w 142"/>
                <a:gd name="T49" fmla="*/ 9 h 112"/>
                <a:gd name="T50" fmla="*/ 41 w 142"/>
                <a:gd name="T51" fmla="*/ 78 h 112"/>
                <a:gd name="T52" fmla="*/ 13 w 142"/>
                <a:gd name="T53" fmla="*/ 78 h 112"/>
                <a:gd name="T54" fmla="*/ 13 w 142"/>
                <a:gd name="T55" fmla="*/ 63 h 112"/>
                <a:gd name="T56" fmla="*/ 41 w 142"/>
                <a:gd name="T57" fmla="*/ 63 h 112"/>
                <a:gd name="T58" fmla="*/ 41 w 142"/>
                <a:gd name="T59" fmla="*/ 78 h 112"/>
                <a:gd name="T60" fmla="*/ 129 w 142"/>
                <a:gd name="T61" fmla="*/ 78 h 112"/>
                <a:gd name="T62" fmla="*/ 101 w 142"/>
                <a:gd name="T63" fmla="*/ 78 h 112"/>
                <a:gd name="T64" fmla="*/ 101 w 142"/>
                <a:gd name="T65" fmla="*/ 63 h 112"/>
                <a:gd name="T66" fmla="*/ 129 w 142"/>
                <a:gd name="T67" fmla="*/ 63 h 112"/>
                <a:gd name="T68" fmla="*/ 129 w 142"/>
                <a:gd name="T69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2">
                  <a:moveTo>
                    <a:pt x="142" y="41"/>
                  </a:moveTo>
                  <a:cubicBezTo>
                    <a:pt x="127" y="25"/>
                    <a:pt x="127" y="25"/>
                    <a:pt x="127" y="25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9"/>
                    <a:pt x="3" y="112"/>
                    <a:pt x="7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31" y="112"/>
                    <a:pt x="34" y="109"/>
                    <a:pt x="34" y="105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109"/>
                    <a:pt x="111" y="112"/>
                    <a:pt x="114" y="112"/>
                  </a:cubicBezTo>
                  <a:cubicBezTo>
                    <a:pt x="135" y="112"/>
                    <a:pt x="135" y="112"/>
                    <a:pt x="135" y="112"/>
                  </a:cubicBezTo>
                  <a:cubicBezTo>
                    <a:pt x="139" y="112"/>
                    <a:pt x="142" y="109"/>
                    <a:pt x="142" y="105"/>
                  </a:cubicBezTo>
                  <a:cubicBezTo>
                    <a:pt x="142" y="89"/>
                    <a:pt x="142" y="89"/>
                    <a:pt x="142" y="89"/>
                  </a:cubicBezTo>
                  <a:lnTo>
                    <a:pt x="142" y="41"/>
                  </a:lnTo>
                  <a:close/>
                  <a:moveTo>
                    <a:pt x="36" y="9"/>
                  </a:moveTo>
                  <a:cubicBezTo>
                    <a:pt x="106" y="9"/>
                    <a:pt x="106" y="9"/>
                    <a:pt x="106" y="9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24" y="32"/>
                    <a:pt x="24" y="32"/>
                    <a:pt x="24" y="32"/>
                  </a:cubicBezTo>
                  <a:lnTo>
                    <a:pt x="36" y="9"/>
                  </a:lnTo>
                  <a:close/>
                  <a:moveTo>
                    <a:pt x="41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1" y="63"/>
                    <a:pt x="41" y="63"/>
                    <a:pt x="41" y="63"/>
                  </a:cubicBezTo>
                  <a:lnTo>
                    <a:pt x="41" y="78"/>
                  </a:lnTo>
                  <a:close/>
                  <a:moveTo>
                    <a:pt x="129" y="78"/>
                  </a:moveTo>
                  <a:cubicBezTo>
                    <a:pt x="101" y="78"/>
                    <a:pt x="101" y="78"/>
                    <a:pt x="101" y="78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29" y="63"/>
                    <a:pt x="129" y="63"/>
                    <a:pt x="129" y="63"/>
                  </a:cubicBezTo>
                  <a:lnTo>
                    <a:pt x="129" y="7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6714BA-79D2-4C3E-8CBA-1CB78AA29110}"/>
                </a:ext>
              </a:extLst>
            </p:cNvPr>
            <p:cNvGrpSpPr/>
            <p:nvPr/>
          </p:nvGrpSpPr>
          <p:grpSpPr>
            <a:xfrm>
              <a:off x="9649278" y="3605106"/>
              <a:ext cx="351899" cy="230657"/>
              <a:chOff x="9422583" y="3301548"/>
              <a:chExt cx="387089" cy="253723"/>
            </a:xfrm>
            <a:solidFill>
              <a:schemeClr val="bg1">
                <a:lumMod val="75000"/>
              </a:schemeClr>
            </a:solidFill>
          </p:grpSpPr>
          <p:sp>
            <p:nvSpPr>
              <p:cNvPr id="167" name="Freeform 8">
                <a:extLst>
                  <a:ext uri="{FF2B5EF4-FFF2-40B4-BE49-F238E27FC236}">
                    <a16:creationId xmlns:a16="http://schemas.microsoft.com/office/drawing/2014/main" id="{B9918E53-05A1-40C9-A44C-2BBD821DB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4145" y="3459854"/>
                <a:ext cx="108428" cy="95417"/>
              </a:xfrm>
              <a:custGeom>
                <a:avLst/>
                <a:gdLst>
                  <a:gd name="T0" fmla="*/ 33 w 42"/>
                  <a:gd name="T1" fmla="*/ 0 h 37"/>
                  <a:gd name="T2" fmla="*/ 16 w 42"/>
                  <a:gd name="T3" fmla="*/ 5 h 37"/>
                  <a:gd name="T4" fmla="*/ 10 w 42"/>
                  <a:gd name="T5" fmla="*/ 5 h 37"/>
                  <a:gd name="T6" fmla="*/ 10 w 42"/>
                  <a:gd name="T7" fmla="*/ 5 h 37"/>
                  <a:gd name="T8" fmla="*/ 7 w 42"/>
                  <a:gd name="T9" fmla="*/ 31 h 37"/>
                  <a:gd name="T10" fmla="*/ 32 w 42"/>
                  <a:gd name="T11" fmla="*/ 27 h 37"/>
                  <a:gd name="T12" fmla="*/ 36 w 42"/>
                  <a:gd name="T13" fmla="*/ 2 h 37"/>
                  <a:gd name="T14" fmla="*/ 33 w 42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33" y="0"/>
                    </a:moveTo>
                    <a:cubicBezTo>
                      <a:pt x="28" y="3"/>
                      <a:pt x="22" y="5"/>
                      <a:pt x="16" y="5"/>
                    </a:cubicBezTo>
                    <a:cubicBezTo>
                      <a:pt x="14" y="5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" y="13"/>
                      <a:pt x="0" y="25"/>
                      <a:pt x="7" y="31"/>
                    </a:cubicBezTo>
                    <a:cubicBezTo>
                      <a:pt x="13" y="37"/>
                      <a:pt x="24" y="35"/>
                      <a:pt x="32" y="27"/>
                    </a:cubicBezTo>
                    <a:cubicBezTo>
                      <a:pt x="40" y="19"/>
                      <a:pt x="42" y="8"/>
                      <a:pt x="36" y="2"/>
                    </a:cubicBezTo>
                    <a:cubicBezTo>
                      <a:pt x="35" y="1"/>
                      <a:pt x="34" y="0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8" name="Freeform 9">
                <a:extLst>
                  <a:ext uri="{FF2B5EF4-FFF2-40B4-BE49-F238E27FC236}">
                    <a16:creationId xmlns:a16="http://schemas.microsoft.com/office/drawing/2014/main" id="{FC9C64C3-837A-4F8E-A1F8-D6AC57631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2583" y="3301548"/>
                <a:ext cx="182160" cy="161558"/>
              </a:xfrm>
              <a:custGeom>
                <a:avLst/>
                <a:gdLst>
                  <a:gd name="T0" fmla="*/ 17 w 71"/>
                  <a:gd name="T1" fmla="*/ 51 h 63"/>
                  <a:gd name="T2" fmla="*/ 43 w 71"/>
                  <a:gd name="T3" fmla="*/ 63 h 63"/>
                  <a:gd name="T4" fmla="*/ 44 w 71"/>
                  <a:gd name="T5" fmla="*/ 63 h 63"/>
                  <a:gd name="T6" fmla="*/ 56 w 71"/>
                  <a:gd name="T7" fmla="*/ 60 h 63"/>
                  <a:gd name="T8" fmla="*/ 61 w 71"/>
                  <a:gd name="T9" fmla="*/ 57 h 63"/>
                  <a:gd name="T10" fmla="*/ 55 w 71"/>
                  <a:gd name="T11" fmla="*/ 13 h 63"/>
                  <a:gd name="T12" fmla="*/ 28 w 71"/>
                  <a:gd name="T13" fmla="*/ 0 h 63"/>
                  <a:gd name="T14" fmla="*/ 11 w 71"/>
                  <a:gd name="T15" fmla="*/ 7 h 63"/>
                  <a:gd name="T16" fmla="*/ 17 w 71"/>
                  <a:gd name="T17" fmla="*/ 5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17" y="51"/>
                    </a:moveTo>
                    <a:cubicBezTo>
                      <a:pt x="24" y="59"/>
                      <a:pt x="34" y="63"/>
                      <a:pt x="43" y="63"/>
                    </a:cubicBezTo>
                    <a:cubicBezTo>
                      <a:pt x="43" y="63"/>
                      <a:pt x="43" y="63"/>
                      <a:pt x="44" y="63"/>
                    </a:cubicBezTo>
                    <a:cubicBezTo>
                      <a:pt x="48" y="63"/>
                      <a:pt x="53" y="62"/>
                      <a:pt x="56" y="60"/>
                    </a:cubicBezTo>
                    <a:cubicBezTo>
                      <a:pt x="58" y="59"/>
                      <a:pt x="59" y="58"/>
                      <a:pt x="61" y="57"/>
                    </a:cubicBezTo>
                    <a:cubicBezTo>
                      <a:pt x="71" y="46"/>
                      <a:pt x="69" y="26"/>
                      <a:pt x="55" y="13"/>
                    </a:cubicBezTo>
                    <a:cubicBezTo>
                      <a:pt x="47" y="5"/>
                      <a:pt x="37" y="0"/>
                      <a:pt x="28" y="0"/>
                    </a:cubicBezTo>
                    <a:cubicBezTo>
                      <a:pt x="21" y="0"/>
                      <a:pt x="15" y="3"/>
                      <a:pt x="11" y="7"/>
                    </a:cubicBezTo>
                    <a:cubicBezTo>
                      <a:pt x="0" y="18"/>
                      <a:pt x="3" y="37"/>
                      <a:pt x="17" y="5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9" name="Freeform 10">
                <a:extLst>
                  <a:ext uri="{FF2B5EF4-FFF2-40B4-BE49-F238E27FC236}">
                    <a16:creationId xmlns:a16="http://schemas.microsoft.com/office/drawing/2014/main" id="{5AFF9001-7FE2-4FD8-B129-EEBEEA147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2934" y="3459854"/>
                <a:ext cx="105176" cy="95417"/>
              </a:xfrm>
              <a:custGeom>
                <a:avLst/>
                <a:gdLst>
                  <a:gd name="T0" fmla="*/ 35 w 41"/>
                  <a:gd name="T1" fmla="*/ 31 h 37"/>
                  <a:gd name="T2" fmla="*/ 32 w 41"/>
                  <a:gd name="T3" fmla="*/ 5 h 37"/>
                  <a:gd name="T4" fmla="*/ 31 w 41"/>
                  <a:gd name="T5" fmla="*/ 5 h 37"/>
                  <a:gd name="T6" fmla="*/ 26 w 41"/>
                  <a:gd name="T7" fmla="*/ 5 h 37"/>
                  <a:gd name="T8" fmla="*/ 9 w 41"/>
                  <a:gd name="T9" fmla="*/ 0 h 37"/>
                  <a:gd name="T10" fmla="*/ 6 w 41"/>
                  <a:gd name="T11" fmla="*/ 2 h 37"/>
                  <a:gd name="T12" fmla="*/ 9 w 41"/>
                  <a:gd name="T13" fmla="*/ 27 h 37"/>
                  <a:gd name="T14" fmla="*/ 35 w 41"/>
                  <a:gd name="T15" fmla="*/ 3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37">
                    <a:moveTo>
                      <a:pt x="35" y="31"/>
                    </a:moveTo>
                    <a:cubicBezTo>
                      <a:pt x="41" y="25"/>
                      <a:pt x="39" y="13"/>
                      <a:pt x="32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19" y="5"/>
                      <a:pt x="13" y="3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0" y="8"/>
                      <a:pt x="1" y="19"/>
                      <a:pt x="9" y="27"/>
                    </a:cubicBezTo>
                    <a:cubicBezTo>
                      <a:pt x="17" y="35"/>
                      <a:pt x="29" y="37"/>
                      <a:pt x="35" y="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70" name="Freeform 11">
                <a:extLst>
                  <a:ext uri="{FF2B5EF4-FFF2-40B4-BE49-F238E27FC236}">
                    <a16:creationId xmlns:a16="http://schemas.microsoft.com/office/drawing/2014/main" id="{DFAF80D1-4605-464A-BD82-ED0A8B7C7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7512" y="3301548"/>
                <a:ext cx="182160" cy="161558"/>
              </a:xfrm>
              <a:custGeom>
                <a:avLst/>
                <a:gdLst>
                  <a:gd name="T0" fmla="*/ 61 w 71"/>
                  <a:gd name="T1" fmla="*/ 7 h 63"/>
                  <a:gd name="T2" fmla="*/ 44 w 71"/>
                  <a:gd name="T3" fmla="*/ 0 h 63"/>
                  <a:gd name="T4" fmla="*/ 16 w 71"/>
                  <a:gd name="T5" fmla="*/ 13 h 63"/>
                  <a:gd name="T6" fmla="*/ 11 w 71"/>
                  <a:gd name="T7" fmla="*/ 57 h 63"/>
                  <a:gd name="T8" fmla="*/ 15 w 71"/>
                  <a:gd name="T9" fmla="*/ 60 h 63"/>
                  <a:gd name="T10" fmla="*/ 28 w 71"/>
                  <a:gd name="T11" fmla="*/ 63 h 63"/>
                  <a:gd name="T12" fmla="*/ 29 w 71"/>
                  <a:gd name="T13" fmla="*/ 63 h 63"/>
                  <a:gd name="T14" fmla="*/ 55 w 71"/>
                  <a:gd name="T15" fmla="*/ 51 h 63"/>
                  <a:gd name="T16" fmla="*/ 61 w 71"/>
                  <a:gd name="T1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3">
                    <a:moveTo>
                      <a:pt x="61" y="7"/>
                    </a:moveTo>
                    <a:cubicBezTo>
                      <a:pt x="56" y="3"/>
                      <a:pt x="50" y="0"/>
                      <a:pt x="44" y="0"/>
                    </a:cubicBezTo>
                    <a:cubicBezTo>
                      <a:pt x="34" y="0"/>
                      <a:pt x="24" y="5"/>
                      <a:pt x="16" y="13"/>
                    </a:cubicBezTo>
                    <a:cubicBezTo>
                      <a:pt x="3" y="26"/>
                      <a:pt x="0" y="46"/>
                      <a:pt x="11" y="57"/>
                    </a:cubicBezTo>
                    <a:cubicBezTo>
                      <a:pt x="12" y="58"/>
                      <a:pt x="13" y="59"/>
                      <a:pt x="15" y="60"/>
                    </a:cubicBezTo>
                    <a:cubicBezTo>
                      <a:pt x="19" y="62"/>
                      <a:pt x="23" y="63"/>
                      <a:pt x="28" y="63"/>
                    </a:cubicBezTo>
                    <a:cubicBezTo>
                      <a:pt x="28" y="63"/>
                      <a:pt x="28" y="63"/>
                      <a:pt x="29" y="63"/>
                    </a:cubicBezTo>
                    <a:cubicBezTo>
                      <a:pt x="38" y="63"/>
                      <a:pt x="47" y="59"/>
                      <a:pt x="55" y="51"/>
                    </a:cubicBezTo>
                    <a:cubicBezTo>
                      <a:pt x="69" y="37"/>
                      <a:pt x="71" y="18"/>
                      <a:pt x="6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71" name="Freeform 12">
                <a:extLst>
                  <a:ext uri="{FF2B5EF4-FFF2-40B4-BE49-F238E27FC236}">
                    <a16:creationId xmlns:a16="http://schemas.microsoft.com/office/drawing/2014/main" id="{FA5FCDC2-E269-4F13-A8FB-12F40E099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4141" y="3314560"/>
                <a:ext cx="63973" cy="227700"/>
              </a:xfrm>
              <a:custGeom>
                <a:avLst/>
                <a:gdLst>
                  <a:gd name="T0" fmla="*/ 23 w 25"/>
                  <a:gd name="T1" fmla="*/ 5 h 89"/>
                  <a:gd name="T2" fmla="*/ 21 w 25"/>
                  <a:gd name="T3" fmla="*/ 2 h 89"/>
                  <a:gd name="T4" fmla="*/ 15 w 25"/>
                  <a:gd name="T5" fmla="*/ 10 h 89"/>
                  <a:gd name="T6" fmla="*/ 13 w 25"/>
                  <a:gd name="T7" fmla="*/ 10 h 89"/>
                  <a:gd name="T8" fmla="*/ 11 w 25"/>
                  <a:gd name="T9" fmla="*/ 10 h 89"/>
                  <a:gd name="T10" fmla="*/ 5 w 25"/>
                  <a:gd name="T11" fmla="*/ 2 h 89"/>
                  <a:gd name="T12" fmla="*/ 2 w 25"/>
                  <a:gd name="T13" fmla="*/ 5 h 89"/>
                  <a:gd name="T14" fmla="*/ 8 w 25"/>
                  <a:gd name="T15" fmla="*/ 13 h 89"/>
                  <a:gd name="T16" fmla="*/ 7 w 25"/>
                  <a:gd name="T17" fmla="*/ 15 h 89"/>
                  <a:gd name="T18" fmla="*/ 7 w 25"/>
                  <a:gd name="T19" fmla="*/ 28 h 89"/>
                  <a:gd name="T20" fmla="*/ 7 w 25"/>
                  <a:gd name="T21" fmla="*/ 42 h 89"/>
                  <a:gd name="T22" fmla="*/ 7 w 25"/>
                  <a:gd name="T23" fmla="*/ 84 h 89"/>
                  <a:gd name="T24" fmla="*/ 13 w 25"/>
                  <a:gd name="T25" fmla="*/ 89 h 89"/>
                  <a:gd name="T26" fmla="*/ 18 w 25"/>
                  <a:gd name="T27" fmla="*/ 84 h 89"/>
                  <a:gd name="T28" fmla="*/ 18 w 25"/>
                  <a:gd name="T29" fmla="*/ 42 h 89"/>
                  <a:gd name="T30" fmla="*/ 18 w 25"/>
                  <a:gd name="T31" fmla="*/ 28 h 89"/>
                  <a:gd name="T32" fmla="*/ 18 w 25"/>
                  <a:gd name="T33" fmla="*/ 15 h 89"/>
                  <a:gd name="T34" fmla="*/ 17 w 25"/>
                  <a:gd name="T35" fmla="*/ 13 h 89"/>
                  <a:gd name="T36" fmla="*/ 23 w 25"/>
                  <a:gd name="T37" fmla="*/ 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89">
                    <a:moveTo>
                      <a:pt x="23" y="5"/>
                    </a:moveTo>
                    <a:cubicBezTo>
                      <a:pt x="25" y="3"/>
                      <a:pt x="22" y="0"/>
                      <a:pt x="21" y="2"/>
                    </a:cubicBezTo>
                    <a:cubicBezTo>
                      <a:pt x="18" y="4"/>
                      <a:pt x="16" y="7"/>
                      <a:pt x="15" y="10"/>
                    </a:cubicBezTo>
                    <a:cubicBezTo>
                      <a:pt x="14" y="10"/>
                      <a:pt x="13" y="10"/>
                      <a:pt x="13" y="10"/>
                    </a:cubicBezTo>
                    <a:cubicBezTo>
                      <a:pt x="12" y="10"/>
                      <a:pt x="11" y="10"/>
                      <a:pt x="11" y="10"/>
                    </a:cubicBezTo>
                    <a:cubicBezTo>
                      <a:pt x="9" y="7"/>
                      <a:pt x="7" y="4"/>
                      <a:pt x="5" y="2"/>
                    </a:cubicBezTo>
                    <a:cubicBezTo>
                      <a:pt x="3" y="0"/>
                      <a:pt x="0" y="3"/>
                      <a:pt x="2" y="5"/>
                    </a:cubicBezTo>
                    <a:cubicBezTo>
                      <a:pt x="5" y="7"/>
                      <a:pt x="7" y="10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7" y="84"/>
                      <a:pt x="7" y="84"/>
                      <a:pt x="7" y="84"/>
                    </a:cubicBezTo>
                    <a:cubicBezTo>
                      <a:pt x="7" y="87"/>
                      <a:pt x="10" y="89"/>
                      <a:pt x="13" y="89"/>
                    </a:cubicBezTo>
                    <a:cubicBezTo>
                      <a:pt x="16" y="89"/>
                      <a:pt x="18" y="87"/>
                      <a:pt x="18" y="84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15"/>
                      <a:pt x="18" y="14"/>
                      <a:pt x="17" y="13"/>
                    </a:cubicBezTo>
                    <a:cubicBezTo>
                      <a:pt x="19" y="10"/>
                      <a:pt x="21" y="7"/>
                      <a:pt x="23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E91EFB-D8FA-421E-842A-D65888D9A084}"/>
                </a:ext>
              </a:extLst>
            </p:cNvPr>
            <p:cNvGrpSpPr/>
            <p:nvPr/>
          </p:nvGrpSpPr>
          <p:grpSpPr>
            <a:xfrm>
              <a:off x="8361937" y="3050150"/>
              <a:ext cx="401185" cy="275015"/>
              <a:chOff x="8006508" y="2691096"/>
              <a:chExt cx="441303" cy="302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65" name="Freeform 13">
                <a:extLst>
                  <a:ext uri="{FF2B5EF4-FFF2-40B4-BE49-F238E27FC236}">
                    <a16:creationId xmlns:a16="http://schemas.microsoft.com/office/drawing/2014/main" id="{C5A6363A-7120-41D7-B686-8A013FAF08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06508" y="2952409"/>
                <a:ext cx="441303" cy="41203"/>
              </a:xfrm>
              <a:custGeom>
                <a:avLst/>
                <a:gdLst>
                  <a:gd name="T0" fmla="*/ 407 w 407"/>
                  <a:gd name="T1" fmla="*/ 0 h 38"/>
                  <a:gd name="T2" fmla="*/ 0 w 407"/>
                  <a:gd name="T3" fmla="*/ 0 h 38"/>
                  <a:gd name="T4" fmla="*/ 0 w 407"/>
                  <a:gd name="T5" fmla="*/ 38 h 38"/>
                  <a:gd name="T6" fmla="*/ 407 w 407"/>
                  <a:gd name="T7" fmla="*/ 38 h 38"/>
                  <a:gd name="T8" fmla="*/ 407 w 407"/>
                  <a:gd name="T9" fmla="*/ 0 h 38"/>
                  <a:gd name="T10" fmla="*/ 391 w 407"/>
                  <a:gd name="T11" fmla="*/ 24 h 38"/>
                  <a:gd name="T12" fmla="*/ 357 w 407"/>
                  <a:gd name="T13" fmla="*/ 24 h 38"/>
                  <a:gd name="T14" fmla="*/ 357 w 407"/>
                  <a:gd name="T15" fmla="*/ 14 h 38"/>
                  <a:gd name="T16" fmla="*/ 391 w 407"/>
                  <a:gd name="T17" fmla="*/ 14 h 38"/>
                  <a:gd name="T18" fmla="*/ 391 w 407"/>
                  <a:gd name="T1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7" h="38">
                    <a:moveTo>
                      <a:pt x="407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407" y="38"/>
                    </a:lnTo>
                    <a:lnTo>
                      <a:pt x="407" y="0"/>
                    </a:lnTo>
                    <a:close/>
                    <a:moveTo>
                      <a:pt x="391" y="24"/>
                    </a:moveTo>
                    <a:lnTo>
                      <a:pt x="357" y="24"/>
                    </a:lnTo>
                    <a:lnTo>
                      <a:pt x="357" y="14"/>
                    </a:lnTo>
                    <a:lnTo>
                      <a:pt x="391" y="14"/>
                    </a:lnTo>
                    <a:lnTo>
                      <a:pt x="39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6" name="Freeform 14">
                <a:extLst>
                  <a:ext uri="{FF2B5EF4-FFF2-40B4-BE49-F238E27FC236}">
                    <a16:creationId xmlns:a16="http://schemas.microsoft.com/office/drawing/2014/main" id="{24695309-8DD2-48D4-AF58-2EA8930229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27109" y="2691096"/>
                <a:ext cx="400101" cy="248301"/>
              </a:xfrm>
              <a:custGeom>
                <a:avLst/>
                <a:gdLst>
                  <a:gd name="T0" fmla="*/ 369 w 369"/>
                  <a:gd name="T1" fmla="*/ 0 h 229"/>
                  <a:gd name="T2" fmla="*/ 0 w 369"/>
                  <a:gd name="T3" fmla="*/ 0 h 229"/>
                  <a:gd name="T4" fmla="*/ 0 w 369"/>
                  <a:gd name="T5" fmla="*/ 229 h 229"/>
                  <a:gd name="T6" fmla="*/ 369 w 369"/>
                  <a:gd name="T7" fmla="*/ 229 h 229"/>
                  <a:gd name="T8" fmla="*/ 369 w 369"/>
                  <a:gd name="T9" fmla="*/ 0 h 229"/>
                  <a:gd name="T10" fmla="*/ 329 w 369"/>
                  <a:gd name="T11" fmla="*/ 199 h 229"/>
                  <a:gd name="T12" fmla="*/ 40 w 369"/>
                  <a:gd name="T13" fmla="*/ 199 h 229"/>
                  <a:gd name="T14" fmla="*/ 40 w 369"/>
                  <a:gd name="T15" fmla="*/ 33 h 229"/>
                  <a:gd name="T16" fmla="*/ 329 w 369"/>
                  <a:gd name="T17" fmla="*/ 33 h 229"/>
                  <a:gd name="T18" fmla="*/ 329 w 369"/>
                  <a:gd name="T19" fmla="*/ 19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9" h="229">
                    <a:moveTo>
                      <a:pt x="369" y="0"/>
                    </a:moveTo>
                    <a:lnTo>
                      <a:pt x="0" y="0"/>
                    </a:lnTo>
                    <a:lnTo>
                      <a:pt x="0" y="229"/>
                    </a:lnTo>
                    <a:lnTo>
                      <a:pt x="369" y="229"/>
                    </a:lnTo>
                    <a:lnTo>
                      <a:pt x="369" y="0"/>
                    </a:lnTo>
                    <a:close/>
                    <a:moveTo>
                      <a:pt x="329" y="199"/>
                    </a:moveTo>
                    <a:lnTo>
                      <a:pt x="40" y="199"/>
                    </a:lnTo>
                    <a:lnTo>
                      <a:pt x="40" y="33"/>
                    </a:lnTo>
                    <a:lnTo>
                      <a:pt x="329" y="33"/>
                    </a:lnTo>
                    <a:lnTo>
                      <a:pt x="329" y="1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F8D244A9-109C-4192-9717-2FABA60A6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0449" y="3885049"/>
              <a:ext cx="276985" cy="304585"/>
            </a:xfrm>
            <a:custGeom>
              <a:avLst/>
              <a:gdLst>
                <a:gd name="T0" fmla="*/ 146 w 281"/>
                <a:gd name="T1" fmla="*/ 2 h 309"/>
                <a:gd name="T2" fmla="*/ 146 w 281"/>
                <a:gd name="T3" fmla="*/ 2 h 309"/>
                <a:gd name="T4" fmla="*/ 2 w 281"/>
                <a:gd name="T5" fmla="*/ 217 h 309"/>
                <a:gd name="T6" fmla="*/ 0 w 281"/>
                <a:gd name="T7" fmla="*/ 220 h 309"/>
                <a:gd name="T8" fmla="*/ 2 w 281"/>
                <a:gd name="T9" fmla="*/ 220 h 309"/>
                <a:gd name="T10" fmla="*/ 134 w 281"/>
                <a:gd name="T11" fmla="*/ 307 h 309"/>
                <a:gd name="T12" fmla="*/ 134 w 281"/>
                <a:gd name="T13" fmla="*/ 309 h 309"/>
                <a:gd name="T14" fmla="*/ 137 w 281"/>
                <a:gd name="T15" fmla="*/ 307 h 309"/>
                <a:gd name="T16" fmla="*/ 281 w 281"/>
                <a:gd name="T17" fmla="*/ 92 h 309"/>
                <a:gd name="T18" fmla="*/ 281 w 281"/>
                <a:gd name="T19" fmla="*/ 92 h 309"/>
                <a:gd name="T20" fmla="*/ 279 w 281"/>
                <a:gd name="T21" fmla="*/ 92 h 309"/>
                <a:gd name="T22" fmla="*/ 248 w 281"/>
                <a:gd name="T23" fmla="*/ 71 h 309"/>
                <a:gd name="T24" fmla="*/ 262 w 281"/>
                <a:gd name="T25" fmla="*/ 47 h 309"/>
                <a:gd name="T26" fmla="*/ 265 w 281"/>
                <a:gd name="T27" fmla="*/ 47 h 309"/>
                <a:gd name="T28" fmla="*/ 262 w 281"/>
                <a:gd name="T29" fmla="*/ 44 h 309"/>
                <a:gd name="T30" fmla="*/ 196 w 281"/>
                <a:gd name="T31" fmla="*/ 2 h 309"/>
                <a:gd name="T32" fmla="*/ 196 w 281"/>
                <a:gd name="T33" fmla="*/ 0 h 309"/>
                <a:gd name="T34" fmla="*/ 194 w 281"/>
                <a:gd name="T35" fmla="*/ 2 h 309"/>
                <a:gd name="T36" fmla="*/ 179 w 281"/>
                <a:gd name="T37" fmla="*/ 23 h 309"/>
                <a:gd name="T38" fmla="*/ 149 w 281"/>
                <a:gd name="T39" fmla="*/ 2 h 309"/>
                <a:gd name="T40" fmla="*/ 146 w 281"/>
                <a:gd name="T41" fmla="*/ 2 h 309"/>
                <a:gd name="T42" fmla="*/ 172 w 281"/>
                <a:gd name="T43" fmla="*/ 212 h 309"/>
                <a:gd name="T44" fmla="*/ 78 w 281"/>
                <a:gd name="T45" fmla="*/ 149 h 309"/>
                <a:gd name="T46" fmla="*/ 111 w 281"/>
                <a:gd name="T47" fmla="*/ 99 h 309"/>
                <a:gd name="T48" fmla="*/ 205 w 281"/>
                <a:gd name="T49" fmla="*/ 163 h 309"/>
                <a:gd name="T50" fmla="*/ 172 w 281"/>
                <a:gd name="T51" fmla="*/ 212 h 309"/>
                <a:gd name="T52" fmla="*/ 130 w 281"/>
                <a:gd name="T53" fmla="*/ 274 h 309"/>
                <a:gd name="T54" fmla="*/ 35 w 281"/>
                <a:gd name="T55" fmla="*/ 212 h 309"/>
                <a:gd name="T56" fmla="*/ 68 w 281"/>
                <a:gd name="T57" fmla="*/ 160 h 309"/>
                <a:gd name="T58" fmla="*/ 163 w 281"/>
                <a:gd name="T59" fmla="*/ 224 h 309"/>
                <a:gd name="T60" fmla="*/ 130 w 281"/>
                <a:gd name="T61" fmla="*/ 27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1" h="309">
                  <a:moveTo>
                    <a:pt x="146" y="2"/>
                  </a:moveTo>
                  <a:lnTo>
                    <a:pt x="146" y="2"/>
                  </a:lnTo>
                  <a:lnTo>
                    <a:pt x="2" y="217"/>
                  </a:lnTo>
                  <a:lnTo>
                    <a:pt x="0" y="220"/>
                  </a:lnTo>
                  <a:lnTo>
                    <a:pt x="2" y="220"/>
                  </a:lnTo>
                  <a:lnTo>
                    <a:pt x="134" y="307"/>
                  </a:lnTo>
                  <a:lnTo>
                    <a:pt x="134" y="309"/>
                  </a:lnTo>
                  <a:lnTo>
                    <a:pt x="137" y="307"/>
                  </a:lnTo>
                  <a:lnTo>
                    <a:pt x="281" y="92"/>
                  </a:lnTo>
                  <a:lnTo>
                    <a:pt x="281" y="92"/>
                  </a:lnTo>
                  <a:lnTo>
                    <a:pt x="279" y="92"/>
                  </a:lnTo>
                  <a:lnTo>
                    <a:pt x="248" y="71"/>
                  </a:lnTo>
                  <a:lnTo>
                    <a:pt x="262" y="47"/>
                  </a:lnTo>
                  <a:lnTo>
                    <a:pt x="265" y="47"/>
                  </a:lnTo>
                  <a:lnTo>
                    <a:pt x="262" y="44"/>
                  </a:lnTo>
                  <a:lnTo>
                    <a:pt x="196" y="2"/>
                  </a:lnTo>
                  <a:lnTo>
                    <a:pt x="196" y="0"/>
                  </a:lnTo>
                  <a:lnTo>
                    <a:pt x="194" y="2"/>
                  </a:lnTo>
                  <a:lnTo>
                    <a:pt x="179" y="23"/>
                  </a:lnTo>
                  <a:lnTo>
                    <a:pt x="149" y="2"/>
                  </a:lnTo>
                  <a:lnTo>
                    <a:pt x="146" y="2"/>
                  </a:lnTo>
                  <a:close/>
                  <a:moveTo>
                    <a:pt x="172" y="212"/>
                  </a:moveTo>
                  <a:lnTo>
                    <a:pt x="78" y="149"/>
                  </a:lnTo>
                  <a:lnTo>
                    <a:pt x="111" y="99"/>
                  </a:lnTo>
                  <a:lnTo>
                    <a:pt x="205" y="163"/>
                  </a:lnTo>
                  <a:lnTo>
                    <a:pt x="172" y="212"/>
                  </a:lnTo>
                  <a:close/>
                  <a:moveTo>
                    <a:pt x="130" y="274"/>
                  </a:moveTo>
                  <a:lnTo>
                    <a:pt x="35" y="212"/>
                  </a:lnTo>
                  <a:lnTo>
                    <a:pt x="68" y="160"/>
                  </a:lnTo>
                  <a:lnTo>
                    <a:pt x="163" y="224"/>
                  </a:lnTo>
                  <a:lnTo>
                    <a:pt x="130" y="2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414576-4CA1-4F5B-A8F0-8FADB2971642}"/>
                </a:ext>
              </a:extLst>
            </p:cNvPr>
            <p:cNvGrpSpPr/>
            <p:nvPr/>
          </p:nvGrpSpPr>
          <p:grpSpPr>
            <a:xfrm>
              <a:off x="7485638" y="3907720"/>
              <a:ext cx="291770" cy="293743"/>
              <a:chOff x="7042580" y="3634423"/>
              <a:chExt cx="320947" cy="323117"/>
            </a:xfrm>
            <a:solidFill>
              <a:schemeClr val="bg1">
                <a:lumMod val="75000"/>
              </a:schemeClr>
            </a:solidFill>
          </p:grpSpPr>
          <p:sp>
            <p:nvSpPr>
              <p:cNvPr id="163" name="Freeform 16">
                <a:extLst>
                  <a:ext uri="{FF2B5EF4-FFF2-40B4-BE49-F238E27FC236}">
                    <a16:creationId xmlns:a16="http://schemas.microsoft.com/office/drawing/2014/main" id="{60E099C7-9D21-485A-910B-B5027CD94C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2580" y="3634423"/>
                <a:ext cx="153968" cy="323117"/>
              </a:xfrm>
              <a:custGeom>
                <a:avLst/>
                <a:gdLst>
                  <a:gd name="T0" fmla="*/ 1 w 60"/>
                  <a:gd name="T1" fmla="*/ 123 h 126"/>
                  <a:gd name="T2" fmla="*/ 30 w 60"/>
                  <a:gd name="T3" fmla="*/ 109 h 126"/>
                  <a:gd name="T4" fmla="*/ 59 w 60"/>
                  <a:gd name="T5" fmla="*/ 123 h 126"/>
                  <a:gd name="T6" fmla="*/ 60 w 60"/>
                  <a:gd name="T7" fmla="*/ 123 h 126"/>
                  <a:gd name="T8" fmla="*/ 60 w 60"/>
                  <a:gd name="T9" fmla="*/ 28 h 126"/>
                  <a:gd name="T10" fmla="*/ 59 w 60"/>
                  <a:gd name="T11" fmla="*/ 14 h 126"/>
                  <a:gd name="T12" fmla="*/ 30 w 60"/>
                  <a:gd name="T13" fmla="*/ 0 h 126"/>
                  <a:gd name="T14" fmla="*/ 2 w 60"/>
                  <a:gd name="T15" fmla="*/ 14 h 126"/>
                  <a:gd name="T16" fmla="*/ 0 w 60"/>
                  <a:gd name="T17" fmla="*/ 28 h 126"/>
                  <a:gd name="T18" fmla="*/ 0 w 60"/>
                  <a:gd name="T19" fmla="*/ 123 h 126"/>
                  <a:gd name="T20" fmla="*/ 1 w 60"/>
                  <a:gd name="T21" fmla="*/ 123 h 126"/>
                  <a:gd name="T22" fmla="*/ 10 w 60"/>
                  <a:gd name="T23" fmla="*/ 21 h 126"/>
                  <a:gd name="T24" fmla="*/ 30 w 60"/>
                  <a:gd name="T25" fmla="*/ 18 h 126"/>
                  <a:gd name="T26" fmla="*/ 51 w 60"/>
                  <a:gd name="T27" fmla="*/ 21 h 126"/>
                  <a:gd name="T28" fmla="*/ 52 w 60"/>
                  <a:gd name="T29" fmla="*/ 24 h 126"/>
                  <a:gd name="T30" fmla="*/ 50 w 60"/>
                  <a:gd name="T31" fmla="*/ 25 h 126"/>
                  <a:gd name="T32" fmla="*/ 49 w 60"/>
                  <a:gd name="T33" fmla="*/ 24 h 126"/>
                  <a:gd name="T34" fmla="*/ 45 w 60"/>
                  <a:gd name="T35" fmla="*/ 23 h 126"/>
                  <a:gd name="T36" fmla="*/ 30 w 60"/>
                  <a:gd name="T37" fmla="*/ 21 h 126"/>
                  <a:gd name="T38" fmla="*/ 15 w 60"/>
                  <a:gd name="T39" fmla="*/ 23 h 126"/>
                  <a:gd name="T40" fmla="*/ 11 w 60"/>
                  <a:gd name="T41" fmla="*/ 24 h 126"/>
                  <a:gd name="T42" fmla="*/ 9 w 60"/>
                  <a:gd name="T43" fmla="*/ 24 h 126"/>
                  <a:gd name="T44" fmla="*/ 10 w 60"/>
                  <a:gd name="T45" fmla="*/ 21 h 126"/>
                  <a:gd name="T46" fmla="*/ 10 w 60"/>
                  <a:gd name="T47" fmla="*/ 38 h 126"/>
                  <a:gd name="T48" fmla="*/ 30 w 60"/>
                  <a:gd name="T49" fmla="*/ 34 h 126"/>
                  <a:gd name="T50" fmla="*/ 51 w 60"/>
                  <a:gd name="T51" fmla="*/ 38 h 126"/>
                  <a:gd name="T52" fmla="*/ 52 w 60"/>
                  <a:gd name="T53" fmla="*/ 41 h 126"/>
                  <a:gd name="T54" fmla="*/ 50 w 60"/>
                  <a:gd name="T55" fmla="*/ 41 h 126"/>
                  <a:gd name="T56" fmla="*/ 49 w 60"/>
                  <a:gd name="T57" fmla="*/ 41 h 126"/>
                  <a:gd name="T58" fmla="*/ 45 w 60"/>
                  <a:gd name="T59" fmla="*/ 40 h 126"/>
                  <a:gd name="T60" fmla="*/ 30 w 60"/>
                  <a:gd name="T61" fmla="*/ 38 h 126"/>
                  <a:gd name="T62" fmla="*/ 15 w 60"/>
                  <a:gd name="T63" fmla="*/ 40 h 126"/>
                  <a:gd name="T64" fmla="*/ 11 w 60"/>
                  <a:gd name="T65" fmla="*/ 41 h 126"/>
                  <a:gd name="T66" fmla="*/ 9 w 60"/>
                  <a:gd name="T67" fmla="*/ 41 h 126"/>
                  <a:gd name="T68" fmla="*/ 10 w 60"/>
                  <a:gd name="T69" fmla="*/ 38 h 126"/>
                  <a:gd name="T70" fmla="*/ 10 w 60"/>
                  <a:gd name="T71" fmla="*/ 55 h 126"/>
                  <a:gd name="T72" fmla="*/ 30 w 60"/>
                  <a:gd name="T73" fmla="*/ 51 h 126"/>
                  <a:gd name="T74" fmla="*/ 51 w 60"/>
                  <a:gd name="T75" fmla="*/ 55 h 126"/>
                  <a:gd name="T76" fmla="*/ 52 w 60"/>
                  <a:gd name="T77" fmla="*/ 57 h 126"/>
                  <a:gd name="T78" fmla="*/ 50 w 60"/>
                  <a:gd name="T79" fmla="*/ 58 h 126"/>
                  <a:gd name="T80" fmla="*/ 49 w 60"/>
                  <a:gd name="T81" fmla="*/ 58 h 126"/>
                  <a:gd name="T82" fmla="*/ 45 w 60"/>
                  <a:gd name="T83" fmla="*/ 57 h 126"/>
                  <a:gd name="T84" fmla="*/ 30 w 60"/>
                  <a:gd name="T85" fmla="*/ 55 h 126"/>
                  <a:gd name="T86" fmla="*/ 15 w 60"/>
                  <a:gd name="T87" fmla="*/ 57 h 126"/>
                  <a:gd name="T88" fmla="*/ 11 w 60"/>
                  <a:gd name="T89" fmla="*/ 58 h 126"/>
                  <a:gd name="T90" fmla="*/ 9 w 60"/>
                  <a:gd name="T91" fmla="*/ 57 h 126"/>
                  <a:gd name="T92" fmla="*/ 10 w 60"/>
                  <a:gd name="T93" fmla="*/ 5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1" y="123"/>
                    </a:moveTo>
                    <a:cubicBezTo>
                      <a:pt x="5" y="112"/>
                      <a:pt x="16" y="109"/>
                      <a:pt x="30" y="109"/>
                    </a:cubicBezTo>
                    <a:cubicBezTo>
                      <a:pt x="44" y="109"/>
                      <a:pt x="56" y="112"/>
                      <a:pt x="59" y="123"/>
                    </a:cubicBezTo>
                    <a:cubicBezTo>
                      <a:pt x="60" y="126"/>
                      <a:pt x="60" y="126"/>
                      <a:pt x="60" y="123"/>
                    </a:cubicBezTo>
                    <a:cubicBezTo>
                      <a:pt x="60" y="103"/>
                      <a:pt x="60" y="47"/>
                      <a:pt x="60" y="28"/>
                    </a:cubicBezTo>
                    <a:cubicBezTo>
                      <a:pt x="60" y="24"/>
                      <a:pt x="60" y="17"/>
                      <a:pt x="59" y="14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7" y="0"/>
                      <a:pt x="5" y="3"/>
                      <a:pt x="2" y="14"/>
                    </a:cubicBezTo>
                    <a:cubicBezTo>
                      <a:pt x="0" y="17"/>
                      <a:pt x="0" y="24"/>
                      <a:pt x="0" y="28"/>
                    </a:cubicBezTo>
                    <a:cubicBezTo>
                      <a:pt x="0" y="47"/>
                      <a:pt x="0" y="103"/>
                      <a:pt x="0" y="123"/>
                    </a:cubicBezTo>
                    <a:cubicBezTo>
                      <a:pt x="0" y="126"/>
                      <a:pt x="0" y="126"/>
                      <a:pt x="1" y="123"/>
                    </a:cubicBezTo>
                    <a:moveTo>
                      <a:pt x="10" y="21"/>
                    </a:moveTo>
                    <a:cubicBezTo>
                      <a:pt x="15" y="19"/>
                      <a:pt x="21" y="18"/>
                      <a:pt x="30" y="18"/>
                    </a:cubicBezTo>
                    <a:cubicBezTo>
                      <a:pt x="39" y="18"/>
                      <a:pt x="46" y="19"/>
                      <a:pt x="51" y="21"/>
                    </a:cubicBezTo>
                    <a:cubicBezTo>
                      <a:pt x="52" y="22"/>
                      <a:pt x="52" y="23"/>
                      <a:pt x="52" y="24"/>
                    </a:cubicBezTo>
                    <a:cubicBezTo>
                      <a:pt x="51" y="24"/>
                      <a:pt x="51" y="25"/>
                      <a:pt x="50" y="25"/>
                    </a:cubicBezTo>
                    <a:cubicBezTo>
                      <a:pt x="50" y="25"/>
                      <a:pt x="49" y="24"/>
                      <a:pt x="49" y="24"/>
                    </a:cubicBezTo>
                    <a:cubicBezTo>
                      <a:pt x="48" y="24"/>
                      <a:pt x="47" y="23"/>
                      <a:pt x="45" y="23"/>
                    </a:cubicBezTo>
                    <a:cubicBezTo>
                      <a:pt x="41" y="22"/>
                      <a:pt x="36" y="21"/>
                      <a:pt x="30" y="21"/>
                    </a:cubicBezTo>
                    <a:cubicBezTo>
                      <a:pt x="24" y="21"/>
                      <a:pt x="19" y="22"/>
                      <a:pt x="15" y="23"/>
                    </a:cubicBezTo>
                    <a:cubicBezTo>
                      <a:pt x="14" y="23"/>
                      <a:pt x="13" y="24"/>
                      <a:pt x="11" y="24"/>
                    </a:cubicBezTo>
                    <a:cubicBezTo>
                      <a:pt x="10" y="25"/>
                      <a:pt x="9" y="24"/>
                      <a:pt x="9" y="24"/>
                    </a:cubicBezTo>
                    <a:cubicBezTo>
                      <a:pt x="9" y="23"/>
                      <a:pt x="9" y="22"/>
                      <a:pt x="10" y="21"/>
                    </a:cubicBezTo>
                    <a:moveTo>
                      <a:pt x="10" y="38"/>
                    </a:moveTo>
                    <a:cubicBezTo>
                      <a:pt x="15" y="36"/>
                      <a:pt x="21" y="34"/>
                      <a:pt x="30" y="34"/>
                    </a:cubicBezTo>
                    <a:cubicBezTo>
                      <a:pt x="39" y="34"/>
                      <a:pt x="46" y="36"/>
                      <a:pt x="51" y="38"/>
                    </a:cubicBezTo>
                    <a:cubicBezTo>
                      <a:pt x="52" y="39"/>
                      <a:pt x="52" y="40"/>
                      <a:pt x="52" y="41"/>
                    </a:cubicBezTo>
                    <a:cubicBezTo>
                      <a:pt x="51" y="41"/>
                      <a:pt x="51" y="41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7" y="40"/>
                      <a:pt x="45" y="40"/>
                    </a:cubicBezTo>
                    <a:cubicBezTo>
                      <a:pt x="41" y="39"/>
                      <a:pt x="36" y="38"/>
                      <a:pt x="30" y="38"/>
                    </a:cubicBezTo>
                    <a:cubicBezTo>
                      <a:pt x="24" y="38"/>
                      <a:pt x="19" y="39"/>
                      <a:pt x="15" y="40"/>
                    </a:cubicBezTo>
                    <a:cubicBezTo>
                      <a:pt x="14" y="40"/>
                      <a:pt x="13" y="41"/>
                      <a:pt x="11" y="41"/>
                    </a:cubicBezTo>
                    <a:cubicBezTo>
                      <a:pt x="10" y="42"/>
                      <a:pt x="9" y="41"/>
                      <a:pt x="9" y="41"/>
                    </a:cubicBezTo>
                    <a:cubicBezTo>
                      <a:pt x="9" y="40"/>
                      <a:pt x="9" y="39"/>
                      <a:pt x="10" y="38"/>
                    </a:cubicBezTo>
                    <a:moveTo>
                      <a:pt x="10" y="55"/>
                    </a:moveTo>
                    <a:cubicBezTo>
                      <a:pt x="15" y="53"/>
                      <a:pt x="21" y="51"/>
                      <a:pt x="30" y="51"/>
                    </a:cubicBezTo>
                    <a:cubicBezTo>
                      <a:pt x="39" y="51"/>
                      <a:pt x="46" y="53"/>
                      <a:pt x="51" y="55"/>
                    </a:cubicBezTo>
                    <a:cubicBezTo>
                      <a:pt x="52" y="56"/>
                      <a:pt x="52" y="57"/>
                      <a:pt x="52" y="57"/>
                    </a:cubicBezTo>
                    <a:cubicBezTo>
                      <a:pt x="51" y="58"/>
                      <a:pt x="51" y="58"/>
                      <a:pt x="50" y="58"/>
                    </a:cubicBezTo>
                    <a:cubicBezTo>
                      <a:pt x="50" y="58"/>
                      <a:pt x="49" y="58"/>
                      <a:pt x="49" y="58"/>
                    </a:cubicBezTo>
                    <a:cubicBezTo>
                      <a:pt x="48" y="58"/>
                      <a:pt x="47" y="57"/>
                      <a:pt x="45" y="57"/>
                    </a:cubicBezTo>
                    <a:cubicBezTo>
                      <a:pt x="41" y="55"/>
                      <a:pt x="36" y="55"/>
                      <a:pt x="30" y="55"/>
                    </a:cubicBezTo>
                    <a:cubicBezTo>
                      <a:pt x="24" y="55"/>
                      <a:pt x="19" y="55"/>
                      <a:pt x="15" y="57"/>
                    </a:cubicBezTo>
                    <a:cubicBezTo>
                      <a:pt x="14" y="57"/>
                      <a:pt x="13" y="58"/>
                      <a:pt x="11" y="58"/>
                    </a:cubicBezTo>
                    <a:cubicBezTo>
                      <a:pt x="10" y="59"/>
                      <a:pt x="9" y="58"/>
                      <a:pt x="9" y="57"/>
                    </a:cubicBezTo>
                    <a:cubicBezTo>
                      <a:pt x="9" y="57"/>
                      <a:pt x="9" y="56"/>
                      <a:pt x="10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4" name="Freeform 17">
                <a:extLst>
                  <a:ext uri="{FF2B5EF4-FFF2-40B4-BE49-F238E27FC236}">
                    <a16:creationId xmlns:a16="http://schemas.microsoft.com/office/drawing/2014/main" id="{7A517C65-E9F5-4ED4-AF2C-C2A931683C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9559" y="3634423"/>
                <a:ext cx="153968" cy="323117"/>
              </a:xfrm>
              <a:custGeom>
                <a:avLst/>
                <a:gdLst>
                  <a:gd name="T0" fmla="*/ 59 w 60"/>
                  <a:gd name="T1" fmla="*/ 123 h 126"/>
                  <a:gd name="T2" fmla="*/ 60 w 60"/>
                  <a:gd name="T3" fmla="*/ 123 h 126"/>
                  <a:gd name="T4" fmla="*/ 60 w 60"/>
                  <a:gd name="T5" fmla="*/ 28 h 126"/>
                  <a:gd name="T6" fmla="*/ 59 w 60"/>
                  <a:gd name="T7" fmla="*/ 14 h 126"/>
                  <a:gd name="T8" fmla="*/ 30 w 60"/>
                  <a:gd name="T9" fmla="*/ 0 h 126"/>
                  <a:gd name="T10" fmla="*/ 2 w 60"/>
                  <a:gd name="T11" fmla="*/ 14 h 126"/>
                  <a:gd name="T12" fmla="*/ 1 w 60"/>
                  <a:gd name="T13" fmla="*/ 28 h 126"/>
                  <a:gd name="T14" fmla="*/ 1 w 60"/>
                  <a:gd name="T15" fmla="*/ 123 h 126"/>
                  <a:gd name="T16" fmla="*/ 1 w 60"/>
                  <a:gd name="T17" fmla="*/ 123 h 126"/>
                  <a:gd name="T18" fmla="*/ 30 w 60"/>
                  <a:gd name="T19" fmla="*/ 109 h 126"/>
                  <a:gd name="T20" fmla="*/ 59 w 60"/>
                  <a:gd name="T21" fmla="*/ 123 h 126"/>
                  <a:gd name="T22" fmla="*/ 52 w 60"/>
                  <a:gd name="T23" fmla="*/ 57 h 126"/>
                  <a:gd name="T24" fmla="*/ 50 w 60"/>
                  <a:gd name="T25" fmla="*/ 58 h 126"/>
                  <a:gd name="T26" fmla="*/ 49 w 60"/>
                  <a:gd name="T27" fmla="*/ 58 h 126"/>
                  <a:gd name="T28" fmla="*/ 45 w 60"/>
                  <a:gd name="T29" fmla="*/ 57 h 126"/>
                  <a:gd name="T30" fmla="*/ 30 w 60"/>
                  <a:gd name="T31" fmla="*/ 55 h 126"/>
                  <a:gd name="T32" fmla="*/ 15 w 60"/>
                  <a:gd name="T33" fmla="*/ 57 h 126"/>
                  <a:gd name="T34" fmla="*/ 11 w 60"/>
                  <a:gd name="T35" fmla="*/ 58 h 126"/>
                  <a:gd name="T36" fmla="*/ 9 w 60"/>
                  <a:gd name="T37" fmla="*/ 57 h 126"/>
                  <a:gd name="T38" fmla="*/ 10 w 60"/>
                  <a:gd name="T39" fmla="*/ 55 h 126"/>
                  <a:gd name="T40" fmla="*/ 30 w 60"/>
                  <a:gd name="T41" fmla="*/ 51 h 126"/>
                  <a:gd name="T42" fmla="*/ 51 w 60"/>
                  <a:gd name="T43" fmla="*/ 55 h 126"/>
                  <a:gd name="T44" fmla="*/ 52 w 60"/>
                  <a:gd name="T45" fmla="*/ 57 h 126"/>
                  <a:gd name="T46" fmla="*/ 52 w 60"/>
                  <a:gd name="T47" fmla="*/ 41 h 126"/>
                  <a:gd name="T48" fmla="*/ 50 w 60"/>
                  <a:gd name="T49" fmla="*/ 41 h 126"/>
                  <a:gd name="T50" fmla="*/ 49 w 60"/>
                  <a:gd name="T51" fmla="*/ 41 h 126"/>
                  <a:gd name="T52" fmla="*/ 45 w 60"/>
                  <a:gd name="T53" fmla="*/ 40 h 126"/>
                  <a:gd name="T54" fmla="*/ 30 w 60"/>
                  <a:gd name="T55" fmla="*/ 38 h 126"/>
                  <a:gd name="T56" fmla="*/ 15 w 60"/>
                  <a:gd name="T57" fmla="*/ 40 h 126"/>
                  <a:gd name="T58" fmla="*/ 11 w 60"/>
                  <a:gd name="T59" fmla="*/ 41 h 126"/>
                  <a:gd name="T60" fmla="*/ 9 w 60"/>
                  <a:gd name="T61" fmla="*/ 41 h 126"/>
                  <a:gd name="T62" fmla="*/ 10 w 60"/>
                  <a:gd name="T63" fmla="*/ 38 h 126"/>
                  <a:gd name="T64" fmla="*/ 30 w 60"/>
                  <a:gd name="T65" fmla="*/ 34 h 126"/>
                  <a:gd name="T66" fmla="*/ 51 w 60"/>
                  <a:gd name="T67" fmla="*/ 38 h 126"/>
                  <a:gd name="T68" fmla="*/ 52 w 60"/>
                  <a:gd name="T69" fmla="*/ 41 h 126"/>
                  <a:gd name="T70" fmla="*/ 52 w 60"/>
                  <a:gd name="T71" fmla="*/ 24 h 126"/>
                  <a:gd name="T72" fmla="*/ 50 w 60"/>
                  <a:gd name="T73" fmla="*/ 25 h 126"/>
                  <a:gd name="T74" fmla="*/ 49 w 60"/>
                  <a:gd name="T75" fmla="*/ 24 h 126"/>
                  <a:gd name="T76" fmla="*/ 45 w 60"/>
                  <a:gd name="T77" fmla="*/ 23 h 126"/>
                  <a:gd name="T78" fmla="*/ 30 w 60"/>
                  <a:gd name="T79" fmla="*/ 21 h 126"/>
                  <a:gd name="T80" fmla="*/ 15 w 60"/>
                  <a:gd name="T81" fmla="*/ 23 h 126"/>
                  <a:gd name="T82" fmla="*/ 11 w 60"/>
                  <a:gd name="T83" fmla="*/ 24 h 126"/>
                  <a:gd name="T84" fmla="*/ 9 w 60"/>
                  <a:gd name="T85" fmla="*/ 24 h 126"/>
                  <a:gd name="T86" fmla="*/ 10 w 60"/>
                  <a:gd name="T87" fmla="*/ 21 h 126"/>
                  <a:gd name="T88" fmla="*/ 30 w 60"/>
                  <a:gd name="T89" fmla="*/ 18 h 126"/>
                  <a:gd name="T90" fmla="*/ 51 w 60"/>
                  <a:gd name="T91" fmla="*/ 21 h 126"/>
                  <a:gd name="T92" fmla="*/ 52 w 60"/>
                  <a:gd name="T93" fmla="*/ 2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0" h="126">
                    <a:moveTo>
                      <a:pt x="59" y="123"/>
                    </a:moveTo>
                    <a:cubicBezTo>
                      <a:pt x="60" y="126"/>
                      <a:pt x="60" y="126"/>
                      <a:pt x="60" y="123"/>
                    </a:cubicBezTo>
                    <a:cubicBezTo>
                      <a:pt x="60" y="103"/>
                      <a:pt x="60" y="47"/>
                      <a:pt x="60" y="28"/>
                    </a:cubicBezTo>
                    <a:cubicBezTo>
                      <a:pt x="60" y="24"/>
                      <a:pt x="60" y="17"/>
                      <a:pt x="59" y="14"/>
                    </a:cubicBezTo>
                    <a:cubicBezTo>
                      <a:pt x="55" y="3"/>
                      <a:pt x="44" y="0"/>
                      <a:pt x="30" y="0"/>
                    </a:cubicBezTo>
                    <a:cubicBezTo>
                      <a:pt x="17" y="0"/>
                      <a:pt x="5" y="3"/>
                      <a:pt x="2" y="14"/>
                    </a:cubicBezTo>
                    <a:cubicBezTo>
                      <a:pt x="0" y="17"/>
                      <a:pt x="1" y="24"/>
                      <a:pt x="1" y="28"/>
                    </a:cubicBezTo>
                    <a:cubicBezTo>
                      <a:pt x="1" y="47"/>
                      <a:pt x="1" y="103"/>
                      <a:pt x="1" y="123"/>
                    </a:cubicBezTo>
                    <a:cubicBezTo>
                      <a:pt x="1" y="126"/>
                      <a:pt x="0" y="126"/>
                      <a:pt x="1" y="123"/>
                    </a:cubicBezTo>
                    <a:cubicBezTo>
                      <a:pt x="5" y="112"/>
                      <a:pt x="16" y="109"/>
                      <a:pt x="30" y="109"/>
                    </a:cubicBezTo>
                    <a:cubicBezTo>
                      <a:pt x="44" y="109"/>
                      <a:pt x="56" y="112"/>
                      <a:pt x="59" y="123"/>
                    </a:cubicBezTo>
                    <a:moveTo>
                      <a:pt x="52" y="57"/>
                    </a:moveTo>
                    <a:cubicBezTo>
                      <a:pt x="51" y="58"/>
                      <a:pt x="51" y="58"/>
                      <a:pt x="50" y="58"/>
                    </a:cubicBezTo>
                    <a:cubicBezTo>
                      <a:pt x="50" y="58"/>
                      <a:pt x="50" y="58"/>
                      <a:pt x="49" y="58"/>
                    </a:cubicBezTo>
                    <a:cubicBezTo>
                      <a:pt x="48" y="58"/>
                      <a:pt x="47" y="57"/>
                      <a:pt x="45" y="57"/>
                    </a:cubicBezTo>
                    <a:cubicBezTo>
                      <a:pt x="41" y="55"/>
                      <a:pt x="36" y="55"/>
                      <a:pt x="30" y="55"/>
                    </a:cubicBezTo>
                    <a:cubicBezTo>
                      <a:pt x="24" y="55"/>
                      <a:pt x="19" y="55"/>
                      <a:pt x="15" y="57"/>
                    </a:cubicBezTo>
                    <a:cubicBezTo>
                      <a:pt x="14" y="57"/>
                      <a:pt x="13" y="58"/>
                      <a:pt x="11" y="58"/>
                    </a:cubicBezTo>
                    <a:cubicBezTo>
                      <a:pt x="11" y="59"/>
                      <a:pt x="9" y="58"/>
                      <a:pt x="9" y="57"/>
                    </a:cubicBezTo>
                    <a:cubicBezTo>
                      <a:pt x="9" y="57"/>
                      <a:pt x="9" y="56"/>
                      <a:pt x="10" y="55"/>
                    </a:cubicBezTo>
                    <a:cubicBezTo>
                      <a:pt x="15" y="53"/>
                      <a:pt x="22" y="51"/>
                      <a:pt x="30" y="51"/>
                    </a:cubicBezTo>
                    <a:cubicBezTo>
                      <a:pt x="39" y="51"/>
                      <a:pt x="46" y="53"/>
                      <a:pt x="51" y="55"/>
                    </a:cubicBezTo>
                    <a:cubicBezTo>
                      <a:pt x="52" y="56"/>
                      <a:pt x="52" y="57"/>
                      <a:pt x="52" y="57"/>
                    </a:cubicBezTo>
                    <a:moveTo>
                      <a:pt x="52" y="41"/>
                    </a:moveTo>
                    <a:cubicBezTo>
                      <a:pt x="51" y="41"/>
                      <a:pt x="51" y="41"/>
                      <a:pt x="50" y="41"/>
                    </a:cubicBezTo>
                    <a:cubicBezTo>
                      <a:pt x="50" y="41"/>
                      <a:pt x="50" y="41"/>
                      <a:pt x="49" y="41"/>
                    </a:cubicBezTo>
                    <a:cubicBezTo>
                      <a:pt x="48" y="41"/>
                      <a:pt x="47" y="40"/>
                      <a:pt x="45" y="40"/>
                    </a:cubicBezTo>
                    <a:cubicBezTo>
                      <a:pt x="41" y="39"/>
                      <a:pt x="36" y="38"/>
                      <a:pt x="30" y="38"/>
                    </a:cubicBezTo>
                    <a:cubicBezTo>
                      <a:pt x="24" y="38"/>
                      <a:pt x="19" y="39"/>
                      <a:pt x="15" y="40"/>
                    </a:cubicBezTo>
                    <a:cubicBezTo>
                      <a:pt x="14" y="40"/>
                      <a:pt x="13" y="41"/>
                      <a:pt x="11" y="41"/>
                    </a:cubicBezTo>
                    <a:cubicBezTo>
                      <a:pt x="11" y="42"/>
                      <a:pt x="9" y="41"/>
                      <a:pt x="9" y="41"/>
                    </a:cubicBezTo>
                    <a:cubicBezTo>
                      <a:pt x="9" y="40"/>
                      <a:pt x="9" y="39"/>
                      <a:pt x="10" y="38"/>
                    </a:cubicBezTo>
                    <a:cubicBezTo>
                      <a:pt x="15" y="36"/>
                      <a:pt x="22" y="34"/>
                      <a:pt x="30" y="34"/>
                    </a:cubicBezTo>
                    <a:cubicBezTo>
                      <a:pt x="39" y="34"/>
                      <a:pt x="46" y="36"/>
                      <a:pt x="51" y="38"/>
                    </a:cubicBezTo>
                    <a:cubicBezTo>
                      <a:pt x="52" y="39"/>
                      <a:pt x="52" y="40"/>
                      <a:pt x="52" y="41"/>
                    </a:cubicBezTo>
                    <a:moveTo>
                      <a:pt x="52" y="24"/>
                    </a:moveTo>
                    <a:cubicBezTo>
                      <a:pt x="51" y="24"/>
                      <a:pt x="51" y="25"/>
                      <a:pt x="50" y="25"/>
                    </a:cubicBezTo>
                    <a:cubicBezTo>
                      <a:pt x="50" y="25"/>
                      <a:pt x="50" y="24"/>
                      <a:pt x="49" y="24"/>
                    </a:cubicBezTo>
                    <a:cubicBezTo>
                      <a:pt x="48" y="24"/>
                      <a:pt x="47" y="23"/>
                      <a:pt x="45" y="23"/>
                    </a:cubicBezTo>
                    <a:cubicBezTo>
                      <a:pt x="41" y="22"/>
                      <a:pt x="36" y="21"/>
                      <a:pt x="30" y="21"/>
                    </a:cubicBezTo>
                    <a:cubicBezTo>
                      <a:pt x="24" y="21"/>
                      <a:pt x="19" y="22"/>
                      <a:pt x="15" y="23"/>
                    </a:cubicBezTo>
                    <a:cubicBezTo>
                      <a:pt x="14" y="23"/>
                      <a:pt x="13" y="24"/>
                      <a:pt x="11" y="24"/>
                    </a:cubicBezTo>
                    <a:cubicBezTo>
                      <a:pt x="11" y="25"/>
                      <a:pt x="9" y="24"/>
                      <a:pt x="9" y="24"/>
                    </a:cubicBezTo>
                    <a:cubicBezTo>
                      <a:pt x="9" y="23"/>
                      <a:pt x="9" y="22"/>
                      <a:pt x="10" y="21"/>
                    </a:cubicBezTo>
                    <a:cubicBezTo>
                      <a:pt x="15" y="19"/>
                      <a:pt x="22" y="18"/>
                      <a:pt x="30" y="18"/>
                    </a:cubicBezTo>
                    <a:cubicBezTo>
                      <a:pt x="39" y="18"/>
                      <a:pt x="46" y="19"/>
                      <a:pt x="51" y="21"/>
                    </a:cubicBezTo>
                    <a:cubicBezTo>
                      <a:pt x="52" y="22"/>
                      <a:pt x="52" y="23"/>
                      <a:pt x="5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E59D50-85DF-4E71-808D-2EBB8531AB17}"/>
                </a:ext>
              </a:extLst>
            </p:cNvPr>
            <p:cNvGrpSpPr/>
            <p:nvPr/>
          </p:nvGrpSpPr>
          <p:grpSpPr>
            <a:xfrm>
              <a:off x="8648779" y="2567151"/>
              <a:ext cx="223756" cy="240514"/>
              <a:chOff x="8322035" y="2159797"/>
              <a:chExt cx="246132" cy="264565"/>
            </a:xfrm>
            <a:solidFill>
              <a:schemeClr val="bg1">
                <a:lumMod val="75000"/>
              </a:schemeClr>
            </a:solidFill>
          </p:grpSpPr>
          <p:sp>
            <p:nvSpPr>
              <p:cNvPr id="161" name="Freeform 18">
                <a:extLst>
                  <a:ext uri="{FF2B5EF4-FFF2-40B4-BE49-F238E27FC236}">
                    <a16:creationId xmlns:a16="http://schemas.microsoft.com/office/drawing/2014/main" id="{913238A2-6AC7-4CB8-94B4-EDEC5AE67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2035" y="2159797"/>
                <a:ext cx="236374" cy="138788"/>
              </a:xfrm>
              <a:custGeom>
                <a:avLst/>
                <a:gdLst>
                  <a:gd name="T0" fmla="*/ 26 w 92"/>
                  <a:gd name="T1" fmla="*/ 30 h 54"/>
                  <a:gd name="T2" fmla="*/ 65 w 92"/>
                  <a:gd name="T3" fmla="*/ 25 h 54"/>
                  <a:gd name="T4" fmla="*/ 56 w 92"/>
                  <a:gd name="T5" fmla="*/ 34 h 54"/>
                  <a:gd name="T6" fmla="*/ 59 w 92"/>
                  <a:gd name="T7" fmla="*/ 40 h 54"/>
                  <a:gd name="T8" fmla="*/ 81 w 92"/>
                  <a:gd name="T9" fmla="*/ 40 h 54"/>
                  <a:gd name="T10" fmla="*/ 84 w 92"/>
                  <a:gd name="T11" fmla="*/ 40 h 54"/>
                  <a:gd name="T12" fmla="*/ 86 w 92"/>
                  <a:gd name="T13" fmla="*/ 40 h 54"/>
                  <a:gd name="T14" fmla="*/ 90 w 92"/>
                  <a:gd name="T15" fmla="*/ 40 h 54"/>
                  <a:gd name="T16" fmla="*/ 92 w 92"/>
                  <a:gd name="T17" fmla="*/ 38 h 54"/>
                  <a:gd name="T18" fmla="*/ 92 w 92"/>
                  <a:gd name="T19" fmla="*/ 7 h 54"/>
                  <a:gd name="T20" fmla="*/ 86 w 92"/>
                  <a:gd name="T21" fmla="*/ 5 h 54"/>
                  <a:gd name="T22" fmla="*/ 77 w 92"/>
                  <a:gd name="T23" fmla="*/ 13 h 54"/>
                  <a:gd name="T24" fmla="*/ 15 w 92"/>
                  <a:gd name="T25" fmla="*/ 18 h 54"/>
                  <a:gd name="T26" fmla="*/ 1 w 92"/>
                  <a:gd name="T27" fmla="*/ 54 h 54"/>
                  <a:gd name="T28" fmla="*/ 17 w 92"/>
                  <a:gd name="T29" fmla="*/ 54 h 54"/>
                  <a:gd name="T30" fmla="*/ 26 w 92"/>
                  <a:gd name="T31" fmla="*/ 3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4">
                    <a:moveTo>
                      <a:pt x="26" y="30"/>
                    </a:moveTo>
                    <a:cubicBezTo>
                      <a:pt x="37" y="19"/>
                      <a:pt x="53" y="17"/>
                      <a:pt x="65" y="25"/>
                    </a:cubicBezTo>
                    <a:cubicBezTo>
                      <a:pt x="61" y="29"/>
                      <a:pt x="56" y="34"/>
                      <a:pt x="56" y="34"/>
                    </a:cubicBezTo>
                    <a:cubicBezTo>
                      <a:pt x="53" y="38"/>
                      <a:pt x="57" y="40"/>
                      <a:pt x="59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3" y="40"/>
                      <a:pt x="84" y="40"/>
                      <a:pt x="84" y="40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1" y="40"/>
                      <a:pt x="92" y="39"/>
                      <a:pt x="92" y="38"/>
                    </a:cubicBezTo>
                    <a:cubicBezTo>
                      <a:pt x="92" y="7"/>
                      <a:pt x="92" y="7"/>
                      <a:pt x="92" y="7"/>
                    </a:cubicBezTo>
                    <a:cubicBezTo>
                      <a:pt x="92" y="4"/>
                      <a:pt x="89" y="1"/>
                      <a:pt x="86" y="5"/>
                    </a:cubicBezTo>
                    <a:cubicBezTo>
                      <a:pt x="86" y="5"/>
                      <a:pt x="81" y="10"/>
                      <a:pt x="77" y="13"/>
                    </a:cubicBezTo>
                    <a:cubicBezTo>
                      <a:pt x="58" y="0"/>
                      <a:pt x="32" y="1"/>
                      <a:pt x="15" y="18"/>
                    </a:cubicBezTo>
                    <a:cubicBezTo>
                      <a:pt x="5" y="28"/>
                      <a:pt x="0" y="41"/>
                      <a:pt x="1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6" y="45"/>
                      <a:pt x="19" y="36"/>
                      <a:pt x="26" y="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2" name="Freeform 19">
                <a:extLst>
                  <a:ext uri="{FF2B5EF4-FFF2-40B4-BE49-F238E27FC236}">
                    <a16:creationId xmlns:a16="http://schemas.microsoft.com/office/drawing/2014/main" id="{C4F79110-D2E5-4DE6-B72F-523DC5124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877" y="2285574"/>
                <a:ext cx="235290" cy="138788"/>
              </a:xfrm>
              <a:custGeom>
                <a:avLst/>
                <a:gdLst>
                  <a:gd name="T0" fmla="*/ 76 w 92"/>
                  <a:gd name="T1" fmla="*/ 0 h 54"/>
                  <a:gd name="T2" fmla="*/ 66 w 92"/>
                  <a:gd name="T3" fmla="*/ 25 h 54"/>
                  <a:gd name="T4" fmla="*/ 27 w 92"/>
                  <a:gd name="T5" fmla="*/ 29 h 54"/>
                  <a:gd name="T6" fmla="*/ 36 w 92"/>
                  <a:gd name="T7" fmla="*/ 20 h 54"/>
                  <a:gd name="T8" fmla="*/ 34 w 92"/>
                  <a:gd name="T9" fmla="*/ 14 h 54"/>
                  <a:gd name="T10" fmla="*/ 11 w 92"/>
                  <a:gd name="T11" fmla="*/ 14 h 54"/>
                  <a:gd name="T12" fmla="*/ 9 w 92"/>
                  <a:gd name="T13" fmla="*/ 14 h 54"/>
                  <a:gd name="T14" fmla="*/ 7 w 92"/>
                  <a:gd name="T15" fmla="*/ 14 h 54"/>
                  <a:gd name="T16" fmla="*/ 2 w 92"/>
                  <a:gd name="T17" fmla="*/ 14 h 54"/>
                  <a:gd name="T18" fmla="*/ 0 w 92"/>
                  <a:gd name="T19" fmla="*/ 16 h 54"/>
                  <a:gd name="T20" fmla="*/ 0 w 92"/>
                  <a:gd name="T21" fmla="*/ 47 h 54"/>
                  <a:gd name="T22" fmla="*/ 6 w 92"/>
                  <a:gd name="T23" fmla="*/ 50 h 54"/>
                  <a:gd name="T24" fmla="*/ 15 w 92"/>
                  <a:gd name="T25" fmla="*/ 41 h 54"/>
                  <a:gd name="T26" fmla="*/ 78 w 92"/>
                  <a:gd name="T27" fmla="*/ 36 h 54"/>
                  <a:gd name="T28" fmla="*/ 92 w 92"/>
                  <a:gd name="T29" fmla="*/ 0 h 54"/>
                  <a:gd name="T30" fmla="*/ 76 w 92"/>
                  <a:gd name="T3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54">
                    <a:moveTo>
                      <a:pt x="76" y="0"/>
                    </a:moveTo>
                    <a:cubicBezTo>
                      <a:pt x="76" y="9"/>
                      <a:pt x="73" y="18"/>
                      <a:pt x="66" y="25"/>
                    </a:cubicBezTo>
                    <a:cubicBezTo>
                      <a:pt x="56" y="35"/>
                      <a:pt x="39" y="37"/>
                      <a:pt x="27" y="29"/>
                    </a:cubicBezTo>
                    <a:cubicBezTo>
                      <a:pt x="31" y="25"/>
                      <a:pt x="36" y="20"/>
                      <a:pt x="36" y="20"/>
                    </a:cubicBezTo>
                    <a:cubicBezTo>
                      <a:pt x="39" y="16"/>
                      <a:pt x="35" y="14"/>
                      <a:pt x="3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5"/>
                      <a:pt x="0" y="1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0"/>
                      <a:pt x="3" y="53"/>
                      <a:pt x="6" y="50"/>
                    </a:cubicBezTo>
                    <a:cubicBezTo>
                      <a:pt x="6" y="50"/>
                      <a:pt x="12" y="44"/>
                      <a:pt x="15" y="41"/>
                    </a:cubicBezTo>
                    <a:cubicBezTo>
                      <a:pt x="34" y="54"/>
                      <a:pt x="61" y="53"/>
                      <a:pt x="78" y="36"/>
                    </a:cubicBezTo>
                    <a:cubicBezTo>
                      <a:pt x="87" y="26"/>
                      <a:pt x="92" y="13"/>
                      <a:pt x="92" y="0"/>
                    </a:cubicBezTo>
                    <a:cubicBezTo>
                      <a:pt x="76" y="0"/>
                      <a:pt x="76" y="0"/>
                      <a:pt x="7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15369787-3D6D-4FBA-AC48-BD8C02D83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84220" y="3115207"/>
              <a:ext cx="428785" cy="380485"/>
            </a:xfrm>
            <a:custGeom>
              <a:avLst/>
              <a:gdLst>
                <a:gd name="T0" fmla="*/ 163 w 184"/>
                <a:gd name="T1" fmla="*/ 0 h 163"/>
                <a:gd name="T2" fmla="*/ 22 w 184"/>
                <a:gd name="T3" fmla="*/ 0 h 163"/>
                <a:gd name="T4" fmla="*/ 0 w 184"/>
                <a:gd name="T5" fmla="*/ 22 h 163"/>
                <a:gd name="T6" fmla="*/ 0 w 184"/>
                <a:gd name="T7" fmla="*/ 98 h 163"/>
                <a:gd name="T8" fmla="*/ 22 w 184"/>
                <a:gd name="T9" fmla="*/ 119 h 163"/>
                <a:gd name="T10" fmla="*/ 33 w 184"/>
                <a:gd name="T11" fmla="*/ 119 h 163"/>
                <a:gd name="T12" fmla="*/ 33 w 184"/>
                <a:gd name="T13" fmla="*/ 157 h 163"/>
                <a:gd name="T14" fmla="*/ 34 w 184"/>
                <a:gd name="T15" fmla="*/ 161 h 163"/>
                <a:gd name="T16" fmla="*/ 42 w 184"/>
                <a:gd name="T17" fmla="*/ 161 h 163"/>
                <a:gd name="T18" fmla="*/ 87 w 184"/>
                <a:gd name="T19" fmla="*/ 119 h 163"/>
                <a:gd name="T20" fmla="*/ 163 w 184"/>
                <a:gd name="T21" fmla="*/ 119 h 163"/>
                <a:gd name="T22" fmla="*/ 184 w 184"/>
                <a:gd name="T23" fmla="*/ 98 h 163"/>
                <a:gd name="T24" fmla="*/ 184 w 184"/>
                <a:gd name="T25" fmla="*/ 22 h 163"/>
                <a:gd name="T26" fmla="*/ 163 w 184"/>
                <a:gd name="T27" fmla="*/ 0 h 163"/>
                <a:gd name="T28" fmla="*/ 38 w 184"/>
                <a:gd name="T29" fmla="*/ 33 h 163"/>
                <a:gd name="T30" fmla="*/ 125 w 184"/>
                <a:gd name="T31" fmla="*/ 33 h 163"/>
                <a:gd name="T32" fmla="*/ 130 w 184"/>
                <a:gd name="T33" fmla="*/ 38 h 163"/>
                <a:gd name="T34" fmla="*/ 125 w 184"/>
                <a:gd name="T35" fmla="*/ 44 h 163"/>
                <a:gd name="T36" fmla="*/ 38 w 184"/>
                <a:gd name="T37" fmla="*/ 44 h 163"/>
                <a:gd name="T38" fmla="*/ 33 w 184"/>
                <a:gd name="T39" fmla="*/ 38 h 163"/>
                <a:gd name="T40" fmla="*/ 38 w 184"/>
                <a:gd name="T41" fmla="*/ 33 h 163"/>
                <a:gd name="T42" fmla="*/ 81 w 184"/>
                <a:gd name="T43" fmla="*/ 87 h 163"/>
                <a:gd name="T44" fmla="*/ 38 w 184"/>
                <a:gd name="T45" fmla="*/ 87 h 163"/>
                <a:gd name="T46" fmla="*/ 33 w 184"/>
                <a:gd name="T47" fmla="*/ 81 h 163"/>
                <a:gd name="T48" fmla="*/ 38 w 184"/>
                <a:gd name="T49" fmla="*/ 76 h 163"/>
                <a:gd name="T50" fmla="*/ 81 w 184"/>
                <a:gd name="T51" fmla="*/ 76 h 163"/>
                <a:gd name="T52" fmla="*/ 87 w 184"/>
                <a:gd name="T53" fmla="*/ 81 h 163"/>
                <a:gd name="T54" fmla="*/ 81 w 184"/>
                <a:gd name="T55" fmla="*/ 87 h 163"/>
                <a:gd name="T56" fmla="*/ 146 w 184"/>
                <a:gd name="T57" fmla="*/ 65 h 163"/>
                <a:gd name="T58" fmla="*/ 38 w 184"/>
                <a:gd name="T59" fmla="*/ 65 h 163"/>
                <a:gd name="T60" fmla="*/ 33 w 184"/>
                <a:gd name="T61" fmla="*/ 60 h 163"/>
                <a:gd name="T62" fmla="*/ 38 w 184"/>
                <a:gd name="T63" fmla="*/ 54 h 163"/>
                <a:gd name="T64" fmla="*/ 146 w 184"/>
                <a:gd name="T65" fmla="*/ 54 h 163"/>
                <a:gd name="T66" fmla="*/ 152 w 184"/>
                <a:gd name="T67" fmla="*/ 60 h 163"/>
                <a:gd name="T68" fmla="*/ 146 w 184"/>
                <a:gd name="T69" fmla="*/ 6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" h="163">
                  <a:moveTo>
                    <a:pt x="16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0"/>
                    <a:pt x="10" y="119"/>
                    <a:pt x="22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3" y="159"/>
                    <a:pt x="33" y="160"/>
                    <a:pt x="34" y="161"/>
                  </a:cubicBezTo>
                  <a:cubicBezTo>
                    <a:pt x="36" y="163"/>
                    <a:pt x="40" y="163"/>
                    <a:pt x="42" y="161"/>
                  </a:cubicBezTo>
                  <a:cubicBezTo>
                    <a:pt x="87" y="119"/>
                    <a:pt x="87" y="119"/>
                    <a:pt x="87" y="119"/>
                  </a:cubicBezTo>
                  <a:cubicBezTo>
                    <a:pt x="163" y="119"/>
                    <a:pt x="163" y="119"/>
                    <a:pt x="163" y="119"/>
                  </a:cubicBezTo>
                  <a:cubicBezTo>
                    <a:pt x="175" y="119"/>
                    <a:pt x="184" y="110"/>
                    <a:pt x="184" y="98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10"/>
                    <a:pt x="175" y="0"/>
                    <a:pt x="163" y="0"/>
                  </a:cubicBezTo>
                  <a:moveTo>
                    <a:pt x="38" y="33"/>
                  </a:moveTo>
                  <a:cubicBezTo>
                    <a:pt x="125" y="33"/>
                    <a:pt x="125" y="33"/>
                    <a:pt x="125" y="33"/>
                  </a:cubicBezTo>
                  <a:cubicBezTo>
                    <a:pt x="128" y="33"/>
                    <a:pt x="130" y="35"/>
                    <a:pt x="130" y="38"/>
                  </a:cubicBezTo>
                  <a:cubicBezTo>
                    <a:pt x="130" y="41"/>
                    <a:pt x="128" y="44"/>
                    <a:pt x="125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5" y="44"/>
                    <a:pt x="33" y="41"/>
                    <a:pt x="33" y="38"/>
                  </a:cubicBezTo>
                  <a:cubicBezTo>
                    <a:pt x="33" y="35"/>
                    <a:pt x="35" y="33"/>
                    <a:pt x="38" y="33"/>
                  </a:cubicBezTo>
                  <a:moveTo>
                    <a:pt x="81" y="87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5" y="87"/>
                    <a:pt x="33" y="84"/>
                    <a:pt x="33" y="81"/>
                  </a:cubicBezTo>
                  <a:cubicBezTo>
                    <a:pt x="33" y="78"/>
                    <a:pt x="35" y="76"/>
                    <a:pt x="38" y="76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4" y="76"/>
                    <a:pt x="87" y="78"/>
                    <a:pt x="87" y="81"/>
                  </a:cubicBezTo>
                  <a:cubicBezTo>
                    <a:pt x="87" y="84"/>
                    <a:pt x="84" y="87"/>
                    <a:pt x="81" y="87"/>
                  </a:cubicBezTo>
                  <a:moveTo>
                    <a:pt x="146" y="65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5" y="65"/>
                    <a:pt x="33" y="63"/>
                    <a:pt x="33" y="60"/>
                  </a:cubicBezTo>
                  <a:cubicBezTo>
                    <a:pt x="33" y="57"/>
                    <a:pt x="35" y="54"/>
                    <a:pt x="38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9" y="54"/>
                    <a:pt x="152" y="57"/>
                    <a:pt x="152" y="60"/>
                  </a:cubicBezTo>
                  <a:cubicBezTo>
                    <a:pt x="152" y="63"/>
                    <a:pt x="149" y="65"/>
                    <a:pt x="146" y="65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DE8021C2-1D5A-4B66-AD13-09A802DE1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539" y="2365080"/>
              <a:ext cx="813213" cy="8132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031ECFD9-7FD2-4D03-985C-DF57CD86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0110" y="2565179"/>
              <a:ext cx="484971" cy="473142"/>
            </a:xfrm>
            <a:custGeom>
              <a:avLst/>
              <a:gdLst>
                <a:gd name="T0" fmla="*/ 208 w 208"/>
                <a:gd name="T1" fmla="*/ 76 h 203"/>
                <a:gd name="T2" fmla="*/ 106 w 208"/>
                <a:gd name="T3" fmla="*/ 65 h 203"/>
                <a:gd name="T4" fmla="*/ 104 w 208"/>
                <a:gd name="T5" fmla="*/ 75 h 203"/>
                <a:gd name="T6" fmla="*/ 101 w 208"/>
                <a:gd name="T7" fmla="*/ 65 h 203"/>
                <a:gd name="T8" fmla="*/ 0 w 208"/>
                <a:gd name="T9" fmla="*/ 79 h 203"/>
                <a:gd name="T10" fmla="*/ 106 w 208"/>
                <a:gd name="T11" fmla="*/ 203 h 203"/>
                <a:gd name="T12" fmla="*/ 106 w 208"/>
                <a:gd name="T13" fmla="*/ 203 h 203"/>
                <a:gd name="T14" fmla="*/ 106 w 208"/>
                <a:gd name="T15" fmla="*/ 203 h 203"/>
                <a:gd name="T16" fmla="*/ 106 w 208"/>
                <a:gd name="T17" fmla="*/ 203 h 203"/>
                <a:gd name="T18" fmla="*/ 106 w 208"/>
                <a:gd name="T19" fmla="*/ 203 h 203"/>
                <a:gd name="T20" fmla="*/ 208 w 208"/>
                <a:gd name="T21" fmla="*/ 7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8" h="203">
                  <a:moveTo>
                    <a:pt x="208" y="76"/>
                  </a:moveTo>
                  <a:cubicBezTo>
                    <a:pt x="207" y="7"/>
                    <a:pt x="121" y="0"/>
                    <a:pt x="106" y="65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85" y="0"/>
                    <a:pt x="0" y="10"/>
                    <a:pt x="0" y="79"/>
                  </a:cubicBezTo>
                  <a:cubicBezTo>
                    <a:pt x="1" y="134"/>
                    <a:pt x="70" y="171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06" y="203"/>
                    <a:pt x="106" y="203"/>
                    <a:pt x="106" y="203"/>
                  </a:cubicBezTo>
                  <a:cubicBezTo>
                    <a:pt x="140" y="170"/>
                    <a:pt x="208" y="132"/>
                    <a:pt x="208" y="7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83AC487A-B7BD-417C-8B55-3410147F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0610" y="1537081"/>
              <a:ext cx="820113" cy="8201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6C0A00-95A3-491F-B94B-2A8602B10FEC}"/>
                </a:ext>
              </a:extLst>
            </p:cNvPr>
            <p:cNvGrpSpPr/>
            <p:nvPr/>
          </p:nvGrpSpPr>
          <p:grpSpPr>
            <a:xfrm>
              <a:off x="7420581" y="1747038"/>
              <a:ext cx="526370" cy="403156"/>
              <a:chOff x="6971017" y="1257673"/>
              <a:chExt cx="579007" cy="443472"/>
            </a:xfrm>
            <a:solidFill>
              <a:schemeClr val="bg2"/>
            </a:solidFill>
          </p:grpSpPr>
          <p:sp>
            <p:nvSpPr>
              <p:cNvPr id="157" name="Freeform 24">
                <a:extLst>
                  <a:ext uri="{FF2B5EF4-FFF2-40B4-BE49-F238E27FC236}">
                    <a16:creationId xmlns:a16="http://schemas.microsoft.com/office/drawing/2014/main" id="{2E8E8D73-EF14-4B9D-851C-D08DF9096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8106" y="1295622"/>
                <a:ext cx="191918" cy="364319"/>
              </a:xfrm>
              <a:custGeom>
                <a:avLst/>
                <a:gdLst>
                  <a:gd name="T0" fmla="*/ 75 w 75"/>
                  <a:gd name="T1" fmla="*/ 128 h 142"/>
                  <a:gd name="T2" fmla="*/ 72 w 75"/>
                  <a:gd name="T3" fmla="*/ 142 h 142"/>
                  <a:gd name="T4" fmla="*/ 0 w 75"/>
                  <a:gd name="T5" fmla="*/ 62 h 142"/>
                  <a:gd name="T6" fmla="*/ 71 w 75"/>
                  <a:gd name="T7" fmla="*/ 0 h 142"/>
                  <a:gd name="T8" fmla="*/ 75 w 75"/>
                  <a:gd name="T9" fmla="*/ 15 h 142"/>
                  <a:gd name="T10" fmla="*/ 75 w 75"/>
                  <a:gd name="T11" fmla="*/ 12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42">
                    <a:moveTo>
                      <a:pt x="75" y="128"/>
                    </a:moveTo>
                    <a:cubicBezTo>
                      <a:pt x="75" y="133"/>
                      <a:pt x="74" y="138"/>
                      <a:pt x="72" y="14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74" y="4"/>
                      <a:pt x="75" y="10"/>
                      <a:pt x="75" y="15"/>
                    </a:cubicBezTo>
                    <a:lnTo>
                      <a:pt x="75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8" name="Freeform 25">
                <a:extLst>
                  <a:ext uri="{FF2B5EF4-FFF2-40B4-BE49-F238E27FC236}">
                    <a16:creationId xmlns:a16="http://schemas.microsoft.com/office/drawing/2014/main" id="{6FAA97A0-AA92-4884-B3DE-A2815B2C2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967" y="1257673"/>
                <a:ext cx="516119" cy="235290"/>
              </a:xfrm>
              <a:custGeom>
                <a:avLst/>
                <a:gdLst>
                  <a:gd name="T0" fmla="*/ 101 w 201"/>
                  <a:gd name="T1" fmla="*/ 92 h 92"/>
                  <a:gd name="T2" fmla="*/ 201 w 201"/>
                  <a:gd name="T3" fmla="*/ 3 h 92"/>
                  <a:gd name="T4" fmla="*/ 188 w 201"/>
                  <a:gd name="T5" fmla="*/ 0 h 92"/>
                  <a:gd name="T6" fmla="*/ 14 w 201"/>
                  <a:gd name="T7" fmla="*/ 0 h 92"/>
                  <a:gd name="T8" fmla="*/ 0 w 201"/>
                  <a:gd name="T9" fmla="*/ 3 h 92"/>
                  <a:gd name="T10" fmla="*/ 101 w 201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92">
                    <a:moveTo>
                      <a:pt x="101" y="92"/>
                    </a:moveTo>
                    <a:cubicBezTo>
                      <a:pt x="201" y="3"/>
                      <a:pt x="201" y="3"/>
                      <a:pt x="201" y="3"/>
                    </a:cubicBezTo>
                    <a:cubicBezTo>
                      <a:pt x="197" y="1"/>
                      <a:pt x="193" y="0"/>
                      <a:pt x="18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4" y="1"/>
                      <a:pt x="0" y="3"/>
                    </a:cubicBezTo>
                    <a:lnTo>
                      <a:pt x="101" y="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9" name="Freeform 26">
                <a:extLst>
                  <a:ext uri="{FF2B5EF4-FFF2-40B4-BE49-F238E27FC236}">
                    <a16:creationId xmlns:a16="http://schemas.microsoft.com/office/drawing/2014/main" id="{BAFAA680-9BAC-4BC1-B1F0-BB0C5CC55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6798" y="1477782"/>
                <a:ext cx="522625" cy="223363"/>
              </a:xfrm>
              <a:custGeom>
                <a:avLst/>
                <a:gdLst>
                  <a:gd name="T0" fmla="*/ 130 w 204"/>
                  <a:gd name="T1" fmla="*/ 0 h 87"/>
                  <a:gd name="T2" fmla="*/ 107 w 204"/>
                  <a:gd name="T3" fmla="*/ 21 h 87"/>
                  <a:gd name="T4" fmla="*/ 102 w 204"/>
                  <a:gd name="T5" fmla="*/ 22 h 87"/>
                  <a:gd name="T6" fmla="*/ 97 w 204"/>
                  <a:gd name="T7" fmla="*/ 21 h 87"/>
                  <a:gd name="T8" fmla="*/ 74 w 204"/>
                  <a:gd name="T9" fmla="*/ 0 h 87"/>
                  <a:gd name="T10" fmla="*/ 0 w 204"/>
                  <a:gd name="T11" fmla="*/ 83 h 87"/>
                  <a:gd name="T12" fmla="*/ 15 w 204"/>
                  <a:gd name="T13" fmla="*/ 87 h 87"/>
                  <a:gd name="T14" fmla="*/ 189 w 204"/>
                  <a:gd name="T15" fmla="*/ 87 h 87"/>
                  <a:gd name="T16" fmla="*/ 204 w 204"/>
                  <a:gd name="T17" fmla="*/ 83 h 87"/>
                  <a:gd name="T18" fmla="*/ 130 w 204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87">
                    <a:moveTo>
                      <a:pt x="130" y="0"/>
                    </a:moveTo>
                    <a:cubicBezTo>
                      <a:pt x="107" y="21"/>
                      <a:pt x="107" y="21"/>
                      <a:pt x="107" y="21"/>
                    </a:cubicBezTo>
                    <a:cubicBezTo>
                      <a:pt x="105" y="22"/>
                      <a:pt x="104" y="22"/>
                      <a:pt x="102" y="22"/>
                    </a:cubicBezTo>
                    <a:cubicBezTo>
                      <a:pt x="100" y="22"/>
                      <a:pt x="98" y="22"/>
                      <a:pt x="97" y="21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" y="86"/>
                      <a:pt x="9" y="87"/>
                      <a:pt x="15" y="87"/>
                    </a:cubicBezTo>
                    <a:cubicBezTo>
                      <a:pt x="189" y="87"/>
                      <a:pt x="189" y="87"/>
                      <a:pt x="189" y="87"/>
                    </a:cubicBezTo>
                    <a:cubicBezTo>
                      <a:pt x="194" y="87"/>
                      <a:pt x="200" y="86"/>
                      <a:pt x="204" y="83"/>
                    </a:cubicBezTo>
                    <a:lnTo>
                      <a:pt x="1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60" name="Freeform 27">
                <a:extLst>
                  <a:ext uri="{FF2B5EF4-FFF2-40B4-BE49-F238E27FC236}">
                    <a16:creationId xmlns:a16="http://schemas.microsoft.com/office/drawing/2014/main" id="{4B1F3577-6247-4F93-A6CC-4FCACE3AC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1017" y="1291285"/>
                <a:ext cx="197340" cy="370825"/>
              </a:xfrm>
              <a:custGeom>
                <a:avLst/>
                <a:gdLst>
                  <a:gd name="T0" fmla="*/ 5 w 77"/>
                  <a:gd name="T1" fmla="*/ 0 h 145"/>
                  <a:gd name="T2" fmla="*/ 0 w 77"/>
                  <a:gd name="T3" fmla="*/ 16 h 145"/>
                  <a:gd name="T4" fmla="*/ 0 w 77"/>
                  <a:gd name="T5" fmla="*/ 132 h 145"/>
                  <a:gd name="T6" fmla="*/ 4 w 77"/>
                  <a:gd name="T7" fmla="*/ 145 h 145"/>
                  <a:gd name="T8" fmla="*/ 77 w 77"/>
                  <a:gd name="T9" fmla="*/ 64 h 145"/>
                  <a:gd name="T10" fmla="*/ 5 w 77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45">
                    <a:moveTo>
                      <a:pt x="5" y="0"/>
                    </a:moveTo>
                    <a:cubicBezTo>
                      <a:pt x="2" y="5"/>
                      <a:pt x="0" y="10"/>
                      <a:pt x="0" y="16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37"/>
                      <a:pt x="2" y="141"/>
                      <a:pt x="4" y="145"/>
                    </a:cubicBezTo>
                    <a:cubicBezTo>
                      <a:pt x="77" y="64"/>
                      <a:pt x="77" y="64"/>
                      <a:pt x="77" y="64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46A9927E-F5E4-4CA1-B20B-7965406F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681" y="3187165"/>
              <a:ext cx="667327" cy="66929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9A4715C5-F2EC-46D9-B0EB-9B5B988D3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3738" y="3294607"/>
              <a:ext cx="266143" cy="471171"/>
            </a:xfrm>
            <a:custGeom>
              <a:avLst/>
              <a:gdLst>
                <a:gd name="T0" fmla="*/ 100 w 114"/>
                <a:gd name="T1" fmla="*/ 0 h 202"/>
                <a:gd name="T2" fmla="*/ 14 w 114"/>
                <a:gd name="T3" fmla="*/ 0 h 202"/>
                <a:gd name="T4" fmla="*/ 0 w 114"/>
                <a:gd name="T5" fmla="*/ 14 h 202"/>
                <a:gd name="T6" fmla="*/ 0 w 114"/>
                <a:gd name="T7" fmla="*/ 188 h 202"/>
                <a:gd name="T8" fmla="*/ 14 w 114"/>
                <a:gd name="T9" fmla="*/ 202 h 202"/>
                <a:gd name="T10" fmla="*/ 100 w 114"/>
                <a:gd name="T11" fmla="*/ 202 h 202"/>
                <a:gd name="T12" fmla="*/ 114 w 114"/>
                <a:gd name="T13" fmla="*/ 188 h 202"/>
                <a:gd name="T14" fmla="*/ 114 w 114"/>
                <a:gd name="T15" fmla="*/ 14 h 202"/>
                <a:gd name="T16" fmla="*/ 100 w 114"/>
                <a:gd name="T17" fmla="*/ 0 h 202"/>
                <a:gd name="T18" fmla="*/ 90 w 114"/>
                <a:gd name="T19" fmla="*/ 9 h 202"/>
                <a:gd name="T20" fmla="*/ 94 w 114"/>
                <a:gd name="T21" fmla="*/ 13 h 202"/>
                <a:gd name="T22" fmla="*/ 90 w 114"/>
                <a:gd name="T23" fmla="*/ 16 h 202"/>
                <a:gd name="T24" fmla="*/ 86 w 114"/>
                <a:gd name="T25" fmla="*/ 13 h 202"/>
                <a:gd name="T26" fmla="*/ 90 w 114"/>
                <a:gd name="T27" fmla="*/ 9 h 202"/>
                <a:gd name="T28" fmla="*/ 37 w 114"/>
                <a:gd name="T29" fmla="*/ 10 h 202"/>
                <a:gd name="T30" fmla="*/ 77 w 114"/>
                <a:gd name="T31" fmla="*/ 10 h 202"/>
                <a:gd name="T32" fmla="*/ 77 w 114"/>
                <a:gd name="T33" fmla="*/ 15 h 202"/>
                <a:gd name="T34" fmla="*/ 37 w 114"/>
                <a:gd name="T35" fmla="*/ 15 h 202"/>
                <a:gd name="T36" fmla="*/ 37 w 114"/>
                <a:gd name="T37" fmla="*/ 10 h 202"/>
                <a:gd name="T38" fmla="*/ 57 w 114"/>
                <a:gd name="T39" fmla="*/ 194 h 202"/>
                <a:gd name="T40" fmla="*/ 47 w 114"/>
                <a:gd name="T41" fmla="*/ 184 h 202"/>
                <a:gd name="T42" fmla="*/ 57 w 114"/>
                <a:gd name="T43" fmla="*/ 174 h 202"/>
                <a:gd name="T44" fmla="*/ 67 w 114"/>
                <a:gd name="T45" fmla="*/ 184 h 202"/>
                <a:gd name="T46" fmla="*/ 57 w 114"/>
                <a:gd name="T47" fmla="*/ 194 h 202"/>
                <a:gd name="T48" fmla="*/ 103 w 114"/>
                <a:gd name="T49" fmla="*/ 164 h 202"/>
                <a:gd name="T50" fmla="*/ 11 w 114"/>
                <a:gd name="T51" fmla="*/ 164 h 202"/>
                <a:gd name="T52" fmla="*/ 11 w 114"/>
                <a:gd name="T53" fmla="*/ 25 h 202"/>
                <a:gd name="T54" fmla="*/ 103 w 114"/>
                <a:gd name="T55" fmla="*/ 25 h 202"/>
                <a:gd name="T56" fmla="*/ 103 w 114"/>
                <a:gd name="T57" fmla="*/ 16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" h="202">
                  <a:moveTo>
                    <a:pt x="10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96"/>
                    <a:pt x="6" y="202"/>
                    <a:pt x="14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108" y="202"/>
                    <a:pt x="114" y="196"/>
                    <a:pt x="114" y="188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6"/>
                    <a:pt x="108" y="0"/>
                    <a:pt x="100" y="0"/>
                  </a:cubicBezTo>
                  <a:moveTo>
                    <a:pt x="90" y="9"/>
                  </a:moveTo>
                  <a:cubicBezTo>
                    <a:pt x="92" y="9"/>
                    <a:pt x="94" y="11"/>
                    <a:pt x="94" y="13"/>
                  </a:cubicBezTo>
                  <a:cubicBezTo>
                    <a:pt x="94" y="15"/>
                    <a:pt x="92" y="16"/>
                    <a:pt x="90" y="16"/>
                  </a:cubicBezTo>
                  <a:cubicBezTo>
                    <a:pt x="88" y="16"/>
                    <a:pt x="86" y="15"/>
                    <a:pt x="86" y="13"/>
                  </a:cubicBezTo>
                  <a:cubicBezTo>
                    <a:pt x="86" y="11"/>
                    <a:pt x="88" y="9"/>
                    <a:pt x="90" y="9"/>
                  </a:cubicBezTo>
                  <a:moveTo>
                    <a:pt x="37" y="10"/>
                  </a:moveTo>
                  <a:cubicBezTo>
                    <a:pt x="77" y="10"/>
                    <a:pt x="77" y="10"/>
                    <a:pt x="77" y="10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37" y="15"/>
                    <a:pt x="37" y="15"/>
                    <a:pt x="37" y="15"/>
                  </a:cubicBezTo>
                  <a:lnTo>
                    <a:pt x="37" y="10"/>
                  </a:lnTo>
                  <a:close/>
                  <a:moveTo>
                    <a:pt x="57" y="194"/>
                  </a:moveTo>
                  <a:cubicBezTo>
                    <a:pt x="52" y="194"/>
                    <a:pt x="47" y="189"/>
                    <a:pt x="47" y="184"/>
                  </a:cubicBezTo>
                  <a:cubicBezTo>
                    <a:pt x="47" y="178"/>
                    <a:pt x="52" y="174"/>
                    <a:pt x="57" y="174"/>
                  </a:cubicBezTo>
                  <a:cubicBezTo>
                    <a:pt x="62" y="174"/>
                    <a:pt x="67" y="178"/>
                    <a:pt x="67" y="184"/>
                  </a:cubicBezTo>
                  <a:cubicBezTo>
                    <a:pt x="67" y="189"/>
                    <a:pt x="62" y="194"/>
                    <a:pt x="57" y="194"/>
                  </a:cubicBezTo>
                  <a:moveTo>
                    <a:pt x="103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3" y="25"/>
                    <a:pt x="103" y="25"/>
                    <a:pt x="103" y="25"/>
                  </a:cubicBezTo>
                  <a:lnTo>
                    <a:pt x="103" y="1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62BD5C21-5243-47A6-A260-E64A940B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083" y="3289678"/>
              <a:ext cx="830955" cy="827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8BA8AF39-F7F4-4FF5-BDDD-381D1CA9B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97" y="3472036"/>
              <a:ext cx="391328" cy="461314"/>
            </a:xfrm>
            <a:custGeom>
              <a:avLst/>
              <a:gdLst>
                <a:gd name="T0" fmla="*/ 92 w 168"/>
                <a:gd name="T1" fmla="*/ 0 h 198"/>
                <a:gd name="T2" fmla="*/ 76 w 168"/>
                <a:gd name="T3" fmla="*/ 0 h 198"/>
                <a:gd name="T4" fmla="*/ 76 w 168"/>
                <a:gd name="T5" fmla="*/ 145 h 198"/>
                <a:gd name="T6" fmla="*/ 46 w 168"/>
                <a:gd name="T7" fmla="*/ 137 h 198"/>
                <a:gd name="T8" fmla="*/ 0 w 168"/>
                <a:gd name="T9" fmla="*/ 168 h 198"/>
                <a:gd name="T10" fmla="*/ 46 w 168"/>
                <a:gd name="T11" fmla="*/ 198 h 198"/>
                <a:gd name="T12" fmla="*/ 92 w 168"/>
                <a:gd name="T13" fmla="*/ 168 h 198"/>
                <a:gd name="T14" fmla="*/ 92 w 168"/>
                <a:gd name="T15" fmla="*/ 46 h 198"/>
                <a:gd name="T16" fmla="*/ 168 w 168"/>
                <a:gd name="T17" fmla="*/ 107 h 198"/>
                <a:gd name="T18" fmla="*/ 92 w 168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98">
                  <a:moveTo>
                    <a:pt x="92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68" y="140"/>
                    <a:pt x="58" y="137"/>
                    <a:pt x="46" y="137"/>
                  </a:cubicBezTo>
                  <a:cubicBezTo>
                    <a:pt x="21" y="137"/>
                    <a:pt x="0" y="151"/>
                    <a:pt x="0" y="168"/>
                  </a:cubicBezTo>
                  <a:cubicBezTo>
                    <a:pt x="0" y="184"/>
                    <a:pt x="21" y="198"/>
                    <a:pt x="46" y="198"/>
                  </a:cubicBezTo>
                  <a:cubicBezTo>
                    <a:pt x="71" y="198"/>
                    <a:pt x="92" y="184"/>
                    <a:pt x="92" y="168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130" y="40"/>
                    <a:pt x="152" y="84"/>
                    <a:pt x="168" y="107"/>
                  </a:cubicBezTo>
                  <a:cubicBezTo>
                    <a:pt x="158" y="0"/>
                    <a:pt x="92" y="0"/>
                    <a:pt x="92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6E482FD6-8E66-41DF-B3EC-1A738EC9B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452" y="4901319"/>
              <a:ext cx="829970" cy="8319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397508A-FE6F-467E-BCE2-AFA1A956AACB}"/>
                </a:ext>
              </a:extLst>
            </p:cNvPr>
            <p:cNvGrpSpPr/>
            <p:nvPr/>
          </p:nvGrpSpPr>
          <p:grpSpPr>
            <a:xfrm>
              <a:off x="7753752" y="5094518"/>
              <a:ext cx="457371" cy="431743"/>
              <a:chOff x="7337505" y="4939901"/>
              <a:chExt cx="503108" cy="474917"/>
            </a:xfrm>
            <a:solidFill>
              <a:schemeClr val="bg2"/>
            </a:solidFill>
          </p:grpSpPr>
          <p:sp>
            <p:nvSpPr>
              <p:cNvPr id="154" name="Freeform 33">
                <a:extLst>
                  <a:ext uri="{FF2B5EF4-FFF2-40B4-BE49-F238E27FC236}">
                    <a16:creationId xmlns:a16="http://schemas.microsoft.com/office/drawing/2014/main" id="{DECFA7C3-9F80-4FA2-897B-A22495FC3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505" y="5214225"/>
                <a:ext cx="503108" cy="200593"/>
              </a:xfrm>
              <a:custGeom>
                <a:avLst/>
                <a:gdLst>
                  <a:gd name="T0" fmla="*/ 303 w 464"/>
                  <a:gd name="T1" fmla="*/ 0 h 185"/>
                  <a:gd name="T2" fmla="*/ 303 w 464"/>
                  <a:gd name="T3" fmla="*/ 47 h 185"/>
                  <a:gd name="T4" fmla="*/ 303 w 464"/>
                  <a:gd name="T5" fmla="*/ 80 h 185"/>
                  <a:gd name="T6" fmla="*/ 303 w 464"/>
                  <a:gd name="T7" fmla="*/ 80 h 185"/>
                  <a:gd name="T8" fmla="*/ 161 w 464"/>
                  <a:gd name="T9" fmla="*/ 80 h 185"/>
                  <a:gd name="T10" fmla="*/ 161 w 464"/>
                  <a:gd name="T11" fmla="*/ 47 h 185"/>
                  <a:gd name="T12" fmla="*/ 161 w 464"/>
                  <a:gd name="T13" fmla="*/ 47 h 185"/>
                  <a:gd name="T14" fmla="*/ 161 w 464"/>
                  <a:gd name="T15" fmla="*/ 0 h 185"/>
                  <a:gd name="T16" fmla="*/ 0 w 464"/>
                  <a:gd name="T17" fmla="*/ 0 h 185"/>
                  <a:gd name="T18" fmla="*/ 0 w 464"/>
                  <a:gd name="T19" fmla="*/ 185 h 185"/>
                  <a:gd name="T20" fmla="*/ 464 w 464"/>
                  <a:gd name="T21" fmla="*/ 185 h 185"/>
                  <a:gd name="T22" fmla="*/ 464 w 464"/>
                  <a:gd name="T23" fmla="*/ 0 h 185"/>
                  <a:gd name="T24" fmla="*/ 303 w 464"/>
                  <a:gd name="T2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185">
                    <a:moveTo>
                      <a:pt x="303" y="0"/>
                    </a:moveTo>
                    <a:lnTo>
                      <a:pt x="303" y="47"/>
                    </a:lnTo>
                    <a:lnTo>
                      <a:pt x="303" y="80"/>
                    </a:lnTo>
                    <a:lnTo>
                      <a:pt x="303" y="80"/>
                    </a:lnTo>
                    <a:lnTo>
                      <a:pt x="161" y="80"/>
                    </a:lnTo>
                    <a:lnTo>
                      <a:pt x="161" y="47"/>
                    </a:lnTo>
                    <a:lnTo>
                      <a:pt x="161" y="47"/>
                    </a:lnTo>
                    <a:lnTo>
                      <a:pt x="161" y="0"/>
                    </a:lnTo>
                    <a:lnTo>
                      <a:pt x="0" y="0"/>
                    </a:lnTo>
                    <a:lnTo>
                      <a:pt x="0" y="185"/>
                    </a:lnTo>
                    <a:lnTo>
                      <a:pt x="464" y="185"/>
                    </a:lnTo>
                    <a:lnTo>
                      <a:pt x="464" y="0"/>
                    </a:lnTo>
                    <a:lnTo>
                      <a:pt x="30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5" name="Freeform 34">
                <a:extLst>
                  <a:ext uri="{FF2B5EF4-FFF2-40B4-BE49-F238E27FC236}">
                    <a16:creationId xmlns:a16="http://schemas.microsoft.com/office/drawing/2014/main" id="{60B13DB9-B011-4914-A82A-F8F2F57B7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505" y="5037487"/>
                <a:ext cx="503108" cy="227700"/>
              </a:xfrm>
              <a:custGeom>
                <a:avLst/>
                <a:gdLst>
                  <a:gd name="T0" fmla="*/ 324 w 464"/>
                  <a:gd name="T1" fmla="*/ 0 h 210"/>
                  <a:gd name="T2" fmla="*/ 324 w 464"/>
                  <a:gd name="T3" fmla="*/ 0 h 210"/>
                  <a:gd name="T4" fmla="*/ 274 w 464"/>
                  <a:gd name="T5" fmla="*/ 0 h 210"/>
                  <a:gd name="T6" fmla="*/ 274 w 464"/>
                  <a:gd name="T7" fmla="*/ 0 h 210"/>
                  <a:gd name="T8" fmla="*/ 189 w 464"/>
                  <a:gd name="T9" fmla="*/ 0 h 210"/>
                  <a:gd name="T10" fmla="*/ 189 w 464"/>
                  <a:gd name="T11" fmla="*/ 0 h 210"/>
                  <a:gd name="T12" fmla="*/ 139 w 464"/>
                  <a:gd name="T13" fmla="*/ 0 h 210"/>
                  <a:gd name="T14" fmla="*/ 139 w 464"/>
                  <a:gd name="T15" fmla="*/ 0 h 210"/>
                  <a:gd name="T16" fmla="*/ 0 w 464"/>
                  <a:gd name="T17" fmla="*/ 0 h 210"/>
                  <a:gd name="T18" fmla="*/ 0 w 464"/>
                  <a:gd name="T19" fmla="*/ 130 h 210"/>
                  <a:gd name="T20" fmla="*/ 194 w 464"/>
                  <a:gd name="T21" fmla="*/ 130 h 210"/>
                  <a:gd name="T22" fmla="*/ 194 w 464"/>
                  <a:gd name="T23" fmla="*/ 130 h 210"/>
                  <a:gd name="T24" fmla="*/ 194 w 464"/>
                  <a:gd name="T25" fmla="*/ 210 h 210"/>
                  <a:gd name="T26" fmla="*/ 270 w 464"/>
                  <a:gd name="T27" fmla="*/ 210 h 210"/>
                  <a:gd name="T28" fmla="*/ 270 w 464"/>
                  <a:gd name="T29" fmla="*/ 130 h 210"/>
                  <a:gd name="T30" fmla="*/ 270 w 464"/>
                  <a:gd name="T31" fmla="*/ 130 h 210"/>
                  <a:gd name="T32" fmla="*/ 270 w 464"/>
                  <a:gd name="T33" fmla="*/ 130 h 210"/>
                  <a:gd name="T34" fmla="*/ 464 w 464"/>
                  <a:gd name="T35" fmla="*/ 130 h 210"/>
                  <a:gd name="T36" fmla="*/ 464 w 464"/>
                  <a:gd name="T37" fmla="*/ 0 h 210"/>
                  <a:gd name="T38" fmla="*/ 324 w 464"/>
                  <a:gd name="T3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4" h="210">
                    <a:moveTo>
                      <a:pt x="324" y="0"/>
                    </a:moveTo>
                    <a:lnTo>
                      <a:pt x="324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189" y="0"/>
                    </a:lnTo>
                    <a:lnTo>
                      <a:pt x="189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0" y="0"/>
                    </a:lnTo>
                    <a:lnTo>
                      <a:pt x="0" y="130"/>
                    </a:lnTo>
                    <a:lnTo>
                      <a:pt x="194" y="130"/>
                    </a:lnTo>
                    <a:lnTo>
                      <a:pt x="194" y="130"/>
                    </a:lnTo>
                    <a:lnTo>
                      <a:pt x="194" y="210"/>
                    </a:lnTo>
                    <a:lnTo>
                      <a:pt x="270" y="21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270" y="130"/>
                    </a:lnTo>
                    <a:lnTo>
                      <a:pt x="464" y="130"/>
                    </a:lnTo>
                    <a:lnTo>
                      <a:pt x="464" y="0"/>
                    </a:lnTo>
                    <a:lnTo>
                      <a:pt x="3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6" name="Freeform 35">
                <a:extLst>
                  <a:ext uri="{FF2B5EF4-FFF2-40B4-BE49-F238E27FC236}">
                    <a16:creationId xmlns:a16="http://schemas.microsoft.com/office/drawing/2014/main" id="{847A0B03-EA06-4A65-8C4E-5C9B0F2C7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8220" y="4939901"/>
                <a:ext cx="200592" cy="97586"/>
              </a:xfrm>
              <a:custGeom>
                <a:avLst/>
                <a:gdLst>
                  <a:gd name="T0" fmla="*/ 50 w 185"/>
                  <a:gd name="T1" fmla="*/ 59 h 90"/>
                  <a:gd name="T2" fmla="*/ 135 w 185"/>
                  <a:gd name="T3" fmla="*/ 59 h 90"/>
                  <a:gd name="T4" fmla="*/ 135 w 185"/>
                  <a:gd name="T5" fmla="*/ 90 h 90"/>
                  <a:gd name="T6" fmla="*/ 185 w 185"/>
                  <a:gd name="T7" fmla="*/ 90 h 90"/>
                  <a:gd name="T8" fmla="*/ 185 w 185"/>
                  <a:gd name="T9" fmla="*/ 0 h 90"/>
                  <a:gd name="T10" fmla="*/ 0 w 185"/>
                  <a:gd name="T11" fmla="*/ 0 h 90"/>
                  <a:gd name="T12" fmla="*/ 0 w 185"/>
                  <a:gd name="T13" fmla="*/ 90 h 90"/>
                  <a:gd name="T14" fmla="*/ 50 w 185"/>
                  <a:gd name="T15" fmla="*/ 90 h 90"/>
                  <a:gd name="T16" fmla="*/ 50 w 185"/>
                  <a:gd name="T17" fmla="*/ 5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5" h="90">
                    <a:moveTo>
                      <a:pt x="50" y="59"/>
                    </a:moveTo>
                    <a:lnTo>
                      <a:pt x="135" y="59"/>
                    </a:lnTo>
                    <a:lnTo>
                      <a:pt x="135" y="90"/>
                    </a:lnTo>
                    <a:lnTo>
                      <a:pt x="185" y="90"/>
                    </a:lnTo>
                    <a:lnTo>
                      <a:pt x="1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50" y="90"/>
                    </a:lnTo>
                    <a:lnTo>
                      <a:pt x="5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B01A2AC5-7D29-404F-917D-FE81F84CB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0008" y="2739651"/>
              <a:ext cx="653527" cy="653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0E3190F0-C742-42C5-8A33-7A4F0B40F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6321" y="2901307"/>
              <a:ext cx="419914" cy="351899"/>
            </a:xfrm>
            <a:custGeom>
              <a:avLst/>
              <a:gdLst>
                <a:gd name="T0" fmla="*/ 108 w 180"/>
                <a:gd name="T1" fmla="*/ 26 h 151"/>
                <a:gd name="T2" fmla="*/ 124 w 180"/>
                <a:gd name="T3" fmla="*/ 50 h 151"/>
                <a:gd name="T4" fmla="*/ 135 w 180"/>
                <a:gd name="T5" fmla="*/ 53 h 151"/>
                <a:gd name="T6" fmla="*/ 161 w 180"/>
                <a:gd name="T7" fmla="*/ 26 h 151"/>
                <a:gd name="T8" fmla="*/ 135 w 180"/>
                <a:gd name="T9" fmla="*/ 0 h 151"/>
                <a:gd name="T10" fmla="*/ 108 w 180"/>
                <a:gd name="T11" fmla="*/ 26 h 151"/>
                <a:gd name="T12" fmla="*/ 91 w 180"/>
                <a:gd name="T13" fmla="*/ 80 h 151"/>
                <a:gd name="T14" fmla="*/ 117 w 180"/>
                <a:gd name="T15" fmla="*/ 54 h 151"/>
                <a:gd name="T16" fmla="*/ 91 w 180"/>
                <a:gd name="T17" fmla="*/ 27 h 151"/>
                <a:gd name="T18" fmla="*/ 65 w 180"/>
                <a:gd name="T19" fmla="*/ 54 h 151"/>
                <a:gd name="T20" fmla="*/ 91 w 180"/>
                <a:gd name="T21" fmla="*/ 80 h 151"/>
                <a:gd name="T22" fmla="*/ 102 w 180"/>
                <a:gd name="T23" fmla="*/ 82 h 151"/>
                <a:gd name="T24" fmla="*/ 80 w 180"/>
                <a:gd name="T25" fmla="*/ 82 h 151"/>
                <a:gd name="T26" fmla="*/ 46 w 180"/>
                <a:gd name="T27" fmla="*/ 116 h 151"/>
                <a:gd name="T28" fmla="*/ 46 w 180"/>
                <a:gd name="T29" fmla="*/ 143 h 151"/>
                <a:gd name="T30" fmla="*/ 46 w 180"/>
                <a:gd name="T31" fmla="*/ 143 h 151"/>
                <a:gd name="T32" fmla="*/ 48 w 180"/>
                <a:gd name="T33" fmla="*/ 144 h 151"/>
                <a:gd name="T34" fmla="*/ 94 w 180"/>
                <a:gd name="T35" fmla="*/ 151 h 151"/>
                <a:gd name="T36" fmla="*/ 134 w 180"/>
                <a:gd name="T37" fmla="*/ 144 h 151"/>
                <a:gd name="T38" fmla="*/ 136 w 180"/>
                <a:gd name="T39" fmla="*/ 143 h 151"/>
                <a:gd name="T40" fmla="*/ 136 w 180"/>
                <a:gd name="T41" fmla="*/ 143 h 151"/>
                <a:gd name="T42" fmla="*/ 136 w 180"/>
                <a:gd name="T43" fmla="*/ 116 h 151"/>
                <a:gd name="T44" fmla="*/ 102 w 180"/>
                <a:gd name="T45" fmla="*/ 82 h 151"/>
                <a:gd name="T46" fmla="*/ 146 w 180"/>
                <a:gd name="T47" fmla="*/ 55 h 151"/>
                <a:gd name="T48" fmla="*/ 124 w 180"/>
                <a:gd name="T49" fmla="*/ 55 h 151"/>
                <a:gd name="T50" fmla="*/ 114 w 180"/>
                <a:gd name="T51" fmla="*/ 77 h 151"/>
                <a:gd name="T52" fmla="*/ 142 w 180"/>
                <a:gd name="T53" fmla="*/ 116 h 151"/>
                <a:gd name="T54" fmla="*/ 142 w 180"/>
                <a:gd name="T55" fmla="*/ 124 h 151"/>
                <a:gd name="T56" fmla="*/ 178 w 180"/>
                <a:gd name="T57" fmla="*/ 117 h 151"/>
                <a:gd name="T58" fmla="*/ 180 w 180"/>
                <a:gd name="T59" fmla="*/ 116 h 151"/>
                <a:gd name="T60" fmla="*/ 180 w 180"/>
                <a:gd name="T61" fmla="*/ 116 h 151"/>
                <a:gd name="T62" fmla="*/ 180 w 180"/>
                <a:gd name="T63" fmla="*/ 88 h 151"/>
                <a:gd name="T64" fmla="*/ 146 w 180"/>
                <a:gd name="T65" fmla="*/ 55 h 151"/>
                <a:gd name="T66" fmla="*/ 45 w 180"/>
                <a:gd name="T67" fmla="*/ 53 h 151"/>
                <a:gd name="T68" fmla="*/ 59 w 180"/>
                <a:gd name="T69" fmla="*/ 49 h 151"/>
                <a:gd name="T70" fmla="*/ 71 w 180"/>
                <a:gd name="T71" fmla="*/ 28 h 151"/>
                <a:gd name="T72" fmla="*/ 71 w 180"/>
                <a:gd name="T73" fmla="*/ 26 h 151"/>
                <a:gd name="T74" fmla="*/ 45 w 180"/>
                <a:gd name="T75" fmla="*/ 0 h 151"/>
                <a:gd name="T76" fmla="*/ 18 w 180"/>
                <a:gd name="T77" fmla="*/ 26 h 151"/>
                <a:gd name="T78" fmla="*/ 45 w 180"/>
                <a:gd name="T79" fmla="*/ 53 h 151"/>
                <a:gd name="T80" fmla="*/ 68 w 180"/>
                <a:gd name="T81" fmla="*/ 77 h 151"/>
                <a:gd name="T82" fmla="*/ 58 w 180"/>
                <a:gd name="T83" fmla="*/ 55 h 151"/>
                <a:gd name="T84" fmla="*/ 56 w 180"/>
                <a:gd name="T85" fmla="*/ 55 h 151"/>
                <a:gd name="T86" fmla="*/ 34 w 180"/>
                <a:gd name="T87" fmla="*/ 55 h 151"/>
                <a:gd name="T88" fmla="*/ 0 w 180"/>
                <a:gd name="T89" fmla="*/ 88 h 151"/>
                <a:gd name="T90" fmla="*/ 0 w 180"/>
                <a:gd name="T91" fmla="*/ 116 h 151"/>
                <a:gd name="T92" fmla="*/ 0 w 180"/>
                <a:gd name="T93" fmla="*/ 116 h 151"/>
                <a:gd name="T94" fmla="*/ 2 w 180"/>
                <a:gd name="T95" fmla="*/ 117 h 151"/>
                <a:gd name="T96" fmla="*/ 40 w 180"/>
                <a:gd name="T97" fmla="*/ 124 h 151"/>
                <a:gd name="T98" fmla="*/ 40 w 180"/>
                <a:gd name="T99" fmla="*/ 116 h 151"/>
                <a:gd name="T100" fmla="*/ 68 w 180"/>
                <a:gd name="T101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0" h="151">
                  <a:moveTo>
                    <a:pt x="108" y="26"/>
                  </a:moveTo>
                  <a:cubicBezTo>
                    <a:pt x="117" y="31"/>
                    <a:pt x="123" y="40"/>
                    <a:pt x="124" y="50"/>
                  </a:cubicBezTo>
                  <a:cubicBezTo>
                    <a:pt x="127" y="52"/>
                    <a:pt x="131" y="53"/>
                    <a:pt x="135" y="53"/>
                  </a:cubicBezTo>
                  <a:cubicBezTo>
                    <a:pt x="149" y="53"/>
                    <a:pt x="161" y="41"/>
                    <a:pt x="161" y="26"/>
                  </a:cubicBezTo>
                  <a:cubicBezTo>
                    <a:pt x="161" y="12"/>
                    <a:pt x="149" y="0"/>
                    <a:pt x="135" y="0"/>
                  </a:cubicBezTo>
                  <a:cubicBezTo>
                    <a:pt x="120" y="0"/>
                    <a:pt x="109" y="12"/>
                    <a:pt x="108" y="26"/>
                  </a:cubicBezTo>
                  <a:moveTo>
                    <a:pt x="91" y="80"/>
                  </a:moveTo>
                  <a:cubicBezTo>
                    <a:pt x="106" y="80"/>
                    <a:pt x="117" y="68"/>
                    <a:pt x="117" y="54"/>
                  </a:cubicBezTo>
                  <a:cubicBezTo>
                    <a:pt x="117" y="39"/>
                    <a:pt x="106" y="27"/>
                    <a:pt x="91" y="27"/>
                  </a:cubicBezTo>
                  <a:cubicBezTo>
                    <a:pt x="77" y="27"/>
                    <a:pt x="65" y="39"/>
                    <a:pt x="65" y="54"/>
                  </a:cubicBezTo>
                  <a:cubicBezTo>
                    <a:pt x="65" y="68"/>
                    <a:pt x="77" y="80"/>
                    <a:pt x="91" y="80"/>
                  </a:cubicBezTo>
                  <a:moveTo>
                    <a:pt x="102" y="82"/>
                  </a:moveTo>
                  <a:cubicBezTo>
                    <a:pt x="80" y="82"/>
                    <a:pt x="80" y="82"/>
                    <a:pt x="80" y="82"/>
                  </a:cubicBezTo>
                  <a:cubicBezTo>
                    <a:pt x="61" y="82"/>
                    <a:pt x="46" y="97"/>
                    <a:pt x="46" y="116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66" y="149"/>
                    <a:pt x="81" y="151"/>
                    <a:pt x="94" y="151"/>
                  </a:cubicBezTo>
                  <a:cubicBezTo>
                    <a:pt x="119" y="151"/>
                    <a:pt x="133" y="144"/>
                    <a:pt x="134" y="144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16"/>
                    <a:pt x="136" y="116"/>
                    <a:pt x="136" y="116"/>
                  </a:cubicBezTo>
                  <a:cubicBezTo>
                    <a:pt x="136" y="97"/>
                    <a:pt x="121" y="82"/>
                    <a:pt x="102" y="82"/>
                  </a:cubicBezTo>
                  <a:moveTo>
                    <a:pt x="146" y="55"/>
                  </a:moveTo>
                  <a:cubicBezTo>
                    <a:pt x="124" y="55"/>
                    <a:pt x="124" y="55"/>
                    <a:pt x="124" y="55"/>
                  </a:cubicBezTo>
                  <a:cubicBezTo>
                    <a:pt x="123" y="63"/>
                    <a:pt x="120" y="71"/>
                    <a:pt x="114" y="77"/>
                  </a:cubicBezTo>
                  <a:cubicBezTo>
                    <a:pt x="130" y="82"/>
                    <a:pt x="142" y="97"/>
                    <a:pt x="142" y="116"/>
                  </a:cubicBezTo>
                  <a:cubicBezTo>
                    <a:pt x="142" y="124"/>
                    <a:pt x="142" y="124"/>
                    <a:pt x="142" y="124"/>
                  </a:cubicBezTo>
                  <a:cubicBezTo>
                    <a:pt x="164" y="123"/>
                    <a:pt x="177" y="117"/>
                    <a:pt x="178" y="117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0" y="88"/>
                    <a:pt x="180" y="88"/>
                    <a:pt x="180" y="88"/>
                  </a:cubicBezTo>
                  <a:cubicBezTo>
                    <a:pt x="180" y="70"/>
                    <a:pt x="165" y="55"/>
                    <a:pt x="146" y="55"/>
                  </a:cubicBezTo>
                  <a:moveTo>
                    <a:pt x="45" y="53"/>
                  </a:moveTo>
                  <a:cubicBezTo>
                    <a:pt x="50" y="53"/>
                    <a:pt x="55" y="51"/>
                    <a:pt x="59" y="49"/>
                  </a:cubicBezTo>
                  <a:cubicBezTo>
                    <a:pt x="60" y="40"/>
                    <a:pt x="65" y="33"/>
                    <a:pt x="71" y="28"/>
                  </a:cubicBezTo>
                  <a:cubicBezTo>
                    <a:pt x="71" y="27"/>
                    <a:pt x="71" y="27"/>
                    <a:pt x="71" y="26"/>
                  </a:cubicBezTo>
                  <a:cubicBezTo>
                    <a:pt x="71" y="12"/>
                    <a:pt x="59" y="0"/>
                    <a:pt x="45" y="0"/>
                  </a:cubicBezTo>
                  <a:cubicBezTo>
                    <a:pt x="30" y="0"/>
                    <a:pt x="18" y="12"/>
                    <a:pt x="18" y="26"/>
                  </a:cubicBezTo>
                  <a:cubicBezTo>
                    <a:pt x="18" y="41"/>
                    <a:pt x="30" y="53"/>
                    <a:pt x="45" y="53"/>
                  </a:cubicBezTo>
                  <a:moveTo>
                    <a:pt x="68" y="77"/>
                  </a:moveTo>
                  <a:cubicBezTo>
                    <a:pt x="63" y="71"/>
                    <a:pt x="59" y="63"/>
                    <a:pt x="58" y="55"/>
                  </a:cubicBezTo>
                  <a:cubicBezTo>
                    <a:pt x="58" y="55"/>
                    <a:pt x="57" y="55"/>
                    <a:pt x="56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15" y="55"/>
                    <a:pt x="0" y="70"/>
                    <a:pt x="0" y="8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16" y="121"/>
                    <a:pt x="29" y="123"/>
                    <a:pt x="40" y="124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97"/>
                    <a:pt x="52" y="82"/>
                    <a:pt x="68" y="7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38">
              <a:extLst>
                <a:ext uri="{FF2B5EF4-FFF2-40B4-BE49-F238E27FC236}">
                  <a16:creationId xmlns:a16="http://schemas.microsoft.com/office/drawing/2014/main" id="{D0E6E481-19FC-4C68-A7BD-3D8BABC1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807" y="1105339"/>
              <a:ext cx="809270" cy="809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C8E7E7C3-3514-4CE7-AA96-0BC768C9A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69878" y="1238410"/>
              <a:ext cx="541156" cy="541156"/>
            </a:xfrm>
            <a:custGeom>
              <a:avLst/>
              <a:gdLst>
                <a:gd name="T0" fmla="*/ 116 w 232"/>
                <a:gd name="T1" fmla="*/ 232 h 232"/>
                <a:gd name="T2" fmla="*/ 232 w 232"/>
                <a:gd name="T3" fmla="*/ 116 h 232"/>
                <a:gd name="T4" fmla="*/ 116 w 232"/>
                <a:gd name="T5" fmla="*/ 0 h 232"/>
                <a:gd name="T6" fmla="*/ 0 w 232"/>
                <a:gd name="T7" fmla="*/ 116 h 232"/>
                <a:gd name="T8" fmla="*/ 116 w 232"/>
                <a:gd name="T9" fmla="*/ 232 h 232"/>
                <a:gd name="T10" fmla="*/ 116 w 232"/>
                <a:gd name="T11" fmla="*/ 22 h 232"/>
                <a:gd name="T12" fmla="*/ 210 w 232"/>
                <a:gd name="T13" fmla="*/ 116 h 232"/>
                <a:gd name="T14" fmla="*/ 116 w 232"/>
                <a:gd name="T15" fmla="*/ 210 h 232"/>
                <a:gd name="T16" fmla="*/ 22 w 232"/>
                <a:gd name="T17" fmla="*/ 116 h 232"/>
                <a:gd name="T18" fmla="*/ 116 w 232"/>
                <a:gd name="T19" fmla="*/ 22 h 232"/>
                <a:gd name="T20" fmla="*/ 116 w 232"/>
                <a:gd name="T21" fmla="*/ 136 h 232"/>
                <a:gd name="T22" fmla="*/ 189 w 232"/>
                <a:gd name="T23" fmla="*/ 117 h 232"/>
                <a:gd name="T24" fmla="*/ 116 w 232"/>
                <a:gd name="T25" fmla="*/ 189 h 232"/>
                <a:gd name="T26" fmla="*/ 44 w 232"/>
                <a:gd name="T27" fmla="*/ 117 h 232"/>
                <a:gd name="T28" fmla="*/ 116 w 232"/>
                <a:gd name="T29" fmla="*/ 136 h 232"/>
                <a:gd name="T30" fmla="*/ 58 w 232"/>
                <a:gd name="T31" fmla="*/ 80 h 232"/>
                <a:gd name="T32" fmla="*/ 73 w 232"/>
                <a:gd name="T33" fmla="*/ 102 h 232"/>
                <a:gd name="T34" fmla="*/ 87 w 232"/>
                <a:gd name="T35" fmla="*/ 80 h 232"/>
                <a:gd name="T36" fmla="*/ 73 w 232"/>
                <a:gd name="T37" fmla="*/ 58 h 232"/>
                <a:gd name="T38" fmla="*/ 58 w 232"/>
                <a:gd name="T39" fmla="*/ 80 h 232"/>
                <a:gd name="T40" fmla="*/ 145 w 232"/>
                <a:gd name="T41" fmla="*/ 80 h 232"/>
                <a:gd name="T42" fmla="*/ 160 w 232"/>
                <a:gd name="T43" fmla="*/ 102 h 232"/>
                <a:gd name="T44" fmla="*/ 174 w 232"/>
                <a:gd name="T45" fmla="*/ 80 h 232"/>
                <a:gd name="T46" fmla="*/ 160 w 232"/>
                <a:gd name="T47" fmla="*/ 58 h 232"/>
                <a:gd name="T48" fmla="*/ 145 w 232"/>
                <a:gd name="T49" fmla="*/ 8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moveTo>
                    <a:pt x="116" y="22"/>
                  </a:moveTo>
                  <a:cubicBezTo>
                    <a:pt x="168" y="22"/>
                    <a:pt x="210" y="64"/>
                    <a:pt x="210" y="116"/>
                  </a:cubicBezTo>
                  <a:cubicBezTo>
                    <a:pt x="210" y="168"/>
                    <a:pt x="168" y="210"/>
                    <a:pt x="116" y="210"/>
                  </a:cubicBezTo>
                  <a:cubicBezTo>
                    <a:pt x="64" y="210"/>
                    <a:pt x="22" y="168"/>
                    <a:pt x="22" y="116"/>
                  </a:cubicBezTo>
                  <a:cubicBezTo>
                    <a:pt x="22" y="64"/>
                    <a:pt x="64" y="22"/>
                    <a:pt x="116" y="22"/>
                  </a:cubicBezTo>
                  <a:moveTo>
                    <a:pt x="116" y="136"/>
                  </a:moveTo>
                  <a:cubicBezTo>
                    <a:pt x="142" y="136"/>
                    <a:pt x="167" y="129"/>
                    <a:pt x="189" y="117"/>
                  </a:cubicBezTo>
                  <a:cubicBezTo>
                    <a:pt x="185" y="157"/>
                    <a:pt x="154" y="189"/>
                    <a:pt x="116" y="189"/>
                  </a:cubicBezTo>
                  <a:cubicBezTo>
                    <a:pt x="78" y="189"/>
                    <a:pt x="47" y="157"/>
                    <a:pt x="44" y="117"/>
                  </a:cubicBezTo>
                  <a:cubicBezTo>
                    <a:pt x="65" y="129"/>
                    <a:pt x="90" y="136"/>
                    <a:pt x="116" y="136"/>
                  </a:cubicBezTo>
                  <a:moveTo>
                    <a:pt x="58" y="80"/>
                  </a:moveTo>
                  <a:cubicBezTo>
                    <a:pt x="58" y="92"/>
                    <a:pt x="65" y="102"/>
                    <a:pt x="73" y="102"/>
                  </a:cubicBezTo>
                  <a:cubicBezTo>
                    <a:pt x="81" y="102"/>
                    <a:pt x="87" y="92"/>
                    <a:pt x="87" y="80"/>
                  </a:cubicBezTo>
                  <a:cubicBezTo>
                    <a:pt x="87" y="68"/>
                    <a:pt x="81" y="58"/>
                    <a:pt x="73" y="58"/>
                  </a:cubicBezTo>
                  <a:cubicBezTo>
                    <a:pt x="65" y="58"/>
                    <a:pt x="58" y="68"/>
                    <a:pt x="58" y="80"/>
                  </a:cubicBezTo>
                  <a:moveTo>
                    <a:pt x="145" y="80"/>
                  </a:moveTo>
                  <a:cubicBezTo>
                    <a:pt x="145" y="92"/>
                    <a:pt x="152" y="102"/>
                    <a:pt x="160" y="102"/>
                  </a:cubicBezTo>
                  <a:cubicBezTo>
                    <a:pt x="168" y="102"/>
                    <a:pt x="174" y="92"/>
                    <a:pt x="174" y="80"/>
                  </a:cubicBezTo>
                  <a:cubicBezTo>
                    <a:pt x="174" y="68"/>
                    <a:pt x="168" y="58"/>
                    <a:pt x="160" y="58"/>
                  </a:cubicBezTo>
                  <a:cubicBezTo>
                    <a:pt x="152" y="58"/>
                    <a:pt x="145" y="68"/>
                    <a:pt x="145" y="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514DA9D-8730-461E-8F46-09337D5BEBC0}"/>
                </a:ext>
              </a:extLst>
            </p:cNvPr>
            <p:cNvGrpSpPr/>
            <p:nvPr/>
          </p:nvGrpSpPr>
          <p:grpSpPr>
            <a:xfrm>
              <a:off x="10385605" y="4024035"/>
              <a:ext cx="301628" cy="264171"/>
              <a:chOff x="10232543" y="3762369"/>
              <a:chExt cx="331791" cy="290588"/>
            </a:xfrm>
            <a:solidFill>
              <a:schemeClr val="bg1">
                <a:lumMod val="75000"/>
              </a:schemeClr>
            </a:solidFill>
          </p:grpSpPr>
          <p:sp>
            <p:nvSpPr>
              <p:cNvPr id="151" name="Freeform 40">
                <a:extLst>
                  <a:ext uri="{FF2B5EF4-FFF2-40B4-BE49-F238E27FC236}">
                    <a16:creationId xmlns:a16="http://schemas.microsoft.com/office/drawing/2014/main" id="{D1CDCA74-E3D4-452A-8C88-1FC86B838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7354" y="3962961"/>
                <a:ext cx="89996" cy="89996"/>
              </a:xfrm>
              <a:custGeom>
                <a:avLst/>
                <a:gdLst>
                  <a:gd name="T0" fmla="*/ 12 w 35"/>
                  <a:gd name="T1" fmla="*/ 3 h 35"/>
                  <a:gd name="T2" fmla="*/ 32 w 35"/>
                  <a:gd name="T3" fmla="*/ 12 h 35"/>
                  <a:gd name="T4" fmla="*/ 22 w 35"/>
                  <a:gd name="T5" fmla="*/ 32 h 35"/>
                  <a:gd name="T6" fmla="*/ 2 w 35"/>
                  <a:gd name="T7" fmla="*/ 22 h 35"/>
                  <a:gd name="T8" fmla="*/ 12 w 35"/>
                  <a:gd name="T9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12" y="3"/>
                    </a:moveTo>
                    <a:cubicBezTo>
                      <a:pt x="20" y="0"/>
                      <a:pt x="29" y="4"/>
                      <a:pt x="32" y="12"/>
                    </a:cubicBezTo>
                    <a:cubicBezTo>
                      <a:pt x="35" y="20"/>
                      <a:pt x="30" y="29"/>
                      <a:pt x="22" y="32"/>
                    </a:cubicBezTo>
                    <a:cubicBezTo>
                      <a:pt x="14" y="35"/>
                      <a:pt x="5" y="31"/>
                      <a:pt x="2" y="22"/>
                    </a:cubicBezTo>
                    <a:cubicBezTo>
                      <a:pt x="0" y="14"/>
                      <a:pt x="4" y="5"/>
                      <a:pt x="12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2" name="Freeform 41">
                <a:extLst>
                  <a:ext uri="{FF2B5EF4-FFF2-40B4-BE49-F238E27FC236}">
                    <a16:creationId xmlns:a16="http://schemas.microsoft.com/office/drawing/2014/main" id="{B647FF71-0398-4888-99CC-43D448F1B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9527" y="3855617"/>
                <a:ext cx="217941" cy="145294"/>
              </a:xfrm>
              <a:custGeom>
                <a:avLst/>
                <a:gdLst>
                  <a:gd name="T0" fmla="*/ 74 w 85"/>
                  <a:gd name="T1" fmla="*/ 12 h 57"/>
                  <a:gd name="T2" fmla="*/ 73 w 85"/>
                  <a:gd name="T3" fmla="*/ 11 h 57"/>
                  <a:gd name="T4" fmla="*/ 72 w 85"/>
                  <a:gd name="T5" fmla="*/ 11 h 57"/>
                  <a:gd name="T6" fmla="*/ 72 w 85"/>
                  <a:gd name="T7" fmla="*/ 11 h 57"/>
                  <a:gd name="T8" fmla="*/ 6 w 85"/>
                  <a:gd name="T9" fmla="*/ 35 h 57"/>
                  <a:gd name="T10" fmla="*/ 5 w 85"/>
                  <a:gd name="T11" fmla="*/ 38 h 57"/>
                  <a:gd name="T12" fmla="*/ 3 w 85"/>
                  <a:gd name="T13" fmla="*/ 42 h 57"/>
                  <a:gd name="T14" fmla="*/ 7 w 85"/>
                  <a:gd name="T15" fmla="*/ 55 h 57"/>
                  <a:gd name="T16" fmla="*/ 20 w 85"/>
                  <a:gd name="T17" fmla="*/ 51 h 57"/>
                  <a:gd name="T18" fmla="*/ 24 w 85"/>
                  <a:gd name="T19" fmla="*/ 44 h 57"/>
                  <a:gd name="T20" fmla="*/ 66 w 85"/>
                  <a:gd name="T21" fmla="*/ 29 h 57"/>
                  <a:gd name="T22" fmla="*/ 70 w 85"/>
                  <a:gd name="T23" fmla="*/ 31 h 57"/>
                  <a:gd name="T24" fmla="*/ 83 w 85"/>
                  <a:gd name="T25" fmla="*/ 27 h 57"/>
                  <a:gd name="T26" fmla="*/ 84 w 85"/>
                  <a:gd name="T27" fmla="*/ 20 h 57"/>
                  <a:gd name="T28" fmla="*/ 79 w 85"/>
                  <a:gd name="T29" fmla="*/ 14 h 57"/>
                  <a:gd name="T30" fmla="*/ 74 w 85"/>
                  <a:gd name="T31" fmla="*/ 1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5" h="57">
                    <a:moveTo>
                      <a:pt x="74" y="12"/>
                    </a:moveTo>
                    <a:cubicBezTo>
                      <a:pt x="74" y="11"/>
                      <a:pt x="74" y="11"/>
                      <a:pt x="73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47" y="0"/>
                      <a:pt x="18" y="11"/>
                      <a:pt x="6" y="35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0" y="47"/>
                      <a:pt x="2" y="53"/>
                      <a:pt x="7" y="55"/>
                    </a:cubicBezTo>
                    <a:cubicBezTo>
                      <a:pt x="12" y="57"/>
                      <a:pt x="18" y="55"/>
                      <a:pt x="20" y="51"/>
                    </a:cubicBezTo>
                    <a:cubicBezTo>
                      <a:pt x="24" y="44"/>
                      <a:pt x="24" y="44"/>
                      <a:pt x="24" y="44"/>
                    </a:cubicBezTo>
                    <a:cubicBezTo>
                      <a:pt x="31" y="28"/>
                      <a:pt x="50" y="22"/>
                      <a:pt x="66" y="29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5" y="34"/>
                      <a:pt x="81" y="32"/>
                      <a:pt x="83" y="27"/>
                    </a:cubicBezTo>
                    <a:cubicBezTo>
                      <a:pt x="85" y="25"/>
                      <a:pt x="85" y="22"/>
                      <a:pt x="84" y="20"/>
                    </a:cubicBezTo>
                    <a:cubicBezTo>
                      <a:pt x="83" y="17"/>
                      <a:pt x="81" y="15"/>
                      <a:pt x="79" y="14"/>
                    </a:cubicBezTo>
                    <a:lnTo>
                      <a:pt x="74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3" name="Freeform 42">
                <a:extLst>
                  <a:ext uri="{FF2B5EF4-FFF2-40B4-BE49-F238E27FC236}">
                    <a16:creationId xmlns:a16="http://schemas.microsoft.com/office/drawing/2014/main" id="{C2A37A08-5775-40D9-9F57-D02182AF5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2543" y="3762369"/>
                <a:ext cx="331791" cy="200593"/>
              </a:xfrm>
              <a:custGeom>
                <a:avLst/>
                <a:gdLst>
                  <a:gd name="T0" fmla="*/ 123 w 129"/>
                  <a:gd name="T1" fmla="*/ 21 h 78"/>
                  <a:gd name="T2" fmla="*/ 119 w 129"/>
                  <a:gd name="T3" fmla="*/ 19 h 78"/>
                  <a:gd name="T4" fmla="*/ 119 w 129"/>
                  <a:gd name="T5" fmla="*/ 19 h 78"/>
                  <a:gd name="T6" fmla="*/ 115 w 129"/>
                  <a:gd name="T7" fmla="*/ 17 h 78"/>
                  <a:gd name="T8" fmla="*/ 114 w 129"/>
                  <a:gd name="T9" fmla="*/ 16 h 78"/>
                  <a:gd name="T10" fmla="*/ 6 w 129"/>
                  <a:gd name="T11" fmla="*/ 56 h 78"/>
                  <a:gd name="T12" fmla="*/ 6 w 129"/>
                  <a:gd name="T13" fmla="*/ 57 h 78"/>
                  <a:gd name="T14" fmla="*/ 2 w 129"/>
                  <a:gd name="T15" fmla="*/ 64 h 78"/>
                  <a:gd name="T16" fmla="*/ 6 w 129"/>
                  <a:gd name="T17" fmla="*/ 76 h 78"/>
                  <a:gd name="T18" fmla="*/ 18 w 129"/>
                  <a:gd name="T19" fmla="*/ 72 h 78"/>
                  <a:gd name="T20" fmla="*/ 22 w 129"/>
                  <a:gd name="T21" fmla="*/ 65 h 78"/>
                  <a:gd name="T22" fmla="*/ 22 w 129"/>
                  <a:gd name="T23" fmla="*/ 65 h 78"/>
                  <a:gd name="T24" fmla="*/ 109 w 129"/>
                  <a:gd name="T25" fmla="*/ 34 h 78"/>
                  <a:gd name="T26" fmla="*/ 115 w 129"/>
                  <a:gd name="T27" fmla="*/ 37 h 78"/>
                  <a:gd name="T28" fmla="*/ 127 w 129"/>
                  <a:gd name="T29" fmla="*/ 33 h 78"/>
                  <a:gd name="T30" fmla="*/ 123 w 129"/>
                  <a:gd name="T31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78">
                    <a:moveTo>
                      <a:pt x="123" y="21"/>
                    </a:moveTo>
                    <a:cubicBezTo>
                      <a:pt x="119" y="19"/>
                      <a:pt x="119" y="19"/>
                      <a:pt x="119" y="19"/>
                    </a:cubicBezTo>
                    <a:cubicBezTo>
                      <a:pt x="119" y="19"/>
                      <a:pt x="119" y="19"/>
                      <a:pt x="119" y="19"/>
                    </a:cubicBezTo>
                    <a:cubicBezTo>
                      <a:pt x="115" y="17"/>
                      <a:pt x="115" y="17"/>
                      <a:pt x="115" y="17"/>
                    </a:cubicBezTo>
                    <a:cubicBezTo>
                      <a:pt x="115" y="17"/>
                      <a:pt x="114" y="16"/>
                      <a:pt x="114" y="16"/>
                    </a:cubicBezTo>
                    <a:cubicBezTo>
                      <a:pt x="73" y="0"/>
                      <a:pt x="26" y="17"/>
                      <a:pt x="6" y="56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0" y="69"/>
                      <a:pt x="2" y="74"/>
                      <a:pt x="6" y="76"/>
                    </a:cubicBezTo>
                    <a:cubicBezTo>
                      <a:pt x="11" y="78"/>
                      <a:pt x="16" y="77"/>
                      <a:pt x="18" y="72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38" y="33"/>
                      <a:pt x="77" y="19"/>
                      <a:pt x="109" y="34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20" y="39"/>
                      <a:pt x="125" y="37"/>
                      <a:pt x="127" y="33"/>
                    </a:cubicBezTo>
                    <a:cubicBezTo>
                      <a:pt x="129" y="28"/>
                      <a:pt x="127" y="23"/>
                      <a:pt x="123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0" name="Oval 43">
              <a:extLst>
                <a:ext uri="{FF2B5EF4-FFF2-40B4-BE49-F238E27FC236}">
                  <a16:creationId xmlns:a16="http://schemas.microsoft.com/office/drawing/2014/main" id="{3D1F9604-C808-4CB4-B4D7-307698793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262" y="4896390"/>
              <a:ext cx="821098" cy="8201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0A6B3F76-DB53-43B8-88F0-56A35B8034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7505" y="5031433"/>
              <a:ext cx="571714" cy="556928"/>
            </a:xfrm>
            <a:custGeom>
              <a:avLst/>
              <a:gdLst>
                <a:gd name="T0" fmla="*/ 144 w 245"/>
                <a:gd name="T1" fmla="*/ 2 h 239"/>
                <a:gd name="T2" fmla="*/ 105 w 245"/>
                <a:gd name="T3" fmla="*/ 2 h 239"/>
                <a:gd name="T4" fmla="*/ 136 w 245"/>
                <a:gd name="T5" fmla="*/ 236 h 239"/>
                <a:gd name="T6" fmla="*/ 216 w 245"/>
                <a:gd name="T7" fmla="*/ 164 h 239"/>
                <a:gd name="T8" fmla="*/ 187 w 245"/>
                <a:gd name="T9" fmla="*/ 152 h 239"/>
                <a:gd name="T10" fmla="*/ 182 w 245"/>
                <a:gd name="T11" fmla="*/ 203 h 239"/>
                <a:gd name="T12" fmla="*/ 45 w 245"/>
                <a:gd name="T13" fmla="*/ 57 h 239"/>
                <a:gd name="T14" fmla="*/ 45 w 245"/>
                <a:gd name="T15" fmla="*/ 109 h 239"/>
                <a:gd name="T16" fmla="*/ 53 w 245"/>
                <a:gd name="T17" fmla="*/ 102 h 239"/>
                <a:gd name="T18" fmla="*/ 65 w 245"/>
                <a:gd name="T19" fmla="*/ 107 h 239"/>
                <a:gd name="T20" fmla="*/ 74 w 245"/>
                <a:gd name="T21" fmla="*/ 129 h 239"/>
                <a:gd name="T22" fmla="*/ 87 w 245"/>
                <a:gd name="T23" fmla="*/ 143 h 239"/>
                <a:gd name="T24" fmla="*/ 88 w 245"/>
                <a:gd name="T25" fmla="*/ 172 h 239"/>
                <a:gd name="T26" fmla="*/ 94 w 245"/>
                <a:gd name="T27" fmla="*/ 199 h 239"/>
                <a:gd name="T28" fmla="*/ 105 w 245"/>
                <a:gd name="T29" fmla="*/ 210 h 239"/>
                <a:gd name="T30" fmla="*/ 124 w 245"/>
                <a:gd name="T31" fmla="*/ 177 h 239"/>
                <a:gd name="T32" fmla="*/ 139 w 245"/>
                <a:gd name="T33" fmla="*/ 136 h 239"/>
                <a:gd name="T34" fmla="*/ 114 w 245"/>
                <a:gd name="T35" fmla="*/ 132 h 239"/>
                <a:gd name="T36" fmla="*/ 91 w 245"/>
                <a:gd name="T37" fmla="*/ 130 h 239"/>
                <a:gd name="T38" fmla="*/ 77 w 245"/>
                <a:gd name="T39" fmla="*/ 123 h 239"/>
                <a:gd name="T40" fmla="*/ 86 w 245"/>
                <a:gd name="T41" fmla="*/ 113 h 239"/>
                <a:gd name="T42" fmla="*/ 88 w 245"/>
                <a:gd name="T43" fmla="*/ 107 h 239"/>
                <a:gd name="T44" fmla="*/ 72 w 245"/>
                <a:gd name="T45" fmla="*/ 95 h 239"/>
                <a:gd name="T46" fmla="*/ 119 w 245"/>
                <a:gd name="T47" fmla="*/ 115 h 239"/>
                <a:gd name="T48" fmla="*/ 122 w 245"/>
                <a:gd name="T49" fmla="*/ 104 h 239"/>
                <a:gd name="T50" fmla="*/ 132 w 245"/>
                <a:gd name="T51" fmla="*/ 68 h 239"/>
                <a:gd name="T52" fmla="*/ 137 w 245"/>
                <a:gd name="T53" fmla="*/ 59 h 239"/>
                <a:gd name="T54" fmla="*/ 145 w 245"/>
                <a:gd name="T55" fmla="*/ 50 h 239"/>
                <a:gd name="T56" fmla="*/ 128 w 245"/>
                <a:gd name="T57" fmla="*/ 44 h 239"/>
                <a:gd name="T58" fmla="*/ 111 w 245"/>
                <a:gd name="T59" fmla="*/ 43 h 239"/>
                <a:gd name="T60" fmla="*/ 96 w 245"/>
                <a:gd name="T61" fmla="*/ 48 h 239"/>
                <a:gd name="T62" fmla="*/ 116 w 245"/>
                <a:gd name="T63" fmla="*/ 31 h 239"/>
                <a:gd name="T64" fmla="*/ 108 w 245"/>
                <a:gd name="T65" fmla="*/ 24 h 239"/>
                <a:gd name="T66" fmla="*/ 104 w 245"/>
                <a:gd name="T67" fmla="*/ 20 h 239"/>
                <a:gd name="T68" fmla="*/ 134 w 245"/>
                <a:gd name="T69" fmla="*/ 27 h 239"/>
                <a:gd name="T70" fmla="*/ 164 w 245"/>
                <a:gd name="T71" fmla="*/ 29 h 239"/>
                <a:gd name="T72" fmla="*/ 167 w 245"/>
                <a:gd name="T73" fmla="*/ 44 h 239"/>
                <a:gd name="T74" fmla="*/ 179 w 245"/>
                <a:gd name="T75" fmla="*/ 52 h 239"/>
                <a:gd name="T76" fmla="*/ 194 w 245"/>
                <a:gd name="T77" fmla="*/ 51 h 239"/>
                <a:gd name="T78" fmla="*/ 207 w 245"/>
                <a:gd name="T79" fmla="*/ 59 h 239"/>
                <a:gd name="T80" fmla="*/ 198 w 245"/>
                <a:gd name="T81" fmla="*/ 94 h 239"/>
                <a:gd name="T82" fmla="*/ 221 w 245"/>
                <a:gd name="T83" fmla="*/ 12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239">
                  <a:moveTo>
                    <a:pt x="241" y="104"/>
                  </a:moveTo>
                  <a:cubicBezTo>
                    <a:pt x="239" y="84"/>
                    <a:pt x="231" y="66"/>
                    <a:pt x="220" y="50"/>
                  </a:cubicBezTo>
                  <a:cubicBezTo>
                    <a:pt x="201" y="24"/>
                    <a:pt x="175" y="8"/>
                    <a:pt x="144" y="2"/>
                  </a:cubicBezTo>
                  <a:cubicBezTo>
                    <a:pt x="137" y="1"/>
                    <a:pt x="131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7" y="1"/>
                    <a:pt x="111" y="1"/>
                    <a:pt x="105" y="2"/>
                  </a:cubicBezTo>
                  <a:cubicBezTo>
                    <a:pt x="44" y="11"/>
                    <a:pt x="0" y="69"/>
                    <a:pt x="7" y="131"/>
                  </a:cubicBezTo>
                  <a:cubicBezTo>
                    <a:pt x="10" y="160"/>
                    <a:pt x="23" y="185"/>
                    <a:pt x="44" y="205"/>
                  </a:cubicBezTo>
                  <a:cubicBezTo>
                    <a:pt x="70" y="229"/>
                    <a:pt x="101" y="239"/>
                    <a:pt x="136" y="236"/>
                  </a:cubicBezTo>
                  <a:cubicBezTo>
                    <a:pt x="163" y="233"/>
                    <a:pt x="186" y="222"/>
                    <a:pt x="206" y="203"/>
                  </a:cubicBezTo>
                  <a:cubicBezTo>
                    <a:pt x="234" y="176"/>
                    <a:pt x="245" y="142"/>
                    <a:pt x="241" y="104"/>
                  </a:cubicBezTo>
                  <a:moveTo>
                    <a:pt x="216" y="164"/>
                  </a:moveTo>
                  <a:cubicBezTo>
                    <a:pt x="213" y="159"/>
                    <a:pt x="209" y="151"/>
                    <a:pt x="208" y="145"/>
                  </a:cubicBezTo>
                  <a:cubicBezTo>
                    <a:pt x="205" y="136"/>
                    <a:pt x="199" y="145"/>
                    <a:pt x="199" y="151"/>
                  </a:cubicBezTo>
                  <a:cubicBezTo>
                    <a:pt x="198" y="157"/>
                    <a:pt x="194" y="161"/>
                    <a:pt x="187" y="152"/>
                  </a:cubicBezTo>
                  <a:cubicBezTo>
                    <a:pt x="179" y="144"/>
                    <a:pt x="177" y="145"/>
                    <a:pt x="175" y="145"/>
                  </a:cubicBezTo>
                  <a:cubicBezTo>
                    <a:pt x="172" y="145"/>
                    <a:pt x="168" y="151"/>
                    <a:pt x="169" y="179"/>
                  </a:cubicBezTo>
                  <a:cubicBezTo>
                    <a:pt x="170" y="198"/>
                    <a:pt x="177" y="201"/>
                    <a:pt x="182" y="203"/>
                  </a:cubicBezTo>
                  <a:cubicBezTo>
                    <a:pt x="173" y="209"/>
                    <a:pt x="162" y="214"/>
                    <a:pt x="150" y="217"/>
                  </a:cubicBezTo>
                  <a:cubicBezTo>
                    <a:pt x="104" y="229"/>
                    <a:pt x="57" y="208"/>
                    <a:pt x="35" y="166"/>
                  </a:cubicBezTo>
                  <a:cubicBezTo>
                    <a:pt x="15" y="126"/>
                    <a:pt x="25" y="82"/>
                    <a:pt x="45" y="57"/>
                  </a:cubicBezTo>
                  <a:cubicBezTo>
                    <a:pt x="46" y="62"/>
                    <a:pt x="47" y="66"/>
                    <a:pt x="47" y="70"/>
                  </a:cubicBezTo>
                  <a:cubicBezTo>
                    <a:pt x="48" y="80"/>
                    <a:pt x="47" y="91"/>
                    <a:pt x="45" y="102"/>
                  </a:cubicBezTo>
                  <a:cubicBezTo>
                    <a:pt x="45" y="104"/>
                    <a:pt x="45" y="107"/>
                    <a:pt x="45" y="109"/>
                  </a:cubicBezTo>
                  <a:cubicBezTo>
                    <a:pt x="46" y="110"/>
                    <a:pt x="48" y="112"/>
                    <a:pt x="49" y="112"/>
                  </a:cubicBezTo>
                  <a:cubicBezTo>
                    <a:pt x="50" y="112"/>
                    <a:pt x="52" y="110"/>
                    <a:pt x="52" y="109"/>
                  </a:cubicBezTo>
                  <a:cubicBezTo>
                    <a:pt x="53" y="107"/>
                    <a:pt x="53" y="104"/>
                    <a:pt x="53" y="102"/>
                  </a:cubicBezTo>
                  <a:cubicBezTo>
                    <a:pt x="53" y="101"/>
                    <a:pt x="53" y="99"/>
                    <a:pt x="53" y="96"/>
                  </a:cubicBezTo>
                  <a:cubicBezTo>
                    <a:pt x="55" y="98"/>
                    <a:pt x="56" y="99"/>
                    <a:pt x="57" y="100"/>
                  </a:cubicBezTo>
                  <a:cubicBezTo>
                    <a:pt x="60" y="102"/>
                    <a:pt x="62" y="105"/>
                    <a:pt x="65" y="107"/>
                  </a:cubicBezTo>
                  <a:cubicBezTo>
                    <a:pt x="66" y="109"/>
                    <a:pt x="67" y="110"/>
                    <a:pt x="67" y="112"/>
                  </a:cubicBezTo>
                  <a:cubicBezTo>
                    <a:pt x="67" y="115"/>
                    <a:pt x="68" y="117"/>
                    <a:pt x="70" y="120"/>
                  </a:cubicBezTo>
                  <a:cubicBezTo>
                    <a:pt x="72" y="122"/>
                    <a:pt x="72" y="126"/>
                    <a:pt x="74" y="129"/>
                  </a:cubicBezTo>
                  <a:cubicBezTo>
                    <a:pt x="74" y="130"/>
                    <a:pt x="74" y="132"/>
                    <a:pt x="75" y="133"/>
                  </a:cubicBezTo>
                  <a:cubicBezTo>
                    <a:pt x="76" y="136"/>
                    <a:pt x="78" y="138"/>
                    <a:pt x="81" y="138"/>
                  </a:cubicBezTo>
                  <a:cubicBezTo>
                    <a:pt x="85" y="138"/>
                    <a:pt x="86" y="140"/>
                    <a:pt x="87" y="143"/>
                  </a:cubicBezTo>
                  <a:cubicBezTo>
                    <a:pt x="86" y="143"/>
                    <a:pt x="85" y="144"/>
                    <a:pt x="84" y="144"/>
                  </a:cubicBezTo>
                  <a:cubicBezTo>
                    <a:pt x="80" y="144"/>
                    <a:pt x="78" y="146"/>
                    <a:pt x="78" y="150"/>
                  </a:cubicBezTo>
                  <a:cubicBezTo>
                    <a:pt x="78" y="159"/>
                    <a:pt x="81" y="166"/>
                    <a:pt x="88" y="172"/>
                  </a:cubicBezTo>
                  <a:cubicBezTo>
                    <a:pt x="89" y="174"/>
                    <a:pt x="91" y="176"/>
                    <a:pt x="93" y="177"/>
                  </a:cubicBezTo>
                  <a:cubicBezTo>
                    <a:pt x="97" y="181"/>
                    <a:pt x="98" y="186"/>
                    <a:pt x="96" y="191"/>
                  </a:cubicBezTo>
                  <a:cubicBezTo>
                    <a:pt x="96" y="194"/>
                    <a:pt x="94" y="196"/>
                    <a:pt x="94" y="199"/>
                  </a:cubicBezTo>
                  <a:cubicBezTo>
                    <a:pt x="93" y="201"/>
                    <a:pt x="93" y="204"/>
                    <a:pt x="94" y="207"/>
                  </a:cubicBezTo>
                  <a:cubicBezTo>
                    <a:pt x="95" y="210"/>
                    <a:pt x="94" y="216"/>
                    <a:pt x="97" y="215"/>
                  </a:cubicBezTo>
                  <a:cubicBezTo>
                    <a:pt x="102" y="214"/>
                    <a:pt x="105" y="215"/>
                    <a:pt x="105" y="210"/>
                  </a:cubicBezTo>
                  <a:cubicBezTo>
                    <a:pt x="106" y="209"/>
                    <a:pt x="105" y="208"/>
                    <a:pt x="105" y="207"/>
                  </a:cubicBezTo>
                  <a:cubicBezTo>
                    <a:pt x="104" y="202"/>
                    <a:pt x="110" y="187"/>
                    <a:pt x="114" y="185"/>
                  </a:cubicBezTo>
                  <a:cubicBezTo>
                    <a:pt x="118" y="182"/>
                    <a:pt x="121" y="180"/>
                    <a:pt x="124" y="177"/>
                  </a:cubicBezTo>
                  <a:cubicBezTo>
                    <a:pt x="129" y="173"/>
                    <a:pt x="131" y="168"/>
                    <a:pt x="129" y="163"/>
                  </a:cubicBezTo>
                  <a:cubicBezTo>
                    <a:pt x="127" y="157"/>
                    <a:pt x="129" y="153"/>
                    <a:pt x="133" y="149"/>
                  </a:cubicBezTo>
                  <a:cubicBezTo>
                    <a:pt x="137" y="146"/>
                    <a:pt x="140" y="142"/>
                    <a:pt x="139" y="136"/>
                  </a:cubicBezTo>
                  <a:cubicBezTo>
                    <a:pt x="139" y="130"/>
                    <a:pt x="136" y="126"/>
                    <a:pt x="131" y="127"/>
                  </a:cubicBezTo>
                  <a:cubicBezTo>
                    <a:pt x="128" y="127"/>
                    <a:pt x="126" y="128"/>
                    <a:pt x="124" y="129"/>
                  </a:cubicBezTo>
                  <a:cubicBezTo>
                    <a:pt x="121" y="130"/>
                    <a:pt x="117" y="132"/>
                    <a:pt x="114" y="132"/>
                  </a:cubicBezTo>
                  <a:cubicBezTo>
                    <a:pt x="109" y="133"/>
                    <a:pt x="106" y="130"/>
                    <a:pt x="104" y="126"/>
                  </a:cubicBezTo>
                  <a:cubicBezTo>
                    <a:pt x="102" y="123"/>
                    <a:pt x="102" y="123"/>
                    <a:pt x="99" y="125"/>
                  </a:cubicBezTo>
                  <a:cubicBezTo>
                    <a:pt x="96" y="127"/>
                    <a:pt x="94" y="128"/>
                    <a:pt x="91" y="130"/>
                  </a:cubicBezTo>
                  <a:cubicBezTo>
                    <a:pt x="89" y="131"/>
                    <a:pt x="87" y="131"/>
                    <a:pt x="85" y="128"/>
                  </a:cubicBezTo>
                  <a:cubicBezTo>
                    <a:pt x="84" y="127"/>
                    <a:pt x="82" y="126"/>
                    <a:pt x="80" y="125"/>
                  </a:cubicBezTo>
                  <a:cubicBezTo>
                    <a:pt x="79" y="124"/>
                    <a:pt x="78" y="124"/>
                    <a:pt x="77" y="123"/>
                  </a:cubicBezTo>
                  <a:cubicBezTo>
                    <a:pt x="76" y="122"/>
                    <a:pt x="74" y="120"/>
                    <a:pt x="74" y="119"/>
                  </a:cubicBezTo>
                  <a:cubicBezTo>
                    <a:pt x="74" y="118"/>
                    <a:pt x="76" y="116"/>
                    <a:pt x="78" y="115"/>
                  </a:cubicBezTo>
                  <a:cubicBezTo>
                    <a:pt x="80" y="114"/>
                    <a:pt x="83" y="114"/>
                    <a:pt x="86" y="113"/>
                  </a:cubicBezTo>
                  <a:cubicBezTo>
                    <a:pt x="87" y="113"/>
                    <a:pt x="89" y="113"/>
                    <a:pt x="90" y="112"/>
                  </a:cubicBezTo>
                  <a:cubicBezTo>
                    <a:pt x="92" y="111"/>
                    <a:pt x="92" y="110"/>
                    <a:pt x="91" y="109"/>
                  </a:cubicBezTo>
                  <a:cubicBezTo>
                    <a:pt x="90" y="108"/>
                    <a:pt x="89" y="108"/>
                    <a:pt x="88" y="107"/>
                  </a:cubicBezTo>
                  <a:cubicBezTo>
                    <a:pt x="84" y="106"/>
                    <a:pt x="80" y="104"/>
                    <a:pt x="75" y="102"/>
                  </a:cubicBezTo>
                  <a:cubicBezTo>
                    <a:pt x="74" y="102"/>
                    <a:pt x="73" y="101"/>
                    <a:pt x="72" y="101"/>
                  </a:cubicBezTo>
                  <a:cubicBezTo>
                    <a:pt x="70" y="99"/>
                    <a:pt x="69" y="97"/>
                    <a:pt x="72" y="95"/>
                  </a:cubicBezTo>
                  <a:cubicBezTo>
                    <a:pt x="81" y="86"/>
                    <a:pt x="93" y="84"/>
                    <a:pt x="103" y="95"/>
                  </a:cubicBezTo>
                  <a:cubicBezTo>
                    <a:pt x="106" y="99"/>
                    <a:pt x="108" y="103"/>
                    <a:pt x="111" y="107"/>
                  </a:cubicBezTo>
                  <a:cubicBezTo>
                    <a:pt x="113" y="110"/>
                    <a:pt x="116" y="112"/>
                    <a:pt x="119" y="115"/>
                  </a:cubicBezTo>
                  <a:cubicBezTo>
                    <a:pt x="120" y="115"/>
                    <a:pt x="123" y="116"/>
                    <a:pt x="124" y="115"/>
                  </a:cubicBezTo>
                  <a:cubicBezTo>
                    <a:pt x="126" y="114"/>
                    <a:pt x="126" y="111"/>
                    <a:pt x="125" y="109"/>
                  </a:cubicBezTo>
                  <a:cubicBezTo>
                    <a:pt x="124" y="107"/>
                    <a:pt x="123" y="106"/>
                    <a:pt x="122" y="104"/>
                  </a:cubicBezTo>
                  <a:cubicBezTo>
                    <a:pt x="116" y="97"/>
                    <a:pt x="117" y="82"/>
                    <a:pt x="128" y="76"/>
                  </a:cubicBezTo>
                  <a:cubicBezTo>
                    <a:pt x="131" y="74"/>
                    <a:pt x="135" y="72"/>
                    <a:pt x="137" y="67"/>
                  </a:cubicBezTo>
                  <a:cubicBezTo>
                    <a:pt x="135" y="68"/>
                    <a:pt x="133" y="68"/>
                    <a:pt x="132" y="68"/>
                  </a:cubicBezTo>
                  <a:cubicBezTo>
                    <a:pt x="123" y="71"/>
                    <a:pt x="129" y="65"/>
                    <a:pt x="133" y="64"/>
                  </a:cubicBezTo>
                  <a:cubicBezTo>
                    <a:pt x="135" y="63"/>
                    <a:pt x="131" y="61"/>
                    <a:pt x="131" y="61"/>
                  </a:cubicBezTo>
                  <a:cubicBezTo>
                    <a:pt x="131" y="61"/>
                    <a:pt x="134" y="60"/>
                    <a:pt x="137" y="59"/>
                  </a:cubicBezTo>
                  <a:cubicBezTo>
                    <a:pt x="139" y="58"/>
                    <a:pt x="142" y="57"/>
                    <a:pt x="143" y="55"/>
                  </a:cubicBezTo>
                  <a:cubicBezTo>
                    <a:pt x="145" y="54"/>
                    <a:pt x="145" y="52"/>
                    <a:pt x="146" y="51"/>
                  </a:cubicBezTo>
                  <a:cubicBezTo>
                    <a:pt x="146" y="51"/>
                    <a:pt x="145" y="51"/>
                    <a:pt x="145" y="50"/>
                  </a:cubicBezTo>
                  <a:cubicBezTo>
                    <a:pt x="143" y="51"/>
                    <a:pt x="141" y="51"/>
                    <a:pt x="139" y="51"/>
                  </a:cubicBezTo>
                  <a:cubicBezTo>
                    <a:pt x="135" y="52"/>
                    <a:pt x="134" y="51"/>
                    <a:pt x="133" y="47"/>
                  </a:cubicBezTo>
                  <a:cubicBezTo>
                    <a:pt x="133" y="44"/>
                    <a:pt x="131" y="43"/>
                    <a:pt x="128" y="44"/>
                  </a:cubicBezTo>
                  <a:cubicBezTo>
                    <a:pt x="126" y="45"/>
                    <a:pt x="125" y="47"/>
                    <a:pt x="123" y="48"/>
                  </a:cubicBezTo>
                  <a:cubicBezTo>
                    <a:pt x="120" y="50"/>
                    <a:pt x="117" y="49"/>
                    <a:pt x="115" y="45"/>
                  </a:cubicBezTo>
                  <a:cubicBezTo>
                    <a:pt x="114" y="42"/>
                    <a:pt x="113" y="42"/>
                    <a:pt x="111" y="43"/>
                  </a:cubicBezTo>
                  <a:cubicBezTo>
                    <a:pt x="110" y="44"/>
                    <a:pt x="109" y="45"/>
                    <a:pt x="108" y="46"/>
                  </a:cubicBezTo>
                  <a:cubicBezTo>
                    <a:pt x="106" y="47"/>
                    <a:pt x="104" y="48"/>
                    <a:pt x="102" y="49"/>
                  </a:cubicBezTo>
                  <a:cubicBezTo>
                    <a:pt x="100" y="49"/>
                    <a:pt x="97" y="50"/>
                    <a:pt x="96" y="48"/>
                  </a:cubicBezTo>
                  <a:cubicBezTo>
                    <a:pt x="94" y="45"/>
                    <a:pt x="96" y="43"/>
                    <a:pt x="98" y="41"/>
                  </a:cubicBezTo>
                  <a:cubicBezTo>
                    <a:pt x="100" y="40"/>
                    <a:pt x="103" y="38"/>
                    <a:pt x="105" y="37"/>
                  </a:cubicBezTo>
                  <a:cubicBezTo>
                    <a:pt x="109" y="35"/>
                    <a:pt x="113" y="33"/>
                    <a:pt x="116" y="31"/>
                  </a:cubicBezTo>
                  <a:cubicBezTo>
                    <a:pt x="119" y="29"/>
                    <a:pt x="120" y="26"/>
                    <a:pt x="119" y="23"/>
                  </a:cubicBezTo>
                  <a:cubicBezTo>
                    <a:pt x="118" y="20"/>
                    <a:pt x="117" y="20"/>
                    <a:pt x="114" y="21"/>
                  </a:cubicBezTo>
                  <a:cubicBezTo>
                    <a:pt x="112" y="22"/>
                    <a:pt x="110" y="23"/>
                    <a:pt x="108" y="24"/>
                  </a:cubicBezTo>
                  <a:cubicBezTo>
                    <a:pt x="107" y="25"/>
                    <a:pt x="105" y="25"/>
                    <a:pt x="103" y="25"/>
                  </a:cubicBezTo>
                  <a:cubicBezTo>
                    <a:pt x="102" y="24"/>
                    <a:pt x="102" y="23"/>
                    <a:pt x="102" y="22"/>
                  </a:cubicBezTo>
                  <a:cubicBezTo>
                    <a:pt x="102" y="21"/>
                    <a:pt x="103" y="20"/>
                    <a:pt x="104" y="20"/>
                  </a:cubicBezTo>
                  <a:cubicBezTo>
                    <a:pt x="109" y="19"/>
                    <a:pt x="114" y="19"/>
                    <a:pt x="119" y="18"/>
                  </a:cubicBezTo>
                  <a:cubicBezTo>
                    <a:pt x="120" y="18"/>
                    <a:pt x="121" y="18"/>
                    <a:pt x="121" y="19"/>
                  </a:cubicBezTo>
                  <a:cubicBezTo>
                    <a:pt x="125" y="23"/>
                    <a:pt x="129" y="25"/>
                    <a:pt x="134" y="27"/>
                  </a:cubicBezTo>
                  <a:cubicBezTo>
                    <a:pt x="139" y="28"/>
                    <a:pt x="139" y="27"/>
                    <a:pt x="140" y="23"/>
                  </a:cubicBezTo>
                  <a:cubicBezTo>
                    <a:pt x="145" y="22"/>
                    <a:pt x="151" y="19"/>
                    <a:pt x="156" y="23"/>
                  </a:cubicBezTo>
                  <a:cubicBezTo>
                    <a:pt x="159" y="25"/>
                    <a:pt x="162" y="27"/>
                    <a:pt x="164" y="29"/>
                  </a:cubicBezTo>
                  <a:cubicBezTo>
                    <a:pt x="165" y="30"/>
                    <a:pt x="165" y="32"/>
                    <a:pt x="164" y="33"/>
                  </a:cubicBezTo>
                  <a:cubicBezTo>
                    <a:pt x="164" y="35"/>
                    <a:pt x="163" y="36"/>
                    <a:pt x="163" y="38"/>
                  </a:cubicBezTo>
                  <a:cubicBezTo>
                    <a:pt x="162" y="41"/>
                    <a:pt x="164" y="44"/>
                    <a:pt x="167" y="44"/>
                  </a:cubicBezTo>
                  <a:cubicBezTo>
                    <a:pt x="168" y="44"/>
                    <a:pt x="169" y="44"/>
                    <a:pt x="170" y="44"/>
                  </a:cubicBezTo>
                  <a:cubicBezTo>
                    <a:pt x="174" y="43"/>
                    <a:pt x="175" y="45"/>
                    <a:pt x="174" y="48"/>
                  </a:cubicBezTo>
                  <a:cubicBezTo>
                    <a:pt x="174" y="52"/>
                    <a:pt x="175" y="53"/>
                    <a:pt x="179" y="52"/>
                  </a:cubicBezTo>
                  <a:cubicBezTo>
                    <a:pt x="180" y="52"/>
                    <a:pt x="182" y="52"/>
                    <a:pt x="183" y="53"/>
                  </a:cubicBezTo>
                  <a:cubicBezTo>
                    <a:pt x="184" y="53"/>
                    <a:pt x="185" y="54"/>
                    <a:pt x="185" y="54"/>
                  </a:cubicBezTo>
                  <a:cubicBezTo>
                    <a:pt x="189" y="57"/>
                    <a:pt x="193" y="56"/>
                    <a:pt x="194" y="51"/>
                  </a:cubicBezTo>
                  <a:cubicBezTo>
                    <a:pt x="194" y="51"/>
                    <a:pt x="194" y="50"/>
                    <a:pt x="194" y="49"/>
                  </a:cubicBezTo>
                  <a:cubicBezTo>
                    <a:pt x="195" y="47"/>
                    <a:pt x="196" y="46"/>
                    <a:pt x="197" y="48"/>
                  </a:cubicBezTo>
                  <a:cubicBezTo>
                    <a:pt x="201" y="52"/>
                    <a:pt x="204" y="55"/>
                    <a:pt x="207" y="59"/>
                  </a:cubicBezTo>
                  <a:cubicBezTo>
                    <a:pt x="204" y="62"/>
                    <a:pt x="203" y="66"/>
                    <a:pt x="204" y="70"/>
                  </a:cubicBezTo>
                  <a:cubicBezTo>
                    <a:pt x="205" y="75"/>
                    <a:pt x="204" y="79"/>
                    <a:pt x="202" y="82"/>
                  </a:cubicBezTo>
                  <a:cubicBezTo>
                    <a:pt x="201" y="86"/>
                    <a:pt x="199" y="90"/>
                    <a:pt x="198" y="94"/>
                  </a:cubicBezTo>
                  <a:cubicBezTo>
                    <a:pt x="196" y="99"/>
                    <a:pt x="198" y="102"/>
                    <a:pt x="204" y="103"/>
                  </a:cubicBezTo>
                  <a:cubicBezTo>
                    <a:pt x="209" y="105"/>
                    <a:pt x="210" y="106"/>
                    <a:pt x="211" y="111"/>
                  </a:cubicBezTo>
                  <a:cubicBezTo>
                    <a:pt x="211" y="119"/>
                    <a:pt x="215" y="124"/>
                    <a:pt x="221" y="127"/>
                  </a:cubicBezTo>
                  <a:cubicBezTo>
                    <a:pt x="223" y="128"/>
                    <a:pt x="224" y="128"/>
                    <a:pt x="226" y="129"/>
                  </a:cubicBezTo>
                  <a:cubicBezTo>
                    <a:pt x="225" y="141"/>
                    <a:pt x="222" y="153"/>
                    <a:pt x="216" y="16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Oval 45">
              <a:extLst>
                <a:ext uri="{FF2B5EF4-FFF2-40B4-BE49-F238E27FC236}">
                  <a16:creationId xmlns:a16="http://schemas.microsoft.com/office/drawing/2014/main" id="{9E5A9135-0EC7-4A43-B99A-9E62F3C44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61" y="2315794"/>
              <a:ext cx="832927" cy="8299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5BBC13-A7F2-4E18-8B44-5F13C9271080}"/>
                </a:ext>
              </a:extLst>
            </p:cNvPr>
            <p:cNvGrpSpPr/>
            <p:nvPr/>
          </p:nvGrpSpPr>
          <p:grpSpPr>
            <a:xfrm>
              <a:off x="10908032" y="2476465"/>
              <a:ext cx="551014" cy="473142"/>
              <a:chOff x="10807213" y="2060043"/>
              <a:chExt cx="606115" cy="520456"/>
            </a:xfrm>
            <a:solidFill>
              <a:schemeClr val="bg2"/>
            </a:solidFill>
          </p:grpSpPr>
          <p:sp>
            <p:nvSpPr>
              <p:cNvPr id="148" name="Freeform 46">
                <a:extLst>
                  <a:ext uri="{FF2B5EF4-FFF2-40B4-BE49-F238E27FC236}">
                    <a16:creationId xmlns:a16="http://schemas.microsoft.com/office/drawing/2014/main" id="{F1136BEB-F31B-40A0-9E4F-37C10B804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8157" y="2080644"/>
                <a:ext cx="97586" cy="123608"/>
              </a:xfrm>
              <a:custGeom>
                <a:avLst/>
                <a:gdLst>
                  <a:gd name="T0" fmla="*/ 90 w 90"/>
                  <a:gd name="T1" fmla="*/ 0 h 114"/>
                  <a:gd name="T2" fmla="*/ 0 w 90"/>
                  <a:gd name="T3" fmla="*/ 0 h 114"/>
                  <a:gd name="T4" fmla="*/ 0 w 90"/>
                  <a:gd name="T5" fmla="*/ 40 h 114"/>
                  <a:gd name="T6" fmla="*/ 90 w 90"/>
                  <a:gd name="T7" fmla="*/ 114 h 114"/>
                  <a:gd name="T8" fmla="*/ 90 w 90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114">
                    <a:moveTo>
                      <a:pt x="90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90" y="114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9" name="Freeform 47">
                <a:extLst>
                  <a:ext uri="{FF2B5EF4-FFF2-40B4-BE49-F238E27FC236}">
                    <a16:creationId xmlns:a16="http://schemas.microsoft.com/office/drawing/2014/main" id="{90BE3FD2-B421-4484-A8EC-3AAAF9E2C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4799" y="2185820"/>
                <a:ext cx="410944" cy="394679"/>
              </a:xfrm>
              <a:custGeom>
                <a:avLst/>
                <a:gdLst>
                  <a:gd name="T0" fmla="*/ 379 w 379"/>
                  <a:gd name="T1" fmla="*/ 194 h 364"/>
                  <a:gd name="T2" fmla="*/ 379 w 379"/>
                  <a:gd name="T3" fmla="*/ 156 h 364"/>
                  <a:gd name="T4" fmla="*/ 289 w 379"/>
                  <a:gd name="T5" fmla="*/ 80 h 364"/>
                  <a:gd name="T6" fmla="*/ 189 w 379"/>
                  <a:gd name="T7" fmla="*/ 0 h 364"/>
                  <a:gd name="T8" fmla="*/ 0 w 379"/>
                  <a:gd name="T9" fmla="*/ 156 h 364"/>
                  <a:gd name="T10" fmla="*/ 0 w 379"/>
                  <a:gd name="T11" fmla="*/ 364 h 364"/>
                  <a:gd name="T12" fmla="*/ 121 w 379"/>
                  <a:gd name="T13" fmla="*/ 364 h 364"/>
                  <a:gd name="T14" fmla="*/ 121 w 379"/>
                  <a:gd name="T15" fmla="*/ 158 h 364"/>
                  <a:gd name="T16" fmla="*/ 260 w 379"/>
                  <a:gd name="T17" fmla="*/ 158 h 364"/>
                  <a:gd name="T18" fmla="*/ 260 w 379"/>
                  <a:gd name="T19" fmla="*/ 364 h 364"/>
                  <a:gd name="T20" fmla="*/ 379 w 379"/>
                  <a:gd name="T21" fmla="*/ 364 h 364"/>
                  <a:gd name="T22" fmla="*/ 379 w 379"/>
                  <a:gd name="T23" fmla="*/ 19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9" h="364">
                    <a:moveTo>
                      <a:pt x="379" y="194"/>
                    </a:moveTo>
                    <a:lnTo>
                      <a:pt x="379" y="156"/>
                    </a:lnTo>
                    <a:lnTo>
                      <a:pt x="289" y="80"/>
                    </a:lnTo>
                    <a:lnTo>
                      <a:pt x="189" y="0"/>
                    </a:lnTo>
                    <a:lnTo>
                      <a:pt x="0" y="156"/>
                    </a:lnTo>
                    <a:lnTo>
                      <a:pt x="0" y="364"/>
                    </a:lnTo>
                    <a:lnTo>
                      <a:pt x="121" y="364"/>
                    </a:lnTo>
                    <a:lnTo>
                      <a:pt x="121" y="158"/>
                    </a:lnTo>
                    <a:lnTo>
                      <a:pt x="260" y="158"/>
                    </a:lnTo>
                    <a:lnTo>
                      <a:pt x="260" y="364"/>
                    </a:lnTo>
                    <a:lnTo>
                      <a:pt x="379" y="364"/>
                    </a:lnTo>
                    <a:lnTo>
                      <a:pt x="379" y="1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50" name="Freeform 48">
                <a:extLst>
                  <a:ext uri="{FF2B5EF4-FFF2-40B4-BE49-F238E27FC236}">
                    <a16:creationId xmlns:a16="http://schemas.microsoft.com/office/drawing/2014/main" id="{198B8268-2556-4982-8031-F874B9A11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213" y="2060043"/>
                <a:ext cx="606115" cy="310105"/>
              </a:xfrm>
              <a:custGeom>
                <a:avLst/>
                <a:gdLst>
                  <a:gd name="T0" fmla="*/ 90 w 559"/>
                  <a:gd name="T1" fmla="*/ 251 h 286"/>
                  <a:gd name="T2" fmla="*/ 279 w 559"/>
                  <a:gd name="T3" fmla="*/ 97 h 286"/>
                  <a:gd name="T4" fmla="*/ 379 w 559"/>
                  <a:gd name="T5" fmla="*/ 177 h 286"/>
                  <a:gd name="T6" fmla="*/ 469 w 559"/>
                  <a:gd name="T7" fmla="*/ 251 h 286"/>
                  <a:gd name="T8" fmla="*/ 511 w 559"/>
                  <a:gd name="T9" fmla="*/ 286 h 286"/>
                  <a:gd name="T10" fmla="*/ 559 w 559"/>
                  <a:gd name="T11" fmla="*/ 227 h 286"/>
                  <a:gd name="T12" fmla="*/ 469 w 559"/>
                  <a:gd name="T13" fmla="*/ 154 h 286"/>
                  <a:gd name="T14" fmla="*/ 379 w 559"/>
                  <a:gd name="T15" fmla="*/ 78 h 286"/>
                  <a:gd name="T16" fmla="*/ 279 w 559"/>
                  <a:gd name="T17" fmla="*/ 0 h 286"/>
                  <a:gd name="T18" fmla="*/ 0 w 559"/>
                  <a:gd name="T19" fmla="*/ 227 h 286"/>
                  <a:gd name="T20" fmla="*/ 50 w 559"/>
                  <a:gd name="T21" fmla="*/ 286 h 286"/>
                  <a:gd name="T22" fmla="*/ 90 w 559"/>
                  <a:gd name="T23" fmla="*/ 25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9" h="286">
                    <a:moveTo>
                      <a:pt x="90" y="251"/>
                    </a:moveTo>
                    <a:lnTo>
                      <a:pt x="279" y="97"/>
                    </a:lnTo>
                    <a:lnTo>
                      <a:pt x="379" y="177"/>
                    </a:lnTo>
                    <a:lnTo>
                      <a:pt x="469" y="251"/>
                    </a:lnTo>
                    <a:lnTo>
                      <a:pt x="511" y="286"/>
                    </a:lnTo>
                    <a:lnTo>
                      <a:pt x="559" y="227"/>
                    </a:lnTo>
                    <a:lnTo>
                      <a:pt x="469" y="154"/>
                    </a:lnTo>
                    <a:lnTo>
                      <a:pt x="379" y="78"/>
                    </a:lnTo>
                    <a:lnTo>
                      <a:pt x="279" y="0"/>
                    </a:lnTo>
                    <a:lnTo>
                      <a:pt x="0" y="227"/>
                    </a:lnTo>
                    <a:lnTo>
                      <a:pt x="50" y="286"/>
                    </a:lnTo>
                    <a:lnTo>
                      <a:pt x="90" y="2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4" name="Oval 49">
              <a:extLst>
                <a:ext uri="{FF2B5EF4-FFF2-40B4-BE49-F238E27FC236}">
                  <a16:creationId xmlns:a16="http://schemas.microsoft.com/office/drawing/2014/main" id="{41F26F88-2E79-4C11-B304-193BFB73A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568" y="4220191"/>
              <a:ext cx="821098" cy="8210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B310D00-5587-4F0B-9A6B-9F4CEB8FB53B}"/>
                </a:ext>
              </a:extLst>
            </p:cNvPr>
            <p:cNvGrpSpPr/>
            <p:nvPr/>
          </p:nvGrpSpPr>
          <p:grpSpPr>
            <a:xfrm>
              <a:off x="6990810" y="4411420"/>
              <a:ext cx="576643" cy="466242"/>
              <a:chOff x="6498269" y="4188493"/>
              <a:chExt cx="634307" cy="512866"/>
            </a:xfrm>
            <a:solidFill>
              <a:schemeClr val="bg2"/>
            </a:solidFill>
          </p:grpSpPr>
          <p:sp>
            <p:nvSpPr>
              <p:cNvPr id="146" name="Freeform 50">
                <a:extLst>
                  <a:ext uri="{FF2B5EF4-FFF2-40B4-BE49-F238E27FC236}">
                    <a16:creationId xmlns:a16="http://schemas.microsoft.com/office/drawing/2014/main" id="{11743BE7-555C-46C2-A329-00DFD0B33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269" y="4308848"/>
                <a:ext cx="456483" cy="392511"/>
              </a:xfrm>
              <a:custGeom>
                <a:avLst/>
                <a:gdLst>
                  <a:gd name="T0" fmla="*/ 45 w 421"/>
                  <a:gd name="T1" fmla="*/ 362 h 362"/>
                  <a:gd name="T2" fmla="*/ 119 w 421"/>
                  <a:gd name="T3" fmla="*/ 284 h 362"/>
                  <a:gd name="T4" fmla="*/ 421 w 421"/>
                  <a:gd name="T5" fmla="*/ 284 h 362"/>
                  <a:gd name="T6" fmla="*/ 421 w 421"/>
                  <a:gd name="T7" fmla="*/ 199 h 362"/>
                  <a:gd name="T8" fmla="*/ 147 w 421"/>
                  <a:gd name="T9" fmla="*/ 199 h 362"/>
                  <a:gd name="T10" fmla="*/ 133 w 421"/>
                  <a:gd name="T11" fmla="*/ 199 h 362"/>
                  <a:gd name="T12" fmla="*/ 133 w 421"/>
                  <a:gd name="T13" fmla="*/ 182 h 362"/>
                  <a:gd name="T14" fmla="*/ 133 w 421"/>
                  <a:gd name="T15" fmla="*/ 0 h 362"/>
                  <a:gd name="T16" fmla="*/ 0 w 421"/>
                  <a:gd name="T17" fmla="*/ 0 h 362"/>
                  <a:gd name="T18" fmla="*/ 0 w 421"/>
                  <a:gd name="T19" fmla="*/ 284 h 362"/>
                  <a:gd name="T20" fmla="*/ 45 w 421"/>
                  <a:gd name="T21" fmla="*/ 284 h 362"/>
                  <a:gd name="T22" fmla="*/ 45 w 421"/>
                  <a:gd name="T23" fmla="*/ 36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1" h="362">
                    <a:moveTo>
                      <a:pt x="45" y="362"/>
                    </a:moveTo>
                    <a:lnTo>
                      <a:pt x="119" y="284"/>
                    </a:lnTo>
                    <a:lnTo>
                      <a:pt x="421" y="284"/>
                    </a:lnTo>
                    <a:lnTo>
                      <a:pt x="421" y="199"/>
                    </a:lnTo>
                    <a:lnTo>
                      <a:pt x="147" y="199"/>
                    </a:lnTo>
                    <a:lnTo>
                      <a:pt x="133" y="199"/>
                    </a:lnTo>
                    <a:lnTo>
                      <a:pt x="133" y="182"/>
                    </a:lnTo>
                    <a:lnTo>
                      <a:pt x="133" y="0"/>
                    </a:lnTo>
                    <a:lnTo>
                      <a:pt x="0" y="0"/>
                    </a:lnTo>
                    <a:lnTo>
                      <a:pt x="0" y="284"/>
                    </a:lnTo>
                    <a:lnTo>
                      <a:pt x="45" y="284"/>
                    </a:lnTo>
                    <a:lnTo>
                      <a:pt x="45" y="3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7" name="Freeform 51">
                <a:extLst>
                  <a:ext uri="{FF2B5EF4-FFF2-40B4-BE49-F238E27FC236}">
                    <a16:creationId xmlns:a16="http://schemas.microsoft.com/office/drawing/2014/main" id="{9E93755E-87C7-4447-9170-DB2BC53E17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828" y="4188493"/>
                <a:ext cx="472748" cy="409859"/>
              </a:xfrm>
              <a:custGeom>
                <a:avLst/>
                <a:gdLst>
                  <a:gd name="T0" fmla="*/ 132 w 184"/>
                  <a:gd name="T1" fmla="*/ 124 h 160"/>
                  <a:gd name="T2" fmla="*/ 164 w 184"/>
                  <a:gd name="T3" fmla="*/ 160 h 160"/>
                  <a:gd name="T4" fmla="*/ 164 w 184"/>
                  <a:gd name="T5" fmla="*/ 124 h 160"/>
                  <a:gd name="T6" fmla="*/ 184 w 184"/>
                  <a:gd name="T7" fmla="*/ 124 h 160"/>
                  <a:gd name="T8" fmla="*/ 184 w 184"/>
                  <a:gd name="T9" fmla="*/ 0 h 160"/>
                  <a:gd name="T10" fmla="*/ 0 w 184"/>
                  <a:gd name="T11" fmla="*/ 0 h 160"/>
                  <a:gd name="T12" fmla="*/ 0 w 184"/>
                  <a:gd name="T13" fmla="*/ 47 h 160"/>
                  <a:gd name="T14" fmla="*/ 0 w 184"/>
                  <a:gd name="T15" fmla="*/ 124 h 160"/>
                  <a:gd name="T16" fmla="*/ 115 w 184"/>
                  <a:gd name="T17" fmla="*/ 124 h 160"/>
                  <a:gd name="T18" fmla="*/ 132 w 184"/>
                  <a:gd name="T19" fmla="*/ 124 h 160"/>
                  <a:gd name="T20" fmla="*/ 154 w 184"/>
                  <a:gd name="T21" fmla="*/ 49 h 160"/>
                  <a:gd name="T22" fmla="*/ 168 w 184"/>
                  <a:gd name="T23" fmla="*/ 63 h 160"/>
                  <a:gd name="T24" fmla="*/ 154 w 184"/>
                  <a:gd name="T25" fmla="*/ 78 h 160"/>
                  <a:gd name="T26" fmla="*/ 140 w 184"/>
                  <a:gd name="T27" fmla="*/ 63 h 160"/>
                  <a:gd name="T28" fmla="*/ 154 w 184"/>
                  <a:gd name="T29" fmla="*/ 49 h 160"/>
                  <a:gd name="T30" fmla="*/ 36 w 184"/>
                  <a:gd name="T31" fmla="*/ 78 h 160"/>
                  <a:gd name="T32" fmla="*/ 22 w 184"/>
                  <a:gd name="T33" fmla="*/ 63 h 160"/>
                  <a:gd name="T34" fmla="*/ 36 w 184"/>
                  <a:gd name="T35" fmla="*/ 49 h 160"/>
                  <a:gd name="T36" fmla="*/ 50 w 184"/>
                  <a:gd name="T37" fmla="*/ 63 h 160"/>
                  <a:gd name="T38" fmla="*/ 36 w 184"/>
                  <a:gd name="T39" fmla="*/ 78 h 160"/>
                  <a:gd name="T40" fmla="*/ 75 w 184"/>
                  <a:gd name="T41" fmla="*/ 78 h 160"/>
                  <a:gd name="T42" fmla="*/ 61 w 184"/>
                  <a:gd name="T43" fmla="*/ 63 h 160"/>
                  <a:gd name="T44" fmla="*/ 75 w 184"/>
                  <a:gd name="T45" fmla="*/ 49 h 160"/>
                  <a:gd name="T46" fmla="*/ 89 w 184"/>
                  <a:gd name="T47" fmla="*/ 63 h 160"/>
                  <a:gd name="T48" fmla="*/ 75 w 184"/>
                  <a:gd name="T49" fmla="*/ 78 h 160"/>
                  <a:gd name="T50" fmla="*/ 114 w 184"/>
                  <a:gd name="T51" fmla="*/ 78 h 160"/>
                  <a:gd name="T52" fmla="*/ 100 w 184"/>
                  <a:gd name="T53" fmla="*/ 63 h 160"/>
                  <a:gd name="T54" fmla="*/ 114 w 184"/>
                  <a:gd name="T55" fmla="*/ 49 h 160"/>
                  <a:gd name="T56" fmla="*/ 115 w 184"/>
                  <a:gd name="T57" fmla="*/ 49 h 160"/>
                  <a:gd name="T58" fmla="*/ 129 w 184"/>
                  <a:gd name="T59" fmla="*/ 63 h 160"/>
                  <a:gd name="T60" fmla="*/ 115 w 184"/>
                  <a:gd name="T61" fmla="*/ 78 h 160"/>
                  <a:gd name="T62" fmla="*/ 114 w 184"/>
                  <a:gd name="T63" fmla="*/ 7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4" h="160">
                    <a:moveTo>
                      <a:pt x="132" y="124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84" y="124"/>
                      <a:pt x="184" y="124"/>
                      <a:pt x="184" y="124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15" y="124"/>
                      <a:pt x="115" y="124"/>
                      <a:pt x="115" y="124"/>
                    </a:cubicBezTo>
                    <a:lnTo>
                      <a:pt x="132" y="124"/>
                    </a:lnTo>
                    <a:close/>
                    <a:moveTo>
                      <a:pt x="154" y="49"/>
                    </a:moveTo>
                    <a:cubicBezTo>
                      <a:pt x="162" y="49"/>
                      <a:pt x="168" y="56"/>
                      <a:pt x="168" y="63"/>
                    </a:cubicBezTo>
                    <a:cubicBezTo>
                      <a:pt x="168" y="71"/>
                      <a:pt x="162" y="78"/>
                      <a:pt x="154" y="78"/>
                    </a:cubicBezTo>
                    <a:cubicBezTo>
                      <a:pt x="146" y="78"/>
                      <a:pt x="140" y="71"/>
                      <a:pt x="140" y="63"/>
                    </a:cubicBezTo>
                    <a:cubicBezTo>
                      <a:pt x="140" y="56"/>
                      <a:pt x="146" y="49"/>
                      <a:pt x="154" y="49"/>
                    </a:cubicBezTo>
                    <a:moveTo>
                      <a:pt x="36" y="78"/>
                    </a:moveTo>
                    <a:cubicBezTo>
                      <a:pt x="28" y="78"/>
                      <a:pt x="22" y="71"/>
                      <a:pt x="22" y="63"/>
                    </a:cubicBezTo>
                    <a:cubicBezTo>
                      <a:pt x="22" y="56"/>
                      <a:pt x="28" y="49"/>
                      <a:pt x="36" y="49"/>
                    </a:cubicBezTo>
                    <a:cubicBezTo>
                      <a:pt x="43" y="49"/>
                      <a:pt x="50" y="56"/>
                      <a:pt x="50" y="63"/>
                    </a:cubicBezTo>
                    <a:cubicBezTo>
                      <a:pt x="50" y="71"/>
                      <a:pt x="43" y="78"/>
                      <a:pt x="36" y="78"/>
                    </a:cubicBezTo>
                    <a:moveTo>
                      <a:pt x="75" y="78"/>
                    </a:moveTo>
                    <a:cubicBezTo>
                      <a:pt x="67" y="78"/>
                      <a:pt x="61" y="71"/>
                      <a:pt x="61" y="63"/>
                    </a:cubicBezTo>
                    <a:cubicBezTo>
                      <a:pt x="61" y="56"/>
                      <a:pt x="67" y="49"/>
                      <a:pt x="75" y="49"/>
                    </a:cubicBezTo>
                    <a:cubicBezTo>
                      <a:pt x="83" y="49"/>
                      <a:pt x="89" y="56"/>
                      <a:pt x="89" y="63"/>
                    </a:cubicBezTo>
                    <a:cubicBezTo>
                      <a:pt x="89" y="71"/>
                      <a:pt x="83" y="78"/>
                      <a:pt x="75" y="78"/>
                    </a:cubicBezTo>
                    <a:moveTo>
                      <a:pt x="114" y="78"/>
                    </a:moveTo>
                    <a:cubicBezTo>
                      <a:pt x="107" y="78"/>
                      <a:pt x="100" y="71"/>
                      <a:pt x="100" y="63"/>
                    </a:cubicBezTo>
                    <a:cubicBezTo>
                      <a:pt x="100" y="56"/>
                      <a:pt x="107" y="49"/>
                      <a:pt x="114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23" y="50"/>
                      <a:pt x="129" y="56"/>
                      <a:pt x="129" y="63"/>
                    </a:cubicBezTo>
                    <a:cubicBezTo>
                      <a:pt x="129" y="71"/>
                      <a:pt x="123" y="77"/>
                      <a:pt x="115" y="78"/>
                    </a:cubicBezTo>
                    <a:cubicBezTo>
                      <a:pt x="115" y="78"/>
                      <a:pt x="115" y="78"/>
                      <a:pt x="114" y="7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6" name="Oval 52">
              <a:extLst>
                <a:ext uri="{FF2B5EF4-FFF2-40B4-BE49-F238E27FC236}">
                  <a16:creationId xmlns:a16="http://schemas.microsoft.com/office/drawing/2014/main" id="{D840797C-E1B6-4283-A20F-85739CFCC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993" y="3509493"/>
              <a:ext cx="554956" cy="5569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35B19DF-318F-4497-AC1A-9B101B8E90B5}"/>
                </a:ext>
              </a:extLst>
            </p:cNvPr>
            <p:cNvGrpSpPr/>
            <p:nvPr/>
          </p:nvGrpSpPr>
          <p:grpSpPr>
            <a:xfrm>
              <a:off x="9003636" y="3663264"/>
              <a:ext cx="331199" cy="279943"/>
              <a:chOff x="8712377" y="3365521"/>
              <a:chExt cx="364319" cy="307937"/>
            </a:xfrm>
            <a:solidFill>
              <a:schemeClr val="bg2"/>
            </a:solidFill>
          </p:grpSpPr>
          <p:sp>
            <p:nvSpPr>
              <p:cNvPr id="143" name="Rectangle 53">
                <a:extLst>
                  <a:ext uri="{FF2B5EF4-FFF2-40B4-BE49-F238E27FC236}">
                    <a16:creationId xmlns:a16="http://schemas.microsoft.com/office/drawing/2014/main" id="{56FA5496-211D-49D0-AB7E-07613D875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6099" y="3365521"/>
                <a:ext cx="69394" cy="303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4" name="Freeform 54">
                <a:extLst>
                  <a:ext uri="{FF2B5EF4-FFF2-40B4-BE49-F238E27FC236}">
                    <a16:creationId xmlns:a16="http://schemas.microsoft.com/office/drawing/2014/main" id="{DD4CB5C6-3A69-48CB-8AD9-F7FD2BF7F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2377" y="3406724"/>
                <a:ext cx="364319" cy="266734"/>
              </a:xfrm>
              <a:custGeom>
                <a:avLst/>
                <a:gdLst>
                  <a:gd name="T0" fmla="*/ 0 w 142"/>
                  <a:gd name="T1" fmla="*/ 104 h 104"/>
                  <a:gd name="T2" fmla="*/ 142 w 142"/>
                  <a:gd name="T3" fmla="*/ 104 h 104"/>
                  <a:gd name="T4" fmla="*/ 142 w 142"/>
                  <a:gd name="T5" fmla="*/ 0 h 104"/>
                  <a:gd name="T6" fmla="*/ 0 w 142"/>
                  <a:gd name="T7" fmla="*/ 0 h 104"/>
                  <a:gd name="T8" fmla="*/ 0 w 142"/>
                  <a:gd name="T9" fmla="*/ 104 h 104"/>
                  <a:gd name="T10" fmla="*/ 98 w 142"/>
                  <a:gd name="T11" fmla="*/ 12 h 104"/>
                  <a:gd name="T12" fmla="*/ 127 w 142"/>
                  <a:gd name="T13" fmla="*/ 12 h 104"/>
                  <a:gd name="T14" fmla="*/ 127 w 142"/>
                  <a:gd name="T15" fmla="*/ 29 h 104"/>
                  <a:gd name="T16" fmla="*/ 98 w 142"/>
                  <a:gd name="T17" fmla="*/ 29 h 104"/>
                  <a:gd name="T18" fmla="*/ 98 w 142"/>
                  <a:gd name="T19" fmla="*/ 12 h 104"/>
                  <a:gd name="T20" fmla="*/ 12 w 142"/>
                  <a:gd name="T21" fmla="*/ 52 h 104"/>
                  <a:gd name="T22" fmla="*/ 13 w 142"/>
                  <a:gd name="T23" fmla="*/ 48 h 104"/>
                  <a:gd name="T24" fmla="*/ 13 w 142"/>
                  <a:gd name="T25" fmla="*/ 44 h 104"/>
                  <a:gd name="T26" fmla="*/ 16 w 142"/>
                  <a:gd name="T27" fmla="*/ 36 h 104"/>
                  <a:gd name="T28" fmla="*/ 17 w 142"/>
                  <a:gd name="T29" fmla="*/ 33 h 104"/>
                  <a:gd name="T30" fmla="*/ 19 w 142"/>
                  <a:gd name="T31" fmla="*/ 29 h 104"/>
                  <a:gd name="T32" fmla="*/ 22 w 142"/>
                  <a:gd name="T33" fmla="*/ 26 h 104"/>
                  <a:gd name="T34" fmla="*/ 24 w 142"/>
                  <a:gd name="T35" fmla="*/ 24 h 104"/>
                  <a:gd name="T36" fmla="*/ 53 w 142"/>
                  <a:gd name="T37" fmla="*/ 11 h 104"/>
                  <a:gd name="T38" fmla="*/ 83 w 142"/>
                  <a:gd name="T39" fmla="*/ 25 h 104"/>
                  <a:gd name="T40" fmla="*/ 87 w 142"/>
                  <a:gd name="T41" fmla="*/ 29 h 104"/>
                  <a:gd name="T42" fmla="*/ 89 w 142"/>
                  <a:gd name="T43" fmla="*/ 33 h 104"/>
                  <a:gd name="T44" fmla="*/ 91 w 142"/>
                  <a:gd name="T45" fmla="*/ 36 h 104"/>
                  <a:gd name="T46" fmla="*/ 93 w 142"/>
                  <a:gd name="T47" fmla="*/ 44 h 104"/>
                  <a:gd name="T48" fmla="*/ 94 w 142"/>
                  <a:gd name="T49" fmla="*/ 48 h 104"/>
                  <a:gd name="T50" fmla="*/ 94 w 142"/>
                  <a:gd name="T51" fmla="*/ 52 h 104"/>
                  <a:gd name="T52" fmla="*/ 91 w 142"/>
                  <a:gd name="T53" fmla="*/ 66 h 104"/>
                  <a:gd name="T54" fmla="*/ 87 w 142"/>
                  <a:gd name="T55" fmla="*/ 75 h 104"/>
                  <a:gd name="T56" fmla="*/ 83 w 142"/>
                  <a:gd name="T57" fmla="*/ 79 h 104"/>
                  <a:gd name="T58" fmla="*/ 53 w 142"/>
                  <a:gd name="T59" fmla="*/ 93 h 104"/>
                  <a:gd name="T60" fmla="*/ 41 w 142"/>
                  <a:gd name="T61" fmla="*/ 91 h 104"/>
                  <a:gd name="T62" fmla="*/ 32 w 142"/>
                  <a:gd name="T63" fmla="*/ 87 h 104"/>
                  <a:gd name="T64" fmla="*/ 29 w 142"/>
                  <a:gd name="T65" fmla="*/ 85 h 104"/>
                  <a:gd name="T66" fmla="*/ 27 w 142"/>
                  <a:gd name="T67" fmla="*/ 83 h 104"/>
                  <a:gd name="T68" fmla="*/ 24 w 142"/>
                  <a:gd name="T69" fmla="*/ 81 h 104"/>
                  <a:gd name="T70" fmla="*/ 22 w 142"/>
                  <a:gd name="T71" fmla="*/ 79 h 104"/>
                  <a:gd name="T72" fmla="*/ 21 w 142"/>
                  <a:gd name="T73" fmla="*/ 77 h 104"/>
                  <a:gd name="T74" fmla="*/ 19 w 142"/>
                  <a:gd name="T75" fmla="*/ 75 h 104"/>
                  <a:gd name="T76" fmla="*/ 17 w 142"/>
                  <a:gd name="T77" fmla="*/ 71 h 104"/>
                  <a:gd name="T78" fmla="*/ 15 w 142"/>
                  <a:gd name="T79" fmla="*/ 66 h 104"/>
                  <a:gd name="T80" fmla="*/ 12 w 142"/>
                  <a:gd name="T81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2" h="104">
                    <a:moveTo>
                      <a:pt x="0" y="104"/>
                    </a:moveTo>
                    <a:cubicBezTo>
                      <a:pt x="142" y="104"/>
                      <a:pt x="142" y="104"/>
                      <a:pt x="142" y="104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4"/>
                    </a:lnTo>
                    <a:close/>
                    <a:moveTo>
                      <a:pt x="98" y="12"/>
                    </a:moveTo>
                    <a:cubicBezTo>
                      <a:pt x="127" y="12"/>
                      <a:pt x="127" y="12"/>
                      <a:pt x="127" y="12"/>
                    </a:cubicBezTo>
                    <a:cubicBezTo>
                      <a:pt x="127" y="29"/>
                      <a:pt x="127" y="29"/>
                      <a:pt x="127" y="29"/>
                    </a:cubicBezTo>
                    <a:cubicBezTo>
                      <a:pt x="98" y="29"/>
                      <a:pt x="98" y="29"/>
                      <a:pt x="98" y="29"/>
                    </a:cubicBezTo>
                    <a:lnTo>
                      <a:pt x="98" y="12"/>
                    </a:lnTo>
                    <a:close/>
                    <a:moveTo>
                      <a:pt x="12" y="52"/>
                    </a:moveTo>
                    <a:cubicBezTo>
                      <a:pt x="12" y="51"/>
                      <a:pt x="12" y="49"/>
                      <a:pt x="13" y="48"/>
                    </a:cubicBezTo>
                    <a:cubicBezTo>
                      <a:pt x="13" y="47"/>
                      <a:pt x="13" y="45"/>
                      <a:pt x="13" y="44"/>
                    </a:cubicBezTo>
                    <a:cubicBezTo>
                      <a:pt x="14" y="41"/>
                      <a:pt x="15" y="39"/>
                      <a:pt x="16" y="36"/>
                    </a:cubicBezTo>
                    <a:cubicBezTo>
                      <a:pt x="16" y="35"/>
                      <a:pt x="17" y="34"/>
                      <a:pt x="17" y="33"/>
                    </a:cubicBezTo>
                    <a:cubicBezTo>
                      <a:pt x="18" y="31"/>
                      <a:pt x="19" y="30"/>
                      <a:pt x="19" y="29"/>
                    </a:cubicBezTo>
                    <a:cubicBezTo>
                      <a:pt x="20" y="28"/>
                      <a:pt x="21" y="27"/>
                      <a:pt x="22" y="26"/>
                    </a:cubicBezTo>
                    <a:cubicBezTo>
                      <a:pt x="22" y="25"/>
                      <a:pt x="23" y="25"/>
                      <a:pt x="24" y="24"/>
                    </a:cubicBezTo>
                    <a:cubicBezTo>
                      <a:pt x="31" y="16"/>
                      <a:pt x="42" y="11"/>
                      <a:pt x="53" y="11"/>
                    </a:cubicBezTo>
                    <a:cubicBezTo>
                      <a:pt x="65" y="11"/>
                      <a:pt x="76" y="16"/>
                      <a:pt x="83" y="25"/>
                    </a:cubicBezTo>
                    <a:cubicBezTo>
                      <a:pt x="85" y="26"/>
                      <a:pt x="86" y="28"/>
                      <a:pt x="87" y="29"/>
                    </a:cubicBezTo>
                    <a:cubicBezTo>
                      <a:pt x="88" y="30"/>
                      <a:pt x="88" y="31"/>
                      <a:pt x="89" y="33"/>
                    </a:cubicBezTo>
                    <a:cubicBezTo>
                      <a:pt x="90" y="34"/>
                      <a:pt x="90" y="35"/>
                      <a:pt x="91" y="36"/>
                    </a:cubicBezTo>
                    <a:cubicBezTo>
                      <a:pt x="92" y="39"/>
                      <a:pt x="92" y="41"/>
                      <a:pt x="93" y="44"/>
                    </a:cubicBezTo>
                    <a:cubicBezTo>
                      <a:pt x="93" y="45"/>
                      <a:pt x="93" y="47"/>
                      <a:pt x="94" y="48"/>
                    </a:cubicBezTo>
                    <a:cubicBezTo>
                      <a:pt x="94" y="49"/>
                      <a:pt x="94" y="51"/>
                      <a:pt x="94" y="52"/>
                    </a:cubicBezTo>
                    <a:cubicBezTo>
                      <a:pt x="94" y="57"/>
                      <a:pt x="93" y="62"/>
                      <a:pt x="91" y="66"/>
                    </a:cubicBezTo>
                    <a:cubicBezTo>
                      <a:pt x="90" y="69"/>
                      <a:pt x="89" y="72"/>
                      <a:pt x="87" y="75"/>
                    </a:cubicBezTo>
                    <a:cubicBezTo>
                      <a:pt x="86" y="76"/>
                      <a:pt x="85" y="78"/>
                      <a:pt x="83" y="79"/>
                    </a:cubicBezTo>
                    <a:cubicBezTo>
                      <a:pt x="76" y="88"/>
                      <a:pt x="65" y="93"/>
                      <a:pt x="53" y="93"/>
                    </a:cubicBezTo>
                    <a:cubicBezTo>
                      <a:pt x="49" y="93"/>
                      <a:pt x="45" y="92"/>
                      <a:pt x="41" y="91"/>
                    </a:cubicBezTo>
                    <a:cubicBezTo>
                      <a:pt x="38" y="90"/>
                      <a:pt x="35" y="89"/>
                      <a:pt x="32" y="87"/>
                    </a:cubicBezTo>
                    <a:cubicBezTo>
                      <a:pt x="31" y="86"/>
                      <a:pt x="30" y="85"/>
                      <a:pt x="29" y="85"/>
                    </a:cubicBezTo>
                    <a:cubicBezTo>
                      <a:pt x="28" y="84"/>
                      <a:pt x="28" y="84"/>
                      <a:pt x="27" y="83"/>
                    </a:cubicBezTo>
                    <a:cubicBezTo>
                      <a:pt x="26" y="83"/>
                      <a:pt x="25" y="82"/>
                      <a:pt x="24" y="81"/>
                    </a:cubicBezTo>
                    <a:cubicBezTo>
                      <a:pt x="24" y="80"/>
                      <a:pt x="23" y="79"/>
                      <a:pt x="22" y="79"/>
                    </a:cubicBezTo>
                    <a:cubicBezTo>
                      <a:pt x="22" y="78"/>
                      <a:pt x="21" y="77"/>
                      <a:pt x="21" y="77"/>
                    </a:cubicBezTo>
                    <a:cubicBezTo>
                      <a:pt x="20" y="76"/>
                      <a:pt x="20" y="75"/>
                      <a:pt x="19" y="75"/>
                    </a:cubicBezTo>
                    <a:cubicBezTo>
                      <a:pt x="19" y="74"/>
                      <a:pt x="18" y="73"/>
                      <a:pt x="17" y="71"/>
                    </a:cubicBezTo>
                    <a:cubicBezTo>
                      <a:pt x="16" y="70"/>
                      <a:pt x="16" y="68"/>
                      <a:pt x="15" y="66"/>
                    </a:cubicBezTo>
                    <a:cubicBezTo>
                      <a:pt x="13" y="62"/>
                      <a:pt x="12" y="57"/>
                      <a:pt x="12" y="5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5" name="Oval 55">
                <a:extLst>
                  <a:ext uri="{FF2B5EF4-FFF2-40B4-BE49-F238E27FC236}">
                    <a16:creationId xmlns:a16="http://schemas.microsoft.com/office/drawing/2014/main" id="{665754D1-C67D-48B8-9B7E-28BAFC880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4181" y="3465275"/>
                <a:ext cx="148547" cy="14854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D586197C-B09B-4459-9978-2D4A18F27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794" y="1110267"/>
              <a:ext cx="797442" cy="7974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94D996-F992-4704-9123-B5D613D39376}"/>
                </a:ext>
              </a:extLst>
            </p:cNvPr>
            <p:cNvGrpSpPr/>
            <p:nvPr/>
          </p:nvGrpSpPr>
          <p:grpSpPr>
            <a:xfrm>
              <a:off x="8346165" y="1350781"/>
              <a:ext cx="580585" cy="418928"/>
              <a:chOff x="7989159" y="821790"/>
              <a:chExt cx="638643" cy="460821"/>
            </a:xfrm>
            <a:solidFill>
              <a:schemeClr val="bg2"/>
            </a:solidFill>
          </p:grpSpPr>
          <p:sp>
            <p:nvSpPr>
              <p:cNvPr id="132" name="Freeform 57">
                <a:extLst>
                  <a:ext uri="{FF2B5EF4-FFF2-40B4-BE49-F238E27FC236}">
                    <a16:creationId xmlns:a16="http://schemas.microsoft.com/office/drawing/2014/main" id="{B87D7A78-D8C8-47F6-A39B-582720371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3488" y="1111294"/>
                <a:ext cx="131198" cy="58551"/>
              </a:xfrm>
              <a:custGeom>
                <a:avLst/>
                <a:gdLst>
                  <a:gd name="T0" fmla="*/ 116 w 121"/>
                  <a:gd name="T1" fmla="*/ 54 h 54"/>
                  <a:gd name="T2" fmla="*/ 121 w 121"/>
                  <a:gd name="T3" fmla="*/ 0 h 54"/>
                  <a:gd name="T4" fmla="*/ 0 w 121"/>
                  <a:gd name="T5" fmla="*/ 0 h 54"/>
                  <a:gd name="T6" fmla="*/ 5 w 121"/>
                  <a:gd name="T7" fmla="*/ 54 h 54"/>
                  <a:gd name="T8" fmla="*/ 116 w 121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116" y="54"/>
                    </a:moveTo>
                    <a:lnTo>
                      <a:pt x="121" y="0"/>
                    </a:lnTo>
                    <a:lnTo>
                      <a:pt x="0" y="0"/>
                    </a:lnTo>
                    <a:lnTo>
                      <a:pt x="5" y="54"/>
                    </a:lnTo>
                    <a:lnTo>
                      <a:pt x="116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3" name="Freeform 58">
                <a:extLst>
                  <a:ext uri="{FF2B5EF4-FFF2-40B4-BE49-F238E27FC236}">
                    <a16:creationId xmlns:a16="http://schemas.microsoft.com/office/drawing/2014/main" id="{2EFF708F-5A55-46C4-AC33-CDB4E3FC5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5287" y="996360"/>
                <a:ext cx="143125" cy="96501"/>
              </a:xfrm>
              <a:custGeom>
                <a:avLst/>
                <a:gdLst>
                  <a:gd name="T0" fmla="*/ 0 w 132"/>
                  <a:gd name="T1" fmla="*/ 89 h 89"/>
                  <a:gd name="T2" fmla="*/ 108 w 132"/>
                  <a:gd name="T3" fmla="*/ 89 h 89"/>
                  <a:gd name="T4" fmla="*/ 132 w 132"/>
                  <a:gd name="T5" fmla="*/ 0 h 89"/>
                  <a:gd name="T6" fmla="*/ 7 w 132"/>
                  <a:gd name="T7" fmla="*/ 0 h 89"/>
                  <a:gd name="T8" fmla="*/ 0 w 132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89">
                    <a:moveTo>
                      <a:pt x="0" y="89"/>
                    </a:moveTo>
                    <a:lnTo>
                      <a:pt x="108" y="89"/>
                    </a:lnTo>
                    <a:lnTo>
                      <a:pt x="132" y="0"/>
                    </a:lnTo>
                    <a:lnTo>
                      <a:pt x="7" y="0"/>
                    </a:lnTo>
                    <a:lnTo>
                      <a:pt x="0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4" name="Freeform 59">
                <a:extLst>
                  <a:ext uri="{FF2B5EF4-FFF2-40B4-BE49-F238E27FC236}">
                    <a16:creationId xmlns:a16="http://schemas.microsoft.com/office/drawing/2014/main" id="{2DC29C43-427F-4653-8FA0-31750323C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7952" y="1111294"/>
                <a:ext cx="120355" cy="58551"/>
              </a:xfrm>
              <a:custGeom>
                <a:avLst/>
                <a:gdLst>
                  <a:gd name="T0" fmla="*/ 0 w 111"/>
                  <a:gd name="T1" fmla="*/ 0 h 54"/>
                  <a:gd name="T2" fmla="*/ 14 w 111"/>
                  <a:gd name="T3" fmla="*/ 54 h 54"/>
                  <a:gd name="T4" fmla="*/ 111 w 111"/>
                  <a:gd name="T5" fmla="*/ 54 h 54"/>
                  <a:gd name="T6" fmla="*/ 108 w 111"/>
                  <a:gd name="T7" fmla="*/ 0 h 54"/>
                  <a:gd name="T8" fmla="*/ 0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0" y="0"/>
                    </a:moveTo>
                    <a:lnTo>
                      <a:pt x="14" y="54"/>
                    </a:lnTo>
                    <a:lnTo>
                      <a:pt x="111" y="54"/>
                    </a:lnTo>
                    <a:lnTo>
                      <a:pt x="10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5" name="Freeform 60">
                <a:extLst>
                  <a:ext uri="{FF2B5EF4-FFF2-40B4-BE49-F238E27FC236}">
                    <a16:creationId xmlns:a16="http://schemas.microsoft.com/office/drawing/2014/main" id="{5307E438-B3F5-4A56-966D-B7D70AA17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7697" y="1111294"/>
                <a:ext cx="120355" cy="58551"/>
              </a:xfrm>
              <a:custGeom>
                <a:avLst/>
                <a:gdLst>
                  <a:gd name="T0" fmla="*/ 111 w 111"/>
                  <a:gd name="T1" fmla="*/ 0 h 54"/>
                  <a:gd name="T2" fmla="*/ 4 w 111"/>
                  <a:gd name="T3" fmla="*/ 0 h 54"/>
                  <a:gd name="T4" fmla="*/ 0 w 111"/>
                  <a:gd name="T5" fmla="*/ 54 h 54"/>
                  <a:gd name="T6" fmla="*/ 96 w 111"/>
                  <a:gd name="T7" fmla="*/ 54 h 54"/>
                  <a:gd name="T8" fmla="*/ 111 w 111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54">
                    <a:moveTo>
                      <a:pt x="111" y="0"/>
                    </a:moveTo>
                    <a:lnTo>
                      <a:pt x="4" y="0"/>
                    </a:lnTo>
                    <a:lnTo>
                      <a:pt x="0" y="54"/>
                    </a:lnTo>
                    <a:lnTo>
                      <a:pt x="96" y="54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6" name="Freeform 61">
                <a:extLst>
                  <a:ext uri="{FF2B5EF4-FFF2-40B4-BE49-F238E27FC236}">
                    <a16:creationId xmlns:a16="http://schemas.microsoft.com/office/drawing/2014/main" id="{C8073327-20AB-4F8C-A493-11DDB49DF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877" y="821790"/>
                <a:ext cx="294925" cy="156137"/>
              </a:xfrm>
              <a:custGeom>
                <a:avLst/>
                <a:gdLst>
                  <a:gd name="T0" fmla="*/ 78 w 115"/>
                  <a:gd name="T1" fmla="*/ 0 h 61"/>
                  <a:gd name="T2" fmla="*/ 72 w 115"/>
                  <a:gd name="T3" fmla="*/ 2 h 61"/>
                  <a:gd name="T4" fmla="*/ 70 w 115"/>
                  <a:gd name="T5" fmla="*/ 4 h 61"/>
                  <a:gd name="T6" fmla="*/ 40 w 115"/>
                  <a:gd name="T7" fmla="*/ 34 h 61"/>
                  <a:gd name="T8" fmla="*/ 38 w 115"/>
                  <a:gd name="T9" fmla="*/ 37 h 61"/>
                  <a:gd name="T10" fmla="*/ 2 w 115"/>
                  <a:gd name="T11" fmla="*/ 37 h 61"/>
                  <a:gd name="T12" fmla="*/ 0 w 115"/>
                  <a:gd name="T13" fmla="*/ 61 h 61"/>
                  <a:gd name="T14" fmla="*/ 55 w 115"/>
                  <a:gd name="T15" fmla="*/ 61 h 61"/>
                  <a:gd name="T16" fmla="*/ 59 w 115"/>
                  <a:gd name="T17" fmla="*/ 46 h 61"/>
                  <a:gd name="T18" fmla="*/ 82 w 115"/>
                  <a:gd name="T19" fmla="*/ 23 h 61"/>
                  <a:gd name="T20" fmla="*/ 101 w 115"/>
                  <a:gd name="T21" fmla="*/ 23 h 61"/>
                  <a:gd name="T22" fmla="*/ 101 w 115"/>
                  <a:gd name="T23" fmla="*/ 0 h 61"/>
                  <a:gd name="T24" fmla="*/ 78 w 115"/>
                  <a:gd name="T2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" h="61">
                    <a:moveTo>
                      <a:pt x="78" y="0"/>
                    </a:moveTo>
                    <a:cubicBezTo>
                      <a:pt x="76" y="0"/>
                      <a:pt x="74" y="1"/>
                      <a:pt x="72" y="2"/>
                    </a:cubicBezTo>
                    <a:cubicBezTo>
                      <a:pt x="71" y="3"/>
                      <a:pt x="70" y="4"/>
                      <a:pt x="70" y="4"/>
                    </a:cubicBezTo>
                    <a:cubicBezTo>
                      <a:pt x="60" y="14"/>
                      <a:pt x="50" y="24"/>
                      <a:pt x="40" y="34"/>
                    </a:cubicBezTo>
                    <a:cubicBezTo>
                      <a:pt x="39" y="35"/>
                      <a:pt x="39" y="36"/>
                      <a:pt x="38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7" y="38"/>
                      <a:pt x="74" y="30"/>
                      <a:pt x="82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15" y="23"/>
                      <a:pt x="115" y="0"/>
                      <a:pt x="101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7" name="Freeform 62">
                <a:extLst>
                  <a:ext uri="{FF2B5EF4-FFF2-40B4-BE49-F238E27FC236}">
                    <a16:creationId xmlns:a16="http://schemas.microsoft.com/office/drawing/2014/main" id="{1CB0D8AD-390B-4A6F-B08F-E197C1404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308" y="916123"/>
                <a:ext cx="161558" cy="61804"/>
              </a:xfrm>
              <a:custGeom>
                <a:avLst/>
                <a:gdLst>
                  <a:gd name="T0" fmla="*/ 5 w 149"/>
                  <a:gd name="T1" fmla="*/ 57 h 57"/>
                  <a:gd name="T2" fmla="*/ 144 w 149"/>
                  <a:gd name="T3" fmla="*/ 57 h 57"/>
                  <a:gd name="T4" fmla="*/ 149 w 149"/>
                  <a:gd name="T5" fmla="*/ 0 h 57"/>
                  <a:gd name="T6" fmla="*/ 0 w 149"/>
                  <a:gd name="T7" fmla="*/ 0 h 57"/>
                  <a:gd name="T8" fmla="*/ 5 w 149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7">
                    <a:moveTo>
                      <a:pt x="5" y="57"/>
                    </a:moveTo>
                    <a:lnTo>
                      <a:pt x="144" y="57"/>
                    </a:lnTo>
                    <a:lnTo>
                      <a:pt x="149" y="0"/>
                    </a:lnTo>
                    <a:lnTo>
                      <a:pt x="0" y="0"/>
                    </a:lnTo>
                    <a:lnTo>
                      <a:pt x="5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8" name="Freeform 63">
                <a:extLst>
                  <a:ext uri="{FF2B5EF4-FFF2-40B4-BE49-F238E27FC236}">
                    <a16:creationId xmlns:a16="http://schemas.microsoft.com/office/drawing/2014/main" id="{50FCB657-F652-4B91-B939-ACC842AC0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761" y="996360"/>
                <a:ext cx="143125" cy="96501"/>
              </a:xfrm>
              <a:custGeom>
                <a:avLst/>
                <a:gdLst>
                  <a:gd name="T0" fmla="*/ 132 w 132"/>
                  <a:gd name="T1" fmla="*/ 89 h 89"/>
                  <a:gd name="T2" fmla="*/ 125 w 132"/>
                  <a:gd name="T3" fmla="*/ 0 h 89"/>
                  <a:gd name="T4" fmla="*/ 0 w 132"/>
                  <a:gd name="T5" fmla="*/ 0 h 89"/>
                  <a:gd name="T6" fmla="*/ 23 w 132"/>
                  <a:gd name="T7" fmla="*/ 89 h 89"/>
                  <a:gd name="T8" fmla="*/ 132 w 132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89">
                    <a:moveTo>
                      <a:pt x="132" y="89"/>
                    </a:moveTo>
                    <a:lnTo>
                      <a:pt x="125" y="0"/>
                    </a:lnTo>
                    <a:lnTo>
                      <a:pt x="0" y="0"/>
                    </a:lnTo>
                    <a:lnTo>
                      <a:pt x="23" y="89"/>
                    </a:lnTo>
                    <a:lnTo>
                      <a:pt x="132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9" name="Freeform 64">
                <a:extLst>
                  <a:ext uri="{FF2B5EF4-FFF2-40B4-BE49-F238E27FC236}">
                    <a16:creationId xmlns:a16="http://schemas.microsoft.com/office/drawing/2014/main" id="{C0FAD4E9-7AA9-4688-9D7D-7CCF8F105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159" y="916123"/>
                <a:ext cx="153968" cy="61804"/>
              </a:xfrm>
              <a:custGeom>
                <a:avLst/>
                <a:gdLst>
                  <a:gd name="T0" fmla="*/ 0 w 142"/>
                  <a:gd name="T1" fmla="*/ 0 h 57"/>
                  <a:gd name="T2" fmla="*/ 14 w 142"/>
                  <a:gd name="T3" fmla="*/ 57 h 57"/>
                  <a:gd name="T4" fmla="*/ 142 w 142"/>
                  <a:gd name="T5" fmla="*/ 57 h 57"/>
                  <a:gd name="T6" fmla="*/ 137 w 142"/>
                  <a:gd name="T7" fmla="*/ 0 h 57"/>
                  <a:gd name="T8" fmla="*/ 0 w 142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57">
                    <a:moveTo>
                      <a:pt x="0" y="0"/>
                    </a:moveTo>
                    <a:lnTo>
                      <a:pt x="14" y="57"/>
                    </a:lnTo>
                    <a:lnTo>
                      <a:pt x="142" y="57"/>
                    </a:lnTo>
                    <a:lnTo>
                      <a:pt x="13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0" name="Freeform 65">
                <a:extLst>
                  <a:ext uri="{FF2B5EF4-FFF2-40B4-BE49-F238E27FC236}">
                    <a16:creationId xmlns:a16="http://schemas.microsoft.com/office/drawing/2014/main" id="{BA9A6070-B632-47BC-B996-F2C3103AD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3729" y="996360"/>
                <a:ext cx="150715" cy="96501"/>
              </a:xfrm>
              <a:custGeom>
                <a:avLst/>
                <a:gdLst>
                  <a:gd name="T0" fmla="*/ 139 w 139"/>
                  <a:gd name="T1" fmla="*/ 0 h 89"/>
                  <a:gd name="T2" fmla="*/ 0 w 139"/>
                  <a:gd name="T3" fmla="*/ 0 h 89"/>
                  <a:gd name="T4" fmla="*/ 7 w 139"/>
                  <a:gd name="T5" fmla="*/ 89 h 89"/>
                  <a:gd name="T6" fmla="*/ 130 w 139"/>
                  <a:gd name="T7" fmla="*/ 89 h 89"/>
                  <a:gd name="T8" fmla="*/ 139 w 139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9">
                    <a:moveTo>
                      <a:pt x="139" y="0"/>
                    </a:moveTo>
                    <a:lnTo>
                      <a:pt x="0" y="0"/>
                    </a:lnTo>
                    <a:lnTo>
                      <a:pt x="7" y="89"/>
                    </a:lnTo>
                    <a:lnTo>
                      <a:pt x="130" y="89"/>
                    </a:lnTo>
                    <a:lnTo>
                      <a:pt x="13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1" name="Oval 66">
                <a:extLst>
                  <a:ext uri="{FF2B5EF4-FFF2-40B4-BE49-F238E27FC236}">
                    <a16:creationId xmlns:a16="http://schemas.microsoft.com/office/drawing/2014/main" id="{47284792-7E1B-4126-BB60-7C8A5A9A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0722" y="1186110"/>
                <a:ext cx="97586" cy="96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2" name="Oval 67">
                <a:extLst>
                  <a:ext uri="{FF2B5EF4-FFF2-40B4-BE49-F238E27FC236}">
                    <a16:creationId xmlns:a16="http://schemas.microsoft.com/office/drawing/2014/main" id="{DE134832-2FF8-4829-A972-38EB01CB1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9866" y="1186110"/>
                <a:ext cx="97586" cy="965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40" name="Oval 68">
              <a:extLst>
                <a:ext uri="{FF2B5EF4-FFF2-40B4-BE49-F238E27FC236}">
                  <a16:creationId xmlns:a16="http://schemas.microsoft.com/office/drawing/2014/main" id="{79DEC096-4484-406E-88A9-5977CA66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6690" y="4199491"/>
              <a:ext cx="823070" cy="823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1" name="Freeform 69">
              <a:extLst>
                <a:ext uri="{FF2B5EF4-FFF2-40B4-BE49-F238E27FC236}">
                  <a16:creationId xmlns:a16="http://schemas.microsoft.com/office/drawing/2014/main" id="{499BDB34-89CE-40BB-9D68-A90387CCA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74961" y="4360163"/>
              <a:ext cx="443571" cy="503699"/>
            </a:xfrm>
            <a:custGeom>
              <a:avLst/>
              <a:gdLst>
                <a:gd name="T0" fmla="*/ 8 w 190"/>
                <a:gd name="T1" fmla="*/ 182 h 216"/>
                <a:gd name="T2" fmla="*/ 1 w 190"/>
                <a:gd name="T3" fmla="*/ 209 h 216"/>
                <a:gd name="T4" fmla="*/ 12 w 190"/>
                <a:gd name="T5" fmla="*/ 209 h 216"/>
                <a:gd name="T6" fmla="*/ 17 w 190"/>
                <a:gd name="T7" fmla="*/ 190 h 216"/>
                <a:gd name="T8" fmla="*/ 26 w 190"/>
                <a:gd name="T9" fmla="*/ 188 h 216"/>
                <a:gd name="T10" fmla="*/ 26 w 190"/>
                <a:gd name="T11" fmla="*/ 211 h 216"/>
                <a:gd name="T12" fmla="*/ 190 w 190"/>
                <a:gd name="T13" fmla="*/ 211 h 216"/>
                <a:gd name="T14" fmla="*/ 190 w 190"/>
                <a:gd name="T15" fmla="*/ 0 h 216"/>
                <a:gd name="T16" fmla="*/ 26 w 190"/>
                <a:gd name="T17" fmla="*/ 0 h 216"/>
                <a:gd name="T18" fmla="*/ 26 w 190"/>
                <a:gd name="T19" fmla="*/ 0 h 216"/>
                <a:gd name="T20" fmla="*/ 8 w 190"/>
                <a:gd name="T21" fmla="*/ 6 h 216"/>
                <a:gd name="T22" fmla="*/ 1 w 190"/>
                <a:gd name="T23" fmla="*/ 33 h 216"/>
                <a:gd name="T24" fmla="*/ 12 w 190"/>
                <a:gd name="T25" fmla="*/ 33 h 216"/>
                <a:gd name="T26" fmla="*/ 17 w 190"/>
                <a:gd name="T27" fmla="*/ 14 h 216"/>
                <a:gd name="T28" fmla="*/ 26 w 190"/>
                <a:gd name="T29" fmla="*/ 12 h 216"/>
                <a:gd name="T30" fmla="*/ 26 w 190"/>
                <a:gd name="T31" fmla="*/ 44 h 216"/>
                <a:gd name="T32" fmla="*/ 8 w 190"/>
                <a:gd name="T33" fmla="*/ 50 h 216"/>
                <a:gd name="T34" fmla="*/ 1 w 190"/>
                <a:gd name="T35" fmla="*/ 77 h 216"/>
                <a:gd name="T36" fmla="*/ 12 w 190"/>
                <a:gd name="T37" fmla="*/ 77 h 216"/>
                <a:gd name="T38" fmla="*/ 17 w 190"/>
                <a:gd name="T39" fmla="*/ 58 h 216"/>
                <a:gd name="T40" fmla="*/ 26 w 190"/>
                <a:gd name="T41" fmla="*/ 56 h 216"/>
                <a:gd name="T42" fmla="*/ 26 w 190"/>
                <a:gd name="T43" fmla="*/ 88 h 216"/>
                <a:gd name="T44" fmla="*/ 8 w 190"/>
                <a:gd name="T45" fmla="*/ 94 h 216"/>
                <a:gd name="T46" fmla="*/ 1 w 190"/>
                <a:gd name="T47" fmla="*/ 121 h 216"/>
                <a:gd name="T48" fmla="*/ 12 w 190"/>
                <a:gd name="T49" fmla="*/ 121 h 216"/>
                <a:gd name="T50" fmla="*/ 17 w 190"/>
                <a:gd name="T51" fmla="*/ 102 h 216"/>
                <a:gd name="T52" fmla="*/ 26 w 190"/>
                <a:gd name="T53" fmla="*/ 100 h 216"/>
                <a:gd name="T54" fmla="*/ 26 w 190"/>
                <a:gd name="T55" fmla="*/ 132 h 216"/>
                <a:gd name="T56" fmla="*/ 8 w 190"/>
                <a:gd name="T57" fmla="*/ 138 h 216"/>
                <a:gd name="T58" fmla="*/ 1 w 190"/>
                <a:gd name="T59" fmla="*/ 165 h 216"/>
                <a:gd name="T60" fmla="*/ 12 w 190"/>
                <a:gd name="T61" fmla="*/ 165 h 216"/>
                <a:gd name="T62" fmla="*/ 17 w 190"/>
                <a:gd name="T63" fmla="*/ 146 h 216"/>
                <a:gd name="T64" fmla="*/ 26 w 190"/>
                <a:gd name="T65" fmla="*/ 144 h 216"/>
                <a:gd name="T66" fmla="*/ 26 w 190"/>
                <a:gd name="T67" fmla="*/ 176 h 216"/>
                <a:gd name="T68" fmla="*/ 8 w 190"/>
                <a:gd name="T69" fmla="*/ 182 h 216"/>
                <a:gd name="T70" fmla="*/ 64 w 190"/>
                <a:gd name="T71" fmla="*/ 22 h 216"/>
                <a:gd name="T72" fmla="*/ 153 w 190"/>
                <a:gd name="T73" fmla="*/ 22 h 216"/>
                <a:gd name="T74" fmla="*/ 153 w 190"/>
                <a:gd name="T75" fmla="*/ 69 h 216"/>
                <a:gd name="T76" fmla="*/ 64 w 190"/>
                <a:gd name="T77" fmla="*/ 69 h 216"/>
                <a:gd name="T78" fmla="*/ 64 w 190"/>
                <a:gd name="T79" fmla="*/ 2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0" h="216">
                  <a:moveTo>
                    <a:pt x="8" y="182"/>
                  </a:moveTo>
                  <a:cubicBezTo>
                    <a:pt x="1" y="189"/>
                    <a:pt x="0" y="199"/>
                    <a:pt x="1" y="209"/>
                  </a:cubicBezTo>
                  <a:cubicBezTo>
                    <a:pt x="1" y="216"/>
                    <a:pt x="13" y="216"/>
                    <a:pt x="12" y="209"/>
                  </a:cubicBezTo>
                  <a:cubicBezTo>
                    <a:pt x="12" y="203"/>
                    <a:pt x="11" y="194"/>
                    <a:pt x="17" y="190"/>
                  </a:cubicBezTo>
                  <a:cubicBezTo>
                    <a:pt x="19" y="188"/>
                    <a:pt x="23" y="188"/>
                    <a:pt x="26" y="188"/>
                  </a:cubicBezTo>
                  <a:cubicBezTo>
                    <a:pt x="26" y="211"/>
                    <a:pt x="26" y="211"/>
                    <a:pt x="26" y="211"/>
                  </a:cubicBezTo>
                  <a:cubicBezTo>
                    <a:pt x="190" y="211"/>
                    <a:pt x="190" y="211"/>
                    <a:pt x="190" y="21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0"/>
                    <a:pt x="13" y="1"/>
                    <a:pt x="8" y="6"/>
                  </a:cubicBezTo>
                  <a:cubicBezTo>
                    <a:pt x="1" y="13"/>
                    <a:pt x="0" y="23"/>
                    <a:pt x="1" y="33"/>
                  </a:cubicBezTo>
                  <a:cubicBezTo>
                    <a:pt x="1" y="40"/>
                    <a:pt x="13" y="40"/>
                    <a:pt x="12" y="33"/>
                  </a:cubicBezTo>
                  <a:cubicBezTo>
                    <a:pt x="12" y="27"/>
                    <a:pt x="11" y="18"/>
                    <a:pt x="17" y="14"/>
                  </a:cubicBezTo>
                  <a:cubicBezTo>
                    <a:pt x="19" y="12"/>
                    <a:pt x="23" y="12"/>
                    <a:pt x="26" y="1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0" y="44"/>
                    <a:pt x="13" y="45"/>
                    <a:pt x="8" y="50"/>
                  </a:cubicBezTo>
                  <a:cubicBezTo>
                    <a:pt x="1" y="57"/>
                    <a:pt x="0" y="67"/>
                    <a:pt x="1" y="77"/>
                  </a:cubicBezTo>
                  <a:cubicBezTo>
                    <a:pt x="1" y="84"/>
                    <a:pt x="13" y="84"/>
                    <a:pt x="12" y="77"/>
                  </a:cubicBezTo>
                  <a:cubicBezTo>
                    <a:pt x="12" y="71"/>
                    <a:pt x="11" y="62"/>
                    <a:pt x="17" y="58"/>
                  </a:cubicBezTo>
                  <a:cubicBezTo>
                    <a:pt x="19" y="56"/>
                    <a:pt x="23" y="56"/>
                    <a:pt x="26" y="56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20" y="88"/>
                    <a:pt x="13" y="89"/>
                    <a:pt x="8" y="94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1" y="128"/>
                    <a:pt x="13" y="128"/>
                    <a:pt x="12" y="121"/>
                  </a:cubicBezTo>
                  <a:cubicBezTo>
                    <a:pt x="12" y="115"/>
                    <a:pt x="11" y="106"/>
                    <a:pt x="17" y="102"/>
                  </a:cubicBezTo>
                  <a:cubicBezTo>
                    <a:pt x="19" y="100"/>
                    <a:pt x="23" y="100"/>
                    <a:pt x="26" y="100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0" y="132"/>
                    <a:pt x="13" y="133"/>
                    <a:pt x="8" y="138"/>
                  </a:cubicBezTo>
                  <a:cubicBezTo>
                    <a:pt x="1" y="145"/>
                    <a:pt x="0" y="155"/>
                    <a:pt x="1" y="165"/>
                  </a:cubicBezTo>
                  <a:cubicBezTo>
                    <a:pt x="1" y="172"/>
                    <a:pt x="13" y="172"/>
                    <a:pt x="12" y="165"/>
                  </a:cubicBezTo>
                  <a:cubicBezTo>
                    <a:pt x="12" y="159"/>
                    <a:pt x="11" y="150"/>
                    <a:pt x="17" y="146"/>
                  </a:cubicBezTo>
                  <a:cubicBezTo>
                    <a:pt x="19" y="144"/>
                    <a:pt x="23" y="144"/>
                    <a:pt x="26" y="144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0" y="176"/>
                    <a:pt x="13" y="178"/>
                    <a:pt x="8" y="182"/>
                  </a:cubicBezTo>
                  <a:moveTo>
                    <a:pt x="64" y="22"/>
                  </a:moveTo>
                  <a:cubicBezTo>
                    <a:pt x="153" y="22"/>
                    <a:pt x="153" y="22"/>
                    <a:pt x="153" y="22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64" y="69"/>
                    <a:pt x="64" y="69"/>
                    <a:pt x="64" y="69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2" name="Oval 70">
              <a:extLst>
                <a:ext uri="{FF2B5EF4-FFF2-40B4-BE49-F238E27FC236}">
                  <a16:creationId xmlns:a16="http://schemas.microsoft.com/office/drawing/2014/main" id="{50A19022-F22F-42BE-A191-8880B503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8119" y="2373951"/>
              <a:ext cx="669299" cy="6663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7DC992E6-4953-4ABA-9FDC-383BB86EC0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5562" y="2495194"/>
              <a:ext cx="438642" cy="438642"/>
            </a:xfrm>
            <a:custGeom>
              <a:avLst/>
              <a:gdLst>
                <a:gd name="T0" fmla="*/ 132 w 188"/>
                <a:gd name="T1" fmla="*/ 97 h 188"/>
                <a:gd name="T2" fmla="*/ 139 w 188"/>
                <a:gd name="T3" fmla="*/ 58 h 188"/>
                <a:gd name="T4" fmla="*/ 141 w 188"/>
                <a:gd name="T5" fmla="*/ 52 h 188"/>
                <a:gd name="T6" fmla="*/ 134 w 188"/>
                <a:gd name="T7" fmla="*/ 51 h 188"/>
                <a:gd name="T8" fmla="*/ 124 w 188"/>
                <a:gd name="T9" fmla="*/ 51 h 188"/>
                <a:gd name="T10" fmla="*/ 64 w 188"/>
                <a:gd name="T11" fmla="*/ 68 h 188"/>
                <a:gd name="T12" fmla="*/ 45 w 188"/>
                <a:gd name="T13" fmla="*/ 113 h 188"/>
                <a:gd name="T14" fmla="*/ 79 w 188"/>
                <a:gd name="T15" fmla="*/ 142 h 188"/>
                <a:gd name="T16" fmla="*/ 108 w 188"/>
                <a:gd name="T17" fmla="*/ 132 h 188"/>
                <a:gd name="T18" fmla="*/ 134 w 188"/>
                <a:gd name="T19" fmla="*/ 142 h 188"/>
                <a:gd name="T20" fmla="*/ 176 w 188"/>
                <a:gd name="T21" fmla="*/ 119 h 188"/>
                <a:gd name="T22" fmla="*/ 188 w 188"/>
                <a:gd name="T23" fmla="*/ 77 h 188"/>
                <a:gd name="T24" fmla="*/ 158 w 188"/>
                <a:gd name="T25" fmla="*/ 18 h 188"/>
                <a:gd name="T26" fmla="*/ 102 w 188"/>
                <a:gd name="T27" fmla="*/ 0 h 188"/>
                <a:gd name="T28" fmla="*/ 25 w 188"/>
                <a:gd name="T29" fmla="*/ 36 h 188"/>
                <a:gd name="T30" fmla="*/ 0 w 188"/>
                <a:gd name="T31" fmla="*/ 108 h 188"/>
                <a:gd name="T32" fmla="*/ 28 w 188"/>
                <a:gd name="T33" fmla="*/ 169 h 188"/>
                <a:gd name="T34" fmla="*/ 87 w 188"/>
                <a:gd name="T35" fmla="*/ 188 h 188"/>
                <a:gd name="T36" fmla="*/ 168 w 188"/>
                <a:gd name="T37" fmla="*/ 167 h 188"/>
                <a:gd name="T38" fmla="*/ 172 w 188"/>
                <a:gd name="T39" fmla="*/ 165 h 188"/>
                <a:gd name="T40" fmla="*/ 170 w 188"/>
                <a:gd name="T41" fmla="*/ 160 h 188"/>
                <a:gd name="T42" fmla="*/ 162 w 188"/>
                <a:gd name="T43" fmla="*/ 144 h 188"/>
                <a:gd name="T44" fmla="*/ 160 w 188"/>
                <a:gd name="T45" fmla="*/ 139 h 188"/>
                <a:gd name="T46" fmla="*/ 155 w 188"/>
                <a:gd name="T47" fmla="*/ 141 h 188"/>
                <a:gd name="T48" fmla="*/ 89 w 188"/>
                <a:gd name="T49" fmla="*/ 161 h 188"/>
                <a:gd name="T50" fmla="*/ 48 w 188"/>
                <a:gd name="T51" fmla="*/ 147 h 188"/>
                <a:gd name="T52" fmla="*/ 33 w 188"/>
                <a:gd name="T53" fmla="*/ 109 h 188"/>
                <a:gd name="T54" fmla="*/ 100 w 188"/>
                <a:gd name="T55" fmla="*/ 28 h 188"/>
                <a:gd name="T56" fmla="*/ 140 w 188"/>
                <a:gd name="T57" fmla="*/ 42 h 188"/>
                <a:gd name="T58" fmla="*/ 155 w 188"/>
                <a:gd name="T59" fmla="*/ 79 h 188"/>
                <a:gd name="T60" fmla="*/ 150 w 188"/>
                <a:gd name="T61" fmla="*/ 102 h 188"/>
                <a:gd name="T62" fmla="*/ 135 w 188"/>
                <a:gd name="T63" fmla="*/ 114 h 188"/>
                <a:gd name="T64" fmla="*/ 129 w 188"/>
                <a:gd name="T65" fmla="*/ 110 h 188"/>
                <a:gd name="T66" fmla="*/ 131 w 188"/>
                <a:gd name="T67" fmla="*/ 99 h 188"/>
                <a:gd name="T68" fmla="*/ 132 w 188"/>
                <a:gd name="T69" fmla="*/ 97 h 188"/>
                <a:gd name="T70" fmla="*/ 103 w 188"/>
                <a:gd name="T71" fmla="*/ 80 h 188"/>
                <a:gd name="T72" fmla="*/ 81 w 188"/>
                <a:gd name="T73" fmla="*/ 114 h 188"/>
                <a:gd name="T74" fmla="*/ 78 w 188"/>
                <a:gd name="T75" fmla="*/ 112 h 188"/>
                <a:gd name="T76" fmla="*/ 91 w 188"/>
                <a:gd name="T77" fmla="*/ 84 h 188"/>
                <a:gd name="T78" fmla="*/ 103 w 188"/>
                <a:gd name="T79" fmla="*/ 8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" h="188">
                  <a:moveTo>
                    <a:pt x="132" y="97"/>
                  </a:moveTo>
                  <a:cubicBezTo>
                    <a:pt x="139" y="58"/>
                    <a:pt x="139" y="58"/>
                    <a:pt x="139" y="58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1" y="51"/>
                    <a:pt x="127" y="51"/>
                    <a:pt x="124" y="51"/>
                  </a:cubicBezTo>
                  <a:cubicBezTo>
                    <a:pt x="87" y="51"/>
                    <a:pt x="73" y="58"/>
                    <a:pt x="64" y="68"/>
                  </a:cubicBezTo>
                  <a:cubicBezTo>
                    <a:pt x="53" y="80"/>
                    <a:pt x="45" y="98"/>
                    <a:pt x="45" y="113"/>
                  </a:cubicBezTo>
                  <a:cubicBezTo>
                    <a:pt x="45" y="130"/>
                    <a:pt x="59" y="142"/>
                    <a:pt x="79" y="142"/>
                  </a:cubicBezTo>
                  <a:cubicBezTo>
                    <a:pt x="92" y="142"/>
                    <a:pt x="100" y="138"/>
                    <a:pt x="108" y="132"/>
                  </a:cubicBezTo>
                  <a:cubicBezTo>
                    <a:pt x="115" y="138"/>
                    <a:pt x="121" y="142"/>
                    <a:pt x="134" y="142"/>
                  </a:cubicBezTo>
                  <a:cubicBezTo>
                    <a:pt x="152" y="142"/>
                    <a:pt x="166" y="134"/>
                    <a:pt x="176" y="119"/>
                  </a:cubicBezTo>
                  <a:cubicBezTo>
                    <a:pt x="183" y="107"/>
                    <a:pt x="188" y="92"/>
                    <a:pt x="188" y="77"/>
                  </a:cubicBezTo>
                  <a:cubicBezTo>
                    <a:pt x="188" y="46"/>
                    <a:pt x="171" y="28"/>
                    <a:pt x="158" y="18"/>
                  </a:cubicBezTo>
                  <a:cubicBezTo>
                    <a:pt x="142" y="7"/>
                    <a:pt x="121" y="0"/>
                    <a:pt x="102" y="0"/>
                  </a:cubicBezTo>
                  <a:cubicBezTo>
                    <a:pt x="62" y="0"/>
                    <a:pt x="38" y="20"/>
                    <a:pt x="25" y="36"/>
                  </a:cubicBezTo>
                  <a:cubicBezTo>
                    <a:pt x="9" y="56"/>
                    <a:pt x="0" y="82"/>
                    <a:pt x="0" y="108"/>
                  </a:cubicBezTo>
                  <a:cubicBezTo>
                    <a:pt x="0" y="134"/>
                    <a:pt x="9" y="155"/>
                    <a:pt x="28" y="169"/>
                  </a:cubicBezTo>
                  <a:cubicBezTo>
                    <a:pt x="44" y="181"/>
                    <a:pt x="65" y="188"/>
                    <a:pt x="87" y="188"/>
                  </a:cubicBezTo>
                  <a:cubicBezTo>
                    <a:pt x="115" y="188"/>
                    <a:pt x="143" y="181"/>
                    <a:pt x="168" y="167"/>
                  </a:cubicBezTo>
                  <a:cubicBezTo>
                    <a:pt x="172" y="165"/>
                    <a:pt x="172" y="165"/>
                    <a:pt x="172" y="165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62" y="144"/>
                    <a:pt x="162" y="144"/>
                    <a:pt x="162" y="144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55" y="141"/>
                    <a:pt x="155" y="141"/>
                    <a:pt x="155" y="141"/>
                  </a:cubicBezTo>
                  <a:cubicBezTo>
                    <a:pt x="136" y="151"/>
                    <a:pt x="115" y="161"/>
                    <a:pt x="89" y="161"/>
                  </a:cubicBezTo>
                  <a:cubicBezTo>
                    <a:pt x="72" y="161"/>
                    <a:pt x="58" y="156"/>
                    <a:pt x="48" y="147"/>
                  </a:cubicBezTo>
                  <a:cubicBezTo>
                    <a:pt x="38" y="138"/>
                    <a:pt x="33" y="125"/>
                    <a:pt x="33" y="109"/>
                  </a:cubicBezTo>
                  <a:cubicBezTo>
                    <a:pt x="33" y="55"/>
                    <a:pt x="66" y="28"/>
                    <a:pt x="100" y="28"/>
                  </a:cubicBezTo>
                  <a:cubicBezTo>
                    <a:pt x="116" y="28"/>
                    <a:pt x="130" y="32"/>
                    <a:pt x="140" y="42"/>
                  </a:cubicBezTo>
                  <a:cubicBezTo>
                    <a:pt x="150" y="51"/>
                    <a:pt x="155" y="64"/>
                    <a:pt x="155" y="79"/>
                  </a:cubicBezTo>
                  <a:cubicBezTo>
                    <a:pt x="155" y="84"/>
                    <a:pt x="154" y="94"/>
                    <a:pt x="150" y="102"/>
                  </a:cubicBezTo>
                  <a:cubicBezTo>
                    <a:pt x="146" y="110"/>
                    <a:pt x="141" y="114"/>
                    <a:pt x="135" y="114"/>
                  </a:cubicBezTo>
                  <a:cubicBezTo>
                    <a:pt x="131" y="114"/>
                    <a:pt x="129" y="113"/>
                    <a:pt x="129" y="110"/>
                  </a:cubicBezTo>
                  <a:cubicBezTo>
                    <a:pt x="129" y="107"/>
                    <a:pt x="131" y="102"/>
                    <a:pt x="131" y="99"/>
                  </a:cubicBezTo>
                  <a:cubicBezTo>
                    <a:pt x="131" y="98"/>
                    <a:pt x="131" y="97"/>
                    <a:pt x="132" y="97"/>
                  </a:cubicBezTo>
                  <a:moveTo>
                    <a:pt x="103" y="80"/>
                  </a:moveTo>
                  <a:cubicBezTo>
                    <a:pt x="96" y="108"/>
                    <a:pt x="87" y="114"/>
                    <a:pt x="81" y="114"/>
                  </a:cubicBezTo>
                  <a:cubicBezTo>
                    <a:pt x="80" y="114"/>
                    <a:pt x="78" y="114"/>
                    <a:pt x="78" y="112"/>
                  </a:cubicBezTo>
                  <a:cubicBezTo>
                    <a:pt x="78" y="103"/>
                    <a:pt x="84" y="91"/>
                    <a:pt x="91" y="84"/>
                  </a:cubicBezTo>
                  <a:cubicBezTo>
                    <a:pt x="93" y="82"/>
                    <a:pt x="98" y="80"/>
                    <a:pt x="103" y="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4" name="Oval 72">
              <a:extLst>
                <a:ext uri="{FF2B5EF4-FFF2-40B4-BE49-F238E27FC236}">
                  <a16:creationId xmlns:a16="http://schemas.microsoft.com/office/drawing/2014/main" id="{3033D600-C99D-4729-B911-23D2DAD7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8178" y="1909680"/>
              <a:ext cx="676199" cy="67422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204CFA5-4128-42CF-800B-33FE87710460}"/>
                </a:ext>
              </a:extLst>
            </p:cNvPr>
            <p:cNvGrpSpPr/>
            <p:nvPr/>
          </p:nvGrpSpPr>
          <p:grpSpPr>
            <a:xfrm>
              <a:off x="8935621" y="2033880"/>
              <a:ext cx="462299" cy="426814"/>
              <a:chOff x="8637561" y="1573199"/>
              <a:chExt cx="508529" cy="469495"/>
            </a:xfrm>
            <a:solidFill>
              <a:schemeClr val="bg2"/>
            </a:solidFill>
          </p:grpSpPr>
          <p:sp>
            <p:nvSpPr>
              <p:cNvPr id="129" name="Freeform 73">
                <a:extLst>
                  <a:ext uri="{FF2B5EF4-FFF2-40B4-BE49-F238E27FC236}">
                    <a16:creationId xmlns:a16="http://schemas.microsoft.com/office/drawing/2014/main" id="{50BF71B8-ACFE-4B4D-AAC2-CBF066F6A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7561" y="1573199"/>
                <a:ext cx="326369" cy="469495"/>
              </a:xfrm>
              <a:custGeom>
                <a:avLst/>
                <a:gdLst>
                  <a:gd name="T0" fmla="*/ 0 w 301"/>
                  <a:gd name="T1" fmla="*/ 307 h 433"/>
                  <a:gd name="T2" fmla="*/ 78 w 301"/>
                  <a:gd name="T3" fmla="*/ 307 h 433"/>
                  <a:gd name="T4" fmla="*/ 78 w 301"/>
                  <a:gd name="T5" fmla="*/ 340 h 433"/>
                  <a:gd name="T6" fmla="*/ 301 w 301"/>
                  <a:gd name="T7" fmla="*/ 433 h 433"/>
                  <a:gd name="T8" fmla="*/ 301 w 301"/>
                  <a:gd name="T9" fmla="*/ 215 h 433"/>
                  <a:gd name="T10" fmla="*/ 301 w 301"/>
                  <a:gd name="T11" fmla="*/ 0 h 433"/>
                  <a:gd name="T12" fmla="*/ 78 w 301"/>
                  <a:gd name="T13" fmla="*/ 90 h 433"/>
                  <a:gd name="T14" fmla="*/ 78 w 301"/>
                  <a:gd name="T15" fmla="*/ 125 h 433"/>
                  <a:gd name="T16" fmla="*/ 0 w 301"/>
                  <a:gd name="T17" fmla="*/ 125 h 433"/>
                  <a:gd name="T18" fmla="*/ 0 w 301"/>
                  <a:gd name="T19" fmla="*/ 30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1" h="433">
                    <a:moveTo>
                      <a:pt x="0" y="307"/>
                    </a:moveTo>
                    <a:lnTo>
                      <a:pt x="78" y="307"/>
                    </a:lnTo>
                    <a:lnTo>
                      <a:pt x="78" y="340"/>
                    </a:lnTo>
                    <a:lnTo>
                      <a:pt x="301" y="433"/>
                    </a:lnTo>
                    <a:lnTo>
                      <a:pt x="301" y="215"/>
                    </a:lnTo>
                    <a:lnTo>
                      <a:pt x="301" y="0"/>
                    </a:lnTo>
                    <a:lnTo>
                      <a:pt x="78" y="90"/>
                    </a:lnTo>
                    <a:lnTo>
                      <a:pt x="78" y="125"/>
                    </a:lnTo>
                    <a:lnTo>
                      <a:pt x="0" y="125"/>
                    </a:lnTo>
                    <a:lnTo>
                      <a:pt x="0" y="3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0" name="Freeform 74">
                <a:extLst>
                  <a:ext uri="{FF2B5EF4-FFF2-40B4-BE49-F238E27FC236}">
                    <a16:creationId xmlns:a16="http://schemas.microsoft.com/office/drawing/2014/main" id="{D68499C4-5C97-4768-AE65-7FD5BE5CE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701" y="1652352"/>
                <a:ext cx="73731" cy="307937"/>
              </a:xfrm>
              <a:custGeom>
                <a:avLst/>
                <a:gdLst>
                  <a:gd name="T0" fmla="*/ 0 w 29"/>
                  <a:gd name="T1" fmla="*/ 9 h 120"/>
                  <a:gd name="T2" fmla="*/ 12 w 29"/>
                  <a:gd name="T3" fmla="*/ 60 h 120"/>
                  <a:gd name="T4" fmla="*/ 0 w 29"/>
                  <a:gd name="T5" fmla="*/ 112 h 120"/>
                  <a:gd name="T6" fmla="*/ 15 w 29"/>
                  <a:gd name="T7" fmla="*/ 120 h 120"/>
                  <a:gd name="T8" fmla="*/ 29 w 29"/>
                  <a:gd name="T9" fmla="*/ 60 h 120"/>
                  <a:gd name="T10" fmla="*/ 15 w 29"/>
                  <a:gd name="T11" fmla="*/ 0 h 120"/>
                  <a:gd name="T12" fmla="*/ 0 w 29"/>
                  <a:gd name="T13" fmla="*/ 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20">
                    <a:moveTo>
                      <a:pt x="0" y="9"/>
                    </a:moveTo>
                    <a:cubicBezTo>
                      <a:pt x="8" y="23"/>
                      <a:pt x="12" y="41"/>
                      <a:pt x="12" y="60"/>
                    </a:cubicBezTo>
                    <a:cubicBezTo>
                      <a:pt x="12" y="79"/>
                      <a:pt x="8" y="98"/>
                      <a:pt x="0" y="112"/>
                    </a:cubicBezTo>
                    <a:cubicBezTo>
                      <a:pt x="15" y="120"/>
                      <a:pt x="15" y="120"/>
                      <a:pt x="15" y="120"/>
                    </a:cubicBezTo>
                    <a:cubicBezTo>
                      <a:pt x="24" y="103"/>
                      <a:pt x="29" y="82"/>
                      <a:pt x="29" y="60"/>
                    </a:cubicBezTo>
                    <a:cubicBezTo>
                      <a:pt x="29" y="39"/>
                      <a:pt x="24" y="17"/>
                      <a:pt x="15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31" name="Freeform 75">
                <a:extLst>
                  <a:ext uri="{FF2B5EF4-FFF2-40B4-BE49-F238E27FC236}">
                    <a16:creationId xmlns:a16="http://schemas.microsoft.com/office/drawing/2014/main" id="{45612D28-1351-4DA9-BF9F-59B241379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8263" y="1601391"/>
                <a:ext cx="87827" cy="412028"/>
              </a:xfrm>
              <a:custGeom>
                <a:avLst/>
                <a:gdLst>
                  <a:gd name="T0" fmla="*/ 17 w 34"/>
                  <a:gd name="T1" fmla="*/ 80 h 161"/>
                  <a:gd name="T2" fmla="*/ 0 w 34"/>
                  <a:gd name="T3" fmla="*/ 152 h 161"/>
                  <a:gd name="T4" fmla="*/ 15 w 34"/>
                  <a:gd name="T5" fmla="*/ 161 h 161"/>
                  <a:gd name="T6" fmla="*/ 34 w 34"/>
                  <a:gd name="T7" fmla="*/ 80 h 161"/>
                  <a:gd name="T8" fmla="*/ 15 w 34"/>
                  <a:gd name="T9" fmla="*/ 0 h 161"/>
                  <a:gd name="T10" fmla="*/ 0 w 34"/>
                  <a:gd name="T11" fmla="*/ 8 h 161"/>
                  <a:gd name="T12" fmla="*/ 17 w 34"/>
                  <a:gd name="T13" fmla="*/ 8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61">
                    <a:moveTo>
                      <a:pt x="17" y="80"/>
                    </a:moveTo>
                    <a:cubicBezTo>
                      <a:pt x="17" y="107"/>
                      <a:pt x="11" y="132"/>
                      <a:pt x="0" y="152"/>
                    </a:cubicBezTo>
                    <a:cubicBezTo>
                      <a:pt x="15" y="161"/>
                      <a:pt x="15" y="161"/>
                      <a:pt x="15" y="161"/>
                    </a:cubicBezTo>
                    <a:cubicBezTo>
                      <a:pt x="27" y="138"/>
                      <a:pt x="34" y="110"/>
                      <a:pt x="34" y="80"/>
                    </a:cubicBezTo>
                    <a:cubicBezTo>
                      <a:pt x="34" y="51"/>
                      <a:pt x="27" y="23"/>
                      <a:pt x="15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1" y="29"/>
                      <a:pt x="17" y="54"/>
                      <a:pt x="17" y="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46" name="Oval 76">
              <a:extLst>
                <a:ext uri="{FF2B5EF4-FFF2-40B4-BE49-F238E27FC236}">
                  <a16:creationId xmlns:a16="http://schemas.microsoft.com/office/drawing/2014/main" id="{10EF87C4-559C-4D25-AFCD-50597FD2B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6204" y="3292636"/>
              <a:ext cx="823070" cy="8201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D716B7B0-114A-4EB3-85E3-A791292EC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3075" y="3518364"/>
              <a:ext cx="529327" cy="447514"/>
            </a:xfrm>
            <a:custGeom>
              <a:avLst/>
              <a:gdLst>
                <a:gd name="T0" fmla="*/ 224 w 227"/>
                <a:gd name="T1" fmla="*/ 53 h 192"/>
                <a:gd name="T2" fmla="*/ 196 w 227"/>
                <a:gd name="T3" fmla="*/ 40 h 192"/>
                <a:gd name="T4" fmla="*/ 134 w 227"/>
                <a:gd name="T5" fmla="*/ 0 h 192"/>
                <a:gd name="T6" fmla="*/ 76 w 227"/>
                <a:gd name="T7" fmla="*/ 67 h 192"/>
                <a:gd name="T8" fmla="*/ 77 w 227"/>
                <a:gd name="T9" fmla="*/ 78 h 192"/>
                <a:gd name="T10" fmla="*/ 21 w 227"/>
                <a:gd name="T11" fmla="*/ 105 h 192"/>
                <a:gd name="T12" fmla="*/ 0 w 227"/>
                <a:gd name="T13" fmla="*/ 94 h 192"/>
                <a:gd name="T14" fmla="*/ 97 w 227"/>
                <a:gd name="T15" fmla="*/ 192 h 192"/>
                <a:gd name="T16" fmla="*/ 205 w 227"/>
                <a:gd name="T17" fmla="*/ 86 h 192"/>
                <a:gd name="T18" fmla="*/ 224 w 227"/>
                <a:gd name="T19" fmla="*/ 65 h 192"/>
                <a:gd name="T20" fmla="*/ 227 w 227"/>
                <a:gd name="T21" fmla="*/ 59 h 192"/>
                <a:gd name="T22" fmla="*/ 224 w 227"/>
                <a:gd name="T23" fmla="*/ 53 h 192"/>
                <a:gd name="T24" fmla="*/ 169 w 227"/>
                <a:gd name="T25" fmla="*/ 65 h 192"/>
                <a:gd name="T26" fmla="*/ 159 w 227"/>
                <a:gd name="T27" fmla="*/ 55 h 192"/>
                <a:gd name="T28" fmla="*/ 169 w 227"/>
                <a:gd name="T29" fmla="*/ 46 h 192"/>
                <a:gd name="T30" fmla="*/ 178 w 227"/>
                <a:gd name="T31" fmla="*/ 55 h 192"/>
                <a:gd name="T32" fmla="*/ 169 w 227"/>
                <a:gd name="T33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" h="192">
                  <a:moveTo>
                    <a:pt x="224" y="53"/>
                  </a:moveTo>
                  <a:cubicBezTo>
                    <a:pt x="196" y="40"/>
                    <a:pt x="196" y="40"/>
                    <a:pt x="196" y="40"/>
                  </a:cubicBezTo>
                  <a:cubicBezTo>
                    <a:pt x="190" y="19"/>
                    <a:pt x="166" y="0"/>
                    <a:pt x="134" y="0"/>
                  </a:cubicBezTo>
                  <a:cubicBezTo>
                    <a:pt x="98" y="0"/>
                    <a:pt x="76" y="31"/>
                    <a:pt x="76" y="67"/>
                  </a:cubicBezTo>
                  <a:cubicBezTo>
                    <a:pt x="76" y="70"/>
                    <a:pt x="76" y="74"/>
                    <a:pt x="77" y="78"/>
                  </a:cubicBezTo>
                  <a:cubicBezTo>
                    <a:pt x="78" y="121"/>
                    <a:pt x="36" y="115"/>
                    <a:pt x="21" y="105"/>
                  </a:cubicBezTo>
                  <a:cubicBezTo>
                    <a:pt x="7" y="96"/>
                    <a:pt x="0" y="76"/>
                    <a:pt x="0" y="94"/>
                  </a:cubicBezTo>
                  <a:cubicBezTo>
                    <a:pt x="0" y="134"/>
                    <a:pt x="43" y="192"/>
                    <a:pt x="97" y="192"/>
                  </a:cubicBezTo>
                  <a:cubicBezTo>
                    <a:pt x="161" y="192"/>
                    <a:pt x="205" y="152"/>
                    <a:pt x="205" y="86"/>
                  </a:cubicBezTo>
                  <a:cubicBezTo>
                    <a:pt x="224" y="65"/>
                    <a:pt x="224" y="65"/>
                    <a:pt x="224" y="65"/>
                  </a:cubicBezTo>
                  <a:cubicBezTo>
                    <a:pt x="226" y="63"/>
                    <a:pt x="227" y="61"/>
                    <a:pt x="227" y="59"/>
                  </a:cubicBezTo>
                  <a:cubicBezTo>
                    <a:pt x="227" y="57"/>
                    <a:pt x="226" y="55"/>
                    <a:pt x="224" y="53"/>
                  </a:cubicBezTo>
                  <a:moveTo>
                    <a:pt x="169" y="65"/>
                  </a:moveTo>
                  <a:cubicBezTo>
                    <a:pt x="164" y="65"/>
                    <a:pt x="159" y="60"/>
                    <a:pt x="159" y="55"/>
                  </a:cubicBezTo>
                  <a:cubicBezTo>
                    <a:pt x="159" y="50"/>
                    <a:pt x="164" y="46"/>
                    <a:pt x="169" y="46"/>
                  </a:cubicBezTo>
                  <a:cubicBezTo>
                    <a:pt x="174" y="46"/>
                    <a:pt x="178" y="50"/>
                    <a:pt x="178" y="55"/>
                  </a:cubicBezTo>
                  <a:cubicBezTo>
                    <a:pt x="178" y="60"/>
                    <a:pt x="174" y="65"/>
                    <a:pt x="169" y="6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8CAC6C85-242E-49D6-A4E6-C5136EFB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233" y="1539053"/>
              <a:ext cx="816170" cy="81617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id="{30A2B71F-2A8D-4C23-8EE2-81C37872F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476" y="1726338"/>
              <a:ext cx="573685" cy="442585"/>
            </a:xfrm>
            <a:custGeom>
              <a:avLst/>
              <a:gdLst>
                <a:gd name="T0" fmla="*/ 246 w 246"/>
                <a:gd name="T1" fmla="*/ 139 h 190"/>
                <a:gd name="T2" fmla="*/ 227 w 246"/>
                <a:gd name="T3" fmla="*/ 103 h 190"/>
                <a:gd name="T4" fmla="*/ 123 w 246"/>
                <a:gd name="T5" fmla="*/ 0 h 190"/>
                <a:gd name="T6" fmla="*/ 19 w 246"/>
                <a:gd name="T7" fmla="*/ 103 h 190"/>
                <a:gd name="T8" fmla="*/ 0 w 246"/>
                <a:gd name="T9" fmla="*/ 139 h 190"/>
                <a:gd name="T10" fmla="*/ 43 w 246"/>
                <a:gd name="T11" fmla="*/ 184 h 190"/>
                <a:gd name="T12" fmla="*/ 49 w 246"/>
                <a:gd name="T13" fmla="*/ 190 h 190"/>
                <a:gd name="T14" fmla="*/ 68 w 246"/>
                <a:gd name="T15" fmla="*/ 190 h 190"/>
                <a:gd name="T16" fmla="*/ 74 w 246"/>
                <a:gd name="T17" fmla="*/ 184 h 190"/>
                <a:gd name="T18" fmla="*/ 74 w 246"/>
                <a:gd name="T19" fmla="*/ 95 h 190"/>
                <a:gd name="T20" fmla="*/ 68 w 246"/>
                <a:gd name="T21" fmla="*/ 89 h 190"/>
                <a:gd name="T22" fmla="*/ 49 w 246"/>
                <a:gd name="T23" fmla="*/ 89 h 190"/>
                <a:gd name="T24" fmla="*/ 43 w 246"/>
                <a:gd name="T25" fmla="*/ 95 h 190"/>
                <a:gd name="T26" fmla="*/ 36 w 246"/>
                <a:gd name="T27" fmla="*/ 96 h 190"/>
                <a:gd name="T28" fmla="*/ 123 w 246"/>
                <a:gd name="T29" fmla="*/ 16 h 190"/>
                <a:gd name="T30" fmla="*/ 210 w 246"/>
                <a:gd name="T31" fmla="*/ 96 h 190"/>
                <a:gd name="T32" fmla="*/ 203 w 246"/>
                <a:gd name="T33" fmla="*/ 95 h 190"/>
                <a:gd name="T34" fmla="*/ 196 w 246"/>
                <a:gd name="T35" fmla="*/ 89 h 190"/>
                <a:gd name="T36" fmla="*/ 178 w 246"/>
                <a:gd name="T37" fmla="*/ 89 h 190"/>
                <a:gd name="T38" fmla="*/ 171 w 246"/>
                <a:gd name="T39" fmla="*/ 95 h 190"/>
                <a:gd name="T40" fmla="*/ 171 w 246"/>
                <a:gd name="T41" fmla="*/ 184 h 190"/>
                <a:gd name="T42" fmla="*/ 178 w 246"/>
                <a:gd name="T43" fmla="*/ 190 h 190"/>
                <a:gd name="T44" fmla="*/ 196 w 246"/>
                <a:gd name="T45" fmla="*/ 190 h 190"/>
                <a:gd name="T46" fmla="*/ 203 w 246"/>
                <a:gd name="T47" fmla="*/ 184 h 190"/>
                <a:gd name="T48" fmla="*/ 216 w 246"/>
                <a:gd name="T49" fmla="*/ 181 h 190"/>
                <a:gd name="T50" fmla="*/ 225 w 246"/>
                <a:gd name="T51" fmla="*/ 177 h 190"/>
                <a:gd name="T52" fmla="*/ 246 w 246"/>
                <a:gd name="T53" fmla="*/ 13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6" h="190">
                  <a:moveTo>
                    <a:pt x="246" y="139"/>
                  </a:moveTo>
                  <a:cubicBezTo>
                    <a:pt x="246" y="124"/>
                    <a:pt x="238" y="111"/>
                    <a:pt x="227" y="103"/>
                  </a:cubicBezTo>
                  <a:cubicBezTo>
                    <a:pt x="226" y="46"/>
                    <a:pt x="180" y="0"/>
                    <a:pt x="123" y="0"/>
                  </a:cubicBezTo>
                  <a:cubicBezTo>
                    <a:pt x="66" y="0"/>
                    <a:pt x="19" y="46"/>
                    <a:pt x="19" y="103"/>
                  </a:cubicBezTo>
                  <a:cubicBezTo>
                    <a:pt x="7" y="111"/>
                    <a:pt x="0" y="124"/>
                    <a:pt x="0" y="139"/>
                  </a:cubicBezTo>
                  <a:cubicBezTo>
                    <a:pt x="0" y="163"/>
                    <a:pt x="19" y="183"/>
                    <a:pt x="43" y="184"/>
                  </a:cubicBezTo>
                  <a:cubicBezTo>
                    <a:pt x="43" y="187"/>
                    <a:pt x="46" y="190"/>
                    <a:pt x="49" y="190"/>
                  </a:cubicBezTo>
                  <a:cubicBezTo>
                    <a:pt x="68" y="190"/>
                    <a:pt x="68" y="190"/>
                    <a:pt x="68" y="190"/>
                  </a:cubicBezTo>
                  <a:cubicBezTo>
                    <a:pt x="71" y="190"/>
                    <a:pt x="74" y="187"/>
                    <a:pt x="74" y="184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1"/>
                    <a:pt x="71" y="89"/>
                    <a:pt x="68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6" y="89"/>
                    <a:pt x="43" y="91"/>
                    <a:pt x="43" y="95"/>
                  </a:cubicBezTo>
                  <a:cubicBezTo>
                    <a:pt x="40" y="95"/>
                    <a:pt x="38" y="95"/>
                    <a:pt x="36" y="96"/>
                  </a:cubicBezTo>
                  <a:cubicBezTo>
                    <a:pt x="40" y="51"/>
                    <a:pt x="77" y="16"/>
                    <a:pt x="123" y="16"/>
                  </a:cubicBezTo>
                  <a:cubicBezTo>
                    <a:pt x="168" y="16"/>
                    <a:pt x="206" y="51"/>
                    <a:pt x="210" y="96"/>
                  </a:cubicBezTo>
                  <a:cubicBezTo>
                    <a:pt x="207" y="95"/>
                    <a:pt x="205" y="95"/>
                    <a:pt x="203" y="95"/>
                  </a:cubicBezTo>
                  <a:cubicBezTo>
                    <a:pt x="203" y="91"/>
                    <a:pt x="200" y="89"/>
                    <a:pt x="196" y="89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89"/>
                    <a:pt x="171" y="91"/>
                    <a:pt x="171" y="95"/>
                  </a:cubicBezTo>
                  <a:cubicBezTo>
                    <a:pt x="171" y="184"/>
                    <a:pt x="171" y="184"/>
                    <a:pt x="171" y="184"/>
                  </a:cubicBezTo>
                  <a:cubicBezTo>
                    <a:pt x="171" y="187"/>
                    <a:pt x="174" y="190"/>
                    <a:pt x="178" y="190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200" y="190"/>
                    <a:pt x="203" y="187"/>
                    <a:pt x="203" y="184"/>
                  </a:cubicBezTo>
                  <a:cubicBezTo>
                    <a:pt x="208" y="184"/>
                    <a:pt x="212" y="183"/>
                    <a:pt x="216" y="181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38" y="169"/>
                    <a:pt x="246" y="155"/>
                    <a:pt x="246" y="13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Freeform 80">
              <a:extLst>
                <a:ext uri="{FF2B5EF4-FFF2-40B4-BE49-F238E27FC236}">
                  <a16:creationId xmlns:a16="http://schemas.microsoft.com/office/drawing/2014/main" id="{268C8A00-1150-4E0D-A35F-D3676C0F9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6004" y="2852022"/>
              <a:ext cx="263185" cy="244456"/>
            </a:xfrm>
            <a:custGeom>
              <a:avLst/>
              <a:gdLst>
                <a:gd name="T0" fmla="*/ 106 w 113"/>
                <a:gd name="T1" fmla="*/ 54 h 105"/>
                <a:gd name="T2" fmla="*/ 58 w 113"/>
                <a:gd name="T3" fmla="*/ 38 h 105"/>
                <a:gd name="T4" fmla="*/ 56 w 113"/>
                <a:gd name="T5" fmla="*/ 42 h 105"/>
                <a:gd name="T6" fmla="*/ 56 w 113"/>
                <a:gd name="T7" fmla="*/ 37 h 105"/>
                <a:gd name="T8" fmla="*/ 5 w 113"/>
                <a:gd name="T9" fmla="*/ 33 h 105"/>
                <a:gd name="T10" fmla="*/ 43 w 113"/>
                <a:gd name="T11" fmla="*/ 105 h 105"/>
                <a:gd name="T12" fmla="*/ 43 w 113"/>
                <a:gd name="T13" fmla="*/ 105 h 105"/>
                <a:gd name="T14" fmla="*/ 43 w 113"/>
                <a:gd name="T15" fmla="*/ 105 h 105"/>
                <a:gd name="T16" fmla="*/ 43 w 113"/>
                <a:gd name="T17" fmla="*/ 105 h 105"/>
                <a:gd name="T18" fmla="*/ 43 w 113"/>
                <a:gd name="T19" fmla="*/ 105 h 105"/>
                <a:gd name="T20" fmla="*/ 106 w 113"/>
                <a:gd name="T21" fmla="*/ 5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05">
                  <a:moveTo>
                    <a:pt x="106" y="54"/>
                  </a:moveTo>
                  <a:cubicBezTo>
                    <a:pt x="113" y="20"/>
                    <a:pt x="72" y="8"/>
                    <a:pt x="58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4" y="4"/>
                    <a:pt x="12" y="0"/>
                    <a:pt x="5" y="33"/>
                  </a:cubicBezTo>
                  <a:cubicBezTo>
                    <a:pt x="0" y="60"/>
                    <a:pt x="29" y="86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64" y="93"/>
                    <a:pt x="101" y="81"/>
                    <a:pt x="106" y="5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Freeform 81">
              <a:extLst>
                <a:ext uri="{FF2B5EF4-FFF2-40B4-BE49-F238E27FC236}">
                  <a16:creationId xmlns:a16="http://schemas.microsoft.com/office/drawing/2014/main" id="{CD022EA8-1266-4876-A7A4-54EA0932F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3052" y="4549419"/>
              <a:ext cx="316414" cy="268114"/>
            </a:xfrm>
            <a:custGeom>
              <a:avLst/>
              <a:gdLst>
                <a:gd name="T0" fmla="*/ 2 w 136"/>
                <a:gd name="T1" fmla="*/ 32 h 115"/>
                <a:gd name="T2" fmla="*/ 0 w 136"/>
                <a:gd name="T3" fmla="*/ 36 h 115"/>
                <a:gd name="T4" fmla="*/ 2 w 136"/>
                <a:gd name="T5" fmla="*/ 39 h 115"/>
                <a:gd name="T6" fmla="*/ 14 w 136"/>
                <a:gd name="T7" fmla="*/ 52 h 115"/>
                <a:gd name="T8" fmla="*/ 78 w 136"/>
                <a:gd name="T9" fmla="*/ 115 h 115"/>
                <a:gd name="T10" fmla="*/ 136 w 136"/>
                <a:gd name="T11" fmla="*/ 57 h 115"/>
                <a:gd name="T12" fmla="*/ 123 w 136"/>
                <a:gd name="T13" fmla="*/ 63 h 115"/>
                <a:gd name="T14" fmla="*/ 90 w 136"/>
                <a:gd name="T15" fmla="*/ 47 h 115"/>
                <a:gd name="T16" fmla="*/ 91 w 136"/>
                <a:gd name="T17" fmla="*/ 40 h 115"/>
                <a:gd name="T18" fmla="*/ 56 w 136"/>
                <a:gd name="T19" fmla="*/ 0 h 115"/>
                <a:gd name="T20" fmla="*/ 19 w 136"/>
                <a:gd name="T21" fmla="*/ 25 h 115"/>
                <a:gd name="T22" fmla="*/ 2 w 136"/>
                <a:gd name="T23" fmla="*/ 32 h 115"/>
                <a:gd name="T24" fmla="*/ 35 w 136"/>
                <a:gd name="T25" fmla="*/ 39 h 115"/>
                <a:gd name="T26" fmla="*/ 30 w 136"/>
                <a:gd name="T27" fmla="*/ 33 h 115"/>
                <a:gd name="T28" fmla="*/ 35 w 136"/>
                <a:gd name="T29" fmla="*/ 28 h 115"/>
                <a:gd name="T30" fmla="*/ 41 w 136"/>
                <a:gd name="T31" fmla="*/ 33 h 115"/>
                <a:gd name="T32" fmla="*/ 35 w 136"/>
                <a:gd name="T33" fmla="*/ 3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15">
                  <a:moveTo>
                    <a:pt x="2" y="32"/>
                  </a:moveTo>
                  <a:cubicBezTo>
                    <a:pt x="1" y="33"/>
                    <a:pt x="0" y="34"/>
                    <a:pt x="0" y="36"/>
                  </a:cubicBezTo>
                  <a:cubicBezTo>
                    <a:pt x="0" y="37"/>
                    <a:pt x="1" y="38"/>
                    <a:pt x="2" y="39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91"/>
                    <a:pt x="40" y="115"/>
                    <a:pt x="78" y="115"/>
                  </a:cubicBezTo>
                  <a:cubicBezTo>
                    <a:pt x="110" y="115"/>
                    <a:pt x="136" y="81"/>
                    <a:pt x="136" y="57"/>
                  </a:cubicBezTo>
                  <a:cubicBezTo>
                    <a:pt x="136" y="46"/>
                    <a:pt x="132" y="58"/>
                    <a:pt x="123" y="63"/>
                  </a:cubicBezTo>
                  <a:cubicBezTo>
                    <a:pt x="114" y="69"/>
                    <a:pt x="89" y="73"/>
                    <a:pt x="90" y="47"/>
                  </a:cubicBezTo>
                  <a:cubicBezTo>
                    <a:pt x="90" y="45"/>
                    <a:pt x="91" y="43"/>
                    <a:pt x="91" y="40"/>
                  </a:cubicBezTo>
                  <a:cubicBezTo>
                    <a:pt x="91" y="19"/>
                    <a:pt x="77" y="0"/>
                    <a:pt x="56" y="0"/>
                  </a:cubicBezTo>
                  <a:cubicBezTo>
                    <a:pt x="37" y="0"/>
                    <a:pt x="23" y="12"/>
                    <a:pt x="19" y="25"/>
                  </a:cubicBezTo>
                  <a:cubicBezTo>
                    <a:pt x="2" y="32"/>
                    <a:pt x="2" y="32"/>
                    <a:pt x="2" y="32"/>
                  </a:cubicBezTo>
                  <a:moveTo>
                    <a:pt x="35" y="39"/>
                  </a:moveTo>
                  <a:cubicBezTo>
                    <a:pt x="32" y="39"/>
                    <a:pt x="30" y="37"/>
                    <a:pt x="30" y="33"/>
                  </a:cubicBezTo>
                  <a:cubicBezTo>
                    <a:pt x="30" y="30"/>
                    <a:pt x="32" y="28"/>
                    <a:pt x="35" y="28"/>
                  </a:cubicBezTo>
                  <a:cubicBezTo>
                    <a:pt x="38" y="28"/>
                    <a:pt x="41" y="30"/>
                    <a:pt x="41" y="33"/>
                  </a:cubicBezTo>
                  <a:cubicBezTo>
                    <a:pt x="41" y="37"/>
                    <a:pt x="38" y="39"/>
                    <a:pt x="35" y="3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Freeform 82">
              <a:extLst>
                <a:ext uri="{FF2B5EF4-FFF2-40B4-BE49-F238E27FC236}">
                  <a16:creationId xmlns:a16="http://schemas.microsoft.com/office/drawing/2014/main" id="{440F6071-FC29-4A90-86F0-50093BF9B2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6236" y="3924477"/>
              <a:ext cx="221785" cy="314443"/>
            </a:xfrm>
            <a:custGeom>
              <a:avLst/>
              <a:gdLst>
                <a:gd name="T0" fmla="*/ 48 w 95"/>
                <a:gd name="T1" fmla="*/ 0 h 135"/>
                <a:gd name="T2" fmla="*/ 0 w 95"/>
                <a:gd name="T3" fmla="*/ 48 h 135"/>
                <a:gd name="T4" fmla="*/ 48 w 95"/>
                <a:gd name="T5" fmla="*/ 135 h 135"/>
                <a:gd name="T6" fmla="*/ 95 w 95"/>
                <a:gd name="T7" fmla="*/ 48 h 135"/>
                <a:gd name="T8" fmla="*/ 48 w 95"/>
                <a:gd name="T9" fmla="*/ 0 h 135"/>
                <a:gd name="T10" fmla="*/ 48 w 95"/>
                <a:gd name="T11" fmla="*/ 55 h 135"/>
                <a:gd name="T12" fmla="*/ 33 w 95"/>
                <a:gd name="T13" fmla="*/ 41 h 135"/>
                <a:gd name="T14" fmla="*/ 48 w 95"/>
                <a:gd name="T15" fmla="*/ 26 h 135"/>
                <a:gd name="T16" fmla="*/ 62 w 95"/>
                <a:gd name="T17" fmla="*/ 41 h 135"/>
                <a:gd name="T18" fmla="*/ 48 w 95"/>
                <a:gd name="T19" fmla="*/ 5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135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48" y="135"/>
                    <a:pt x="48" y="135"/>
                  </a:cubicBezTo>
                  <a:cubicBezTo>
                    <a:pt x="48" y="135"/>
                    <a:pt x="95" y="74"/>
                    <a:pt x="95" y="48"/>
                  </a:cubicBezTo>
                  <a:cubicBezTo>
                    <a:pt x="95" y="21"/>
                    <a:pt x="74" y="0"/>
                    <a:pt x="48" y="0"/>
                  </a:cubicBezTo>
                  <a:close/>
                  <a:moveTo>
                    <a:pt x="48" y="55"/>
                  </a:moveTo>
                  <a:cubicBezTo>
                    <a:pt x="39" y="55"/>
                    <a:pt x="33" y="49"/>
                    <a:pt x="33" y="41"/>
                  </a:cubicBezTo>
                  <a:cubicBezTo>
                    <a:pt x="33" y="32"/>
                    <a:pt x="39" y="26"/>
                    <a:pt x="48" y="26"/>
                  </a:cubicBezTo>
                  <a:cubicBezTo>
                    <a:pt x="56" y="26"/>
                    <a:pt x="62" y="32"/>
                    <a:pt x="62" y="41"/>
                  </a:cubicBezTo>
                  <a:cubicBezTo>
                    <a:pt x="62" y="49"/>
                    <a:pt x="56" y="55"/>
                    <a:pt x="48" y="5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Freeform 83">
              <a:extLst>
                <a:ext uri="{FF2B5EF4-FFF2-40B4-BE49-F238E27FC236}">
                  <a16:creationId xmlns:a16="http://schemas.microsoft.com/office/drawing/2014/main" id="{7746C1BE-8773-47D4-8DC1-55E705A5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36906" y="2737679"/>
              <a:ext cx="165600" cy="235585"/>
            </a:xfrm>
            <a:custGeom>
              <a:avLst/>
              <a:gdLst>
                <a:gd name="T0" fmla="*/ 35 w 71"/>
                <a:gd name="T1" fmla="*/ 0 h 101"/>
                <a:gd name="T2" fmla="*/ 0 w 71"/>
                <a:gd name="T3" fmla="*/ 35 h 101"/>
                <a:gd name="T4" fmla="*/ 35 w 71"/>
                <a:gd name="T5" fmla="*/ 101 h 101"/>
                <a:gd name="T6" fmla="*/ 71 w 71"/>
                <a:gd name="T7" fmla="*/ 35 h 101"/>
                <a:gd name="T8" fmla="*/ 35 w 71"/>
                <a:gd name="T9" fmla="*/ 0 h 101"/>
                <a:gd name="T10" fmla="*/ 35 w 71"/>
                <a:gd name="T11" fmla="*/ 41 h 101"/>
                <a:gd name="T12" fmla="*/ 24 w 71"/>
                <a:gd name="T13" fmla="*/ 30 h 101"/>
                <a:gd name="T14" fmla="*/ 35 w 71"/>
                <a:gd name="T15" fmla="*/ 19 h 101"/>
                <a:gd name="T16" fmla="*/ 46 w 71"/>
                <a:gd name="T17" fmla="*/ 30 h 101"/>
                <a:gd name="T18" fmla="*/ 35 w 71"/>
                <a:gd name="T19" fmla="*/ 4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0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35" y="101"/>
                    <a:pt x="35" y="101"/>
                  </a:cubicBezTo>
                  <a:cubicBezTo>
                    <a:pt x="35" y="10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35" y="41"/>
                  </a:moveTo>
                  <a:cubicBezTo>
                    <a:pt x="29" y="41"/>
                    <a:pt x="24" y="36"/>
                    <a:pt x="24" y="30"/>
                  </a:cubicBezTo>
                  <a:cubicBezTo>
                    <a:pt x="24" y="24"/>
                    <a:pt x="29" y="19"/>
                    <a:pt x="35" y="19"/>
                  </a:cubicBezTo>
                  <a:cubicBezTo>
                    <a:pt x="41" y="19"/>
                    <a:pt x="46" y="24"/>
                    <a:pt x="46" y="30"/>
                  </a:cubicBezTo>
                  <a:cubicBezTo>
                    <a:pt x="46" y="36"/>
                    <a:pt x="41" y="41"/>
                    <a:pt x="35" y="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65DA8B4-E84D-44D2-ACEF-42B3C1DCB913}"/>
                </a:ext>
              </a:extLst>
            </p:cNvPr>
            <p:cNvGrpSpPr/>
            <p:nvPr/>
          </p:nvGrpSpPr>
          <p:grpSpPr>
            <a:xfrm>
              <a:off x="8984907" y="1733238"/>
              <a:ext cx="375557" cy="97585"/>
              <a:chOff x="8691775" y="1242493"/>
              <a:chExt cx="413113" cy="107344"/>
            </a:xfrm>
            <a:solidFill>
              <a:schemeClr val="bg1">
                <a:lumMod val="75000"/>
              </a:schemeClr>
            </a:solidFill>
          </p:grpSpPr>
          <p:sp>
            <p:nvSpPr>
              <p:cNvPr id="126" name="Freeform 84">
                <a:extLst>
                  <a:ext uri="{FF2B5EF4-FFF2-40B4-BE49-F238E27FC236}">
                    <a16:creationId xmlns:a16="http://schemas.microsoft.com/office/drawing/2014/main" id="{93B4B0E8-DE0A-4A8F-AADD-31504BEAC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1775" y="1242493"/>
                <a:ext cx="133367" cy="107344"/>
              </a:xfrm>
              <a:custGeom>
                <a:avLst/>
                <a:gdLst>
                  <a:gd name="T0" fmla="*/ 11 w 52"/>
                  <a:gd name="T1" fmla="*/ 42 h 42"/>
                  <a:gd name="T2" fmla="*/ 0 w 52"/>
                  <a:gd name="T3" fmla="*/ 0 h 42"/>
                  <a:gd name="T4" fmla="*/ 6 w 52"/>
                  <a:gd name="T5" fmla="*/ 0 h 42"/>
                  <a:gd name="T6" fmla="*/ 11 w 52"/>
                  <a:gd name="T7" fmla="*/ 21 h 42"/>
                  <a:gd name="T8" fmla="*/ 14 w 52"/>
                  <a:gd name="T9" fmla="*/ 36 h 42"/>
                  <a:gd name="T10" fmla="*/ 14 w 52"/>
                  <a:gd name="T11" fmla="*/ 36 h 42"/>
                  <a:gd name="T12" fmla="*/ 18 w 52"/>
                  <a:gd name="T13" fmla="*/ 21 h 42"/>
                  <a:gd name="T14" fmla="*/ 24 w 52"/>
                  <a:gd name="T15" fmla="*/ 0 h 42"/>
                  <a:gd name="T16" fmla="*/ 29 w 52"/>
                  <a:gd name="T17" fmla="*/ 0 h 42"/>
                  <a:gd name="T18" fmla="*/ 35 w 52"/>
                  <a:gd name="T19" fmla="*/ 21 h 42"/>
                  <a:gd name="T20" fmla="*/ 38 w 52"/>
                  <a:gd name="T21" fmla="*/ 36 h 42"/>
                  <a:gd name="T22" fmla="*/ 38 w 52"/>
                  <a:gd name="T23" fmla="*/ 36 h 42"/>
                  <a:gd name="T24" fmla="*/ 41 w 52"/>
                  <a:gd name="T25" fmla="*/ 21 h 42"/>
                  <a:gd name="T26" fmla="*/ 47 w 52"/>
                  <a:gd name="T27" fmla="*/ 0 h 42"/>
                  <a:gd name="T28" fmla="*/ 52 w 52"/>
                  <a:gd name="T29" fmla="*/ 0 h 42"/>
                  <a:gd name="T30" fmla="*/ 40 w 52"/>
                  <a:gd name="T31" fmla="*/ 42 h 42"/>
                  <a:gd name="T32" fmla="*/ 35 w 52"/>
                  <a:gd name="T33" fmla="*/ 42 h 42"/>
                  <a:gd name="T34" fmla="*/ 29 w 52"/>
                  <a:gd name="T35" fmla="*/ 20 h 42"/>
                  <a:gd name="T36" fmla="*/ 26 w 52"/>
                  <a:gd name="T37" fmla="*/ 6 h 42"/>
                  <a:gd name="T38" fmla="*/ 26 w 52"/>
                  <a:gd name="T39" fmla="*/ 6 h 42"/>
                  <a:gd name="T40" fmla="*/ 23 w 52"/>
                  <a:gd name="T41" fmla="*/ 20 h 42"/>
                  <a:gd name="T42" fmla="*/ 17 w 52"/>
                  <a:gd name="T43" fmla="*/ 42 h 42"/>
                  <a:gd name="T44" fmla="*/ 11 w 52"/>
                  <a:gd name="T4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2">
                    <a:moveTo>
                      <a:pt x="11" y="4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7"/>
                      <a:pt x="14" y="32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2"/>
                      <a:pt x="16" y="27"/>
                      <a:pt x="18" y="2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6"/>
                      <a:pt x="37" y="31"/>
                      <a:pt x="38" y="36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1"/>
                      <a:pt x="40" y="27"/>
                      <a:pt x="41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5"/>
                      <a:pt x="27" y="11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5" y="15"/>
                      <a:pt x="23" y="20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1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7" name="Freeform 85">
                <a:extLst>
                  <a:ext uri="{FF2B5EF4-FFF2-40B4-BE49-F238E27FC236}">
                    <a16:creationId xmlns:a16="http://schemas.microsoft.com/office/drawing/2014/main" id="{34CEF1AD-5704-4857-B5D9-898444064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2732" y="1242493"/>
                <a:ext cx="133367" cy="107344"/>
              </a:xfrm>
              <a:custGeom>
                <a:avLst/>
                <a:gdLst>
                  <a:gd name="T0" fmla="*/ 11 w 52"/>
                  <a:gd name="T1" fmla="*/ 42 h 42"/>
                  <a:gd name="T2" fmla="*/ 0 w 52"/>
                  <a:gd name="T3" fmla="*/ 0 h 42"/>
                  <a:gd name="T4" fmla="*/ 6 w 52"/>
                  <a:gd name="T5" fmla="*/ 0 h 42"/>
                  <a:gd name="T6" fmla="*/ 11 w 52"/>
                  <a:gd name="T7" fmla="*/ 21 h 42"/>
                  <a:gd name="T8" fmla="*/ 14 w 52"/>
                  <a:gd name="T9" fmla="*/ 36 h 42"/>
                  <a:gd name="T10" fmla="*/ 14 w 52"/>
                  <a:gd name="T11" fmla="*/ 36 h 42"/>
                  <a:gd name="T12" fmla="*/ 17 w 52"/>
                  <a:gd name="T13" fmla="*/ 21 h 42"/>
                  <a:gd name="T14" fmla="*/ 23 w 52"/>
                  <a:gd name="T15" fmla="*/ 0 h 42"/>
                  <a:gd name="T16" fmla="*/ 29 w 52"/>
                  <a:gd name="T17" fmla="*/ 0 h 42"/>
                  <a:gd name="T18" fmla="*/ 34 w 52"/>
                  <a:gd name="T19" fmla="*/ 21 h 42"/>
                  <a:gd name="T20" fmla="*/ 37 w 52"/>
                  <a:gd name="T21" fmla="*/ 36 h 42"/>
                  <a:gd name="T22" fmla="*/ 37 w 52"/>
                  <a:gd name="T23" fmla="*/ 36 h 42"/>
                  <a:gd name="T24" fmla="*/ 41 w 52"/>
                  <a:gd name="T25" fmla="*/ 21 h 42"/>
                  <a:gd name="T26" fmla="*/ 46 w 52"/>
                  <a:gd name="T27" fmla="*/ 0 h 42"/>
                  <a:gd name="T28" fmla="*/ 52 w 52"/>
                  <a:gd name="T29" fmla="*/ 0 h 42"/>
                  <a:gd name="T30" fmla="*/ 40 w 52"/>
                  <a:gd name="T31" fmla="*/ 42 h 42"/>
                  <a:gd name="T32" fmla="*/ 34 w 52"/>
                  <a:gd name="T33" fmla="*/ 42 h 42"/>
                  <a:gd name="T34" fmla="*/ 29 w 52"/>
                  <a:gd name="T35" fmla="*/ 20 h 42"/>
                  <a:gd name="T36" fmla="*/ 26 w 52"/>
                  <a:gd name="T37" fmla="*/ 6 h 42"/>
                  <a:gd name="T38" fmla="*/ 26 w 52"/>
                  <a:gd name="T39" fmla="*/ 6 h 42"/>
                  <a:gd name="T40" fmla="*/ 22 w 52"/>
                  <a:gd name="T41" fmla="*/ 20 h 42"/>
                  <a:gd name="T42" fmla="*/ 16 w 52"/>
                  <a:gd name="T43" fmla="*/ 42 h 42"/>
                  <a:gd name="T44" fmla="*/ 11 w 52"/>
                  <a:gd name="T4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2">
                    <a:moveTo>
                      <a:pt x="11" y="4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7"/>
                      <a:pt x="13" y="32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2"/>
                      <a:pt x="16" y="27"/>
                      <a:pt x="17" y="2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5" y="26"/>
                      <a:pt x="36" y="31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8" y="31"/>
                      <a:pt x="39" y="27"/>
                      <a:pt x="41" y="21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7" y="15"/>
                      <a:pt x="26" y="11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10"/>
                      <a:pt x="24" y="15"/>
                      <a:pt x="22" y="20"/>
                    </a:cubicBezTo>
                    <a:cubicBezTo>
                      <a:pt x="16" y="42"/>
                      <a:pt x="16" y="42"/>
                      <a:pt x="16" y="42"/>
                    </a:cubicBezTo>
                    <a:lnTo>
                      <a:pt x="1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8" name="Freeform 86">
                <a:extLst>
                  <a:ext uri="{FF2B5EF4-FFF2-40B4-BE49-F238E27FC236}">
                    <a16:creationId xmlns:a16="http://schemas.microsoft.com/office/drawing/2014/main" id="{D6585871-8E69-427B-A3E5-7CF9BCBF0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1521" y="1242493"/>
                <a:ext cx="133367" cy="107344"/>
              </a:xfrm>
              <a:custGeom>
                <a:avLst/>
                <a:gdLst>
                  <a:gd name="T0" fmla="*/ 11 w 52"/>
                  <a:gd name="T1" fmla="*/ 42 h 42"/>
                  <a:gd name="T2" fmla="*/ 0 w 52"/>
                  <a:gd name="T3" fmla="*/ 0 h 42"/>
                  <a:gd name="T4" fmla="*/ 6 w 52"/>
                  <a:gd name="T5" fmla="*/ 0 h 42"/>
                  <a:gd name="T6" fmla="*/ 11 w 52"/>
                  <a:gd name="T7" fmla="*/ 21 h 42"/>
                  <a:gd name="T8" fmla="*/ 14 w 52"/>
                  <a:gd name="T9" fmla="*/ 36 h 42"/>
                  <a:gd name="T10" fmla="*/ 15 w 52"/>
                  <a:gd name="T11" fmla="*/ 36 h 42"/>
                  <a:gd name="T12" fmla="*/ 18 w 52"/>
                  <a:gd name="T13" fmla="*/ 21 h 42"/>
                  <a:gd name="T14" fmla="*/ 24 w 52"/>
                  <a:gd name="T15" fmla="*/ 0 h 42"/>
                  <a:gd name="T16" fmla="*/ 29 w 52"/>
                  <a:gd name="T17" fmla="*/ 0 h 42"/>
                  <a:gd name="T18" fmla="*/ 35 w 52"/>
                  <a:gd name="T19" fmla="*/ 21 h 42"/>
                  <a:gd name="T20" fmla="*/ 38 w 52"/>
                  <a:gd name="T21" fmla="*/ 36 h 42"/>
                  <a:gd name="T22" fmla="*/ 38 w 52"/>
                  <a:gd name="T23" fmla="*/ 36 h 42"/>
                  <a:gd name="T24" fmla="*/ 41 w 52"/>
                  <a:gd name="T25" fmla="*/ 21 h 42"/>
                  <a:gd name="T26" fmla="*/ 47 w 52"/>
                  <a:gd name="T27" fmla="*/ 0 h 42"/>
                  <a:gd name="T28" fmla="*/ 52 w 52"/>
                  <a:gd name="T29" fmla="*/ 0 h 42"/>
                  <a:gd name="T30" fmla="*/ 40 w 52"/>
                  <a:gd name="T31" fmla="*/ 42 h 42"/>
                  <a:gd name="T32" fmla="*/ 35 w 52"/>
                  <a:gd name="T33" fmla="*/ 42 h 42"/>
                  <a:gd name="T34" fmla="*/ 29 w 52"/>
                  <a:gd name="T35" fmla="*/ 20 h 42"/>
                  <a:gd name="T36" fmla="*/ 26 w 52"/>
                  <a:gd name="T37" fmla="*/ 6 h 42"/>
                  <a:gd name="T38" fmla="*/ 26 w 52"/>
                  <a:gd name="T39" fmla="*/ 6 h 42"/>
                  <a:gd name="T40" fmla="*/ 23 w 52"/>
                  <a:gd name="T41" fmla="*/ 20 h 42"/>
                  <a:gd name="T42" fmla="*/ 17 w 52"/>
                  <a:gd name="T43" fmla="*/ 42 h 42"/>
                  <a:gd name="T44" fmla="*/ 11 w 52"/>
                  <a:gd name="T4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42">
                    <a:moveTo>
                      <a:pt x="11" y="4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7"/>
                      <a:pt x="14" y="32"/>
                      <a:pt x="14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2"/>
                      <a:pt x="17" y="27"/>
                      <a:pt x="18" y="2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6"/>
                      <a:pt x="37" y="31"/>
                      <a:pt x="38" y="36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9" y="31"/>
                      <a:pt x="40" y="27"/>
                      <a:pt x="41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8" y="15"/>
                      <a:pt x="27" y="11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5" y="15"/>
                      <a:pt x="23" y="20"/>
                    </a:cubicBezTo>
                    <a:cubicBezTo>
                      <a:pt x="17" y="42"/>
                      <a:pt x="17" y="42"/>
                      <a:pt x="17" y="42"/>
                    </a:cubicBezTo>
                    <a:lnTo>
                      <a:pt x="1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B1672C2-E4CB-438F-8F84-A9D1F192C332}"/>
                </a:ext>
              </a:extLst>
            </p:cNvPr>
            <p:cNvGrpSpPr/>
            <p:nvPr/>
          </p:nvGrpSpPr>
          <p:grpSpPr>
            <a:xfrm>
              <a:off x="8368837" y="4758391"/>
              <a:ext cx="370628" cy="424842"/>
              <a:chOff x="8014098" y="4570161"/>
              <a:chExt cx="407691" cy="467326"/>
            </a:xfrm>
            <a:solidFill>
              <a:schemeClr val="bg1">
                <a:lumMod val="75000"/>
              </a:schemeClr>
            </a:solidFill>
          </p:grpSpPr>
          <p:sp>
            <p:nvSpPr>
              <p:cNvPr id="118" name="Freeform 87">
                <a:extLst>
                  <a:ext uri="{FF2B5EF4-FFF2-40B4-BE49-F238E27FC236}">
                    <a16:creationId xmlns:a16="http://schemas.microsoft.com/office/drawing/2014/main" id="{152DC6FE-E863-4357-A1A0-FD5A4B1C46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9269" y="4701359"/>
                <a:ext cx="28191" cy="58551"/>
              </a:xfrm>
              <a:custGeom>
                <a:avLst/>
                <a:gdLst>
                  <a:gd name="T0" fmla="*/ 5 w 11"/>
                  <a:gd name="T1" fmla="*/ 18 h 23"/>
                  <a:gd name="T2" fmla="*/ 0 w 11"/>
                  <a:gd name="T3" fmla="*/ 9 h 23"/>
                  <a:gd name="T4" fmla="*/ 0 w 11"/>
                  <a:gd name="T5" fmla="*/ 15 h 23"/>
                  <a:gd name="T6" fmla="*/ 1 w 11"/>
                  <a:gd name="T7" fmla="*/ 23 h 23"/>
                  <a:gd name="T8" fmla="*/ 5 w 11"/>
                  <a:gd name="T9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3">
                    <a:moveTo>
                      <a:pt x="5" y="18"/>
                    </a:moveTo>
                    <a:cubicBezTo>
                      <a:pt x="11" y="4"/>
                      <a:pt x="1" y="0"/>
                      <a:pt x="0" y="9"/>
                    </a:cubicBezTo>
                    <a:cubicBezTo>
                      <a:pt x="0" y="11"/>
                      <a:pt x="0" y="13"/>
                      <a:pt x="0" y="15"/>
                    </a:cubicBezTo>
                    <a:cubicBezTo>
                      <a:pt x="0" y="18"/>
                      <a:pt x="1" y="20"/>
                      <a:pt x="1" y="23"/>
                    </a:cubicBezTo>
                    <a:cubicBezTo>
                      <a:pt x="3" y="21"/>
                      <a:pt x="4" y="20"/>
                      <a:pt x="5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9" name="Freeform 88">
                <a:extLst>
                  <a:ext uri="{FF2B5EF4-FFF2-40B4-BE49-F238E27FC236}">
                    <a16:creationId xmlns:a16="http://schemas.microsoft.com/office/drawing/2014/main" id="{9E19D37E-A370-4D3A-B7F0-A95CE9010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706" y="4737140"/>
                <a:ext cx="20601" cy="28191"/>
              </a:xfrm>
              <a:custGeom>
                <a:avLst/>
                <a:gdLst>
                  <a:gd name="T0" fmla="*/ 4 w 8"/>
                  <a:gd name="T1" fmla="*/ 8 h 11"/>
                  <a:gd name="T2" fmla="*/ 8 w 8"/>
                  <a:gd name="T3" fmla="*/ 11 h 11"/>
                  <a:gd name="T4" fmla="*/ 1 w 8"/>
                  <a:gd name="T5" fmla="*/ 0 h 11"/>
                  <a:gd name="T6" fmla="*/ 4 w 8"/>
                  <a:gd name="T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4" y="8"/>
                    </a:moveTo>
                    <a:cubicBezTo>
                      <a:pt x="5" y="9"/>
                      <a:pt x="7" y="10"/>
                      <a:pt x="8" y="11"/>
                    </a:cubicBezTo>
                    <a:cubicBezTo>
                      <a:pt x="6" y="7"/>
                      <a:pt x="4" y="3"/>
                      <a:pt x="1" y="0"/>
                    </a:cubicBezTo>
                    <a:cubicBezTo>
                      <a:pt x="0" y="4"/>
                      <a:pt x="1" y="7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0" name="Freeform 89">
                <a:extLst>
                  <a:ext uri="{FF2B5EF4-FFF2-40B4-BE49-F238E27FC236}">
                    <a16:creationId xmlns:a16="http://schemas.microsoft.com/office/drawing/2014/main" id="{18037171-7B75-4C39-9800-82201769D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5893" y="4772922"/>
                <a:ext cx="48793" cy="33613"/>
              </a:xfrm>
              <a:custGeom>
                <a:avLst/>
                <a:gdLst>
                  <a:gd name="T0" fmla="*/ 5 w 19"/>
                  <a:gd name="T1" fmla="*/ 13 h 13"/>
                  <a:gd name="T2" fmla="*/ 11 w 19"/>
                  <a:gd name="T3" fmla="*/ 12 h 13"/>
                  <a:gd name="T4" fmla="*/ 13 w 19"/>
                  <a:gd name="T5" fmla="*/ 0 h 13"/>
                  <a:gd name="T6" fmla="*/ 0 w 19"/>
                  <a:gd name="T7" fmla="*/ 13 h 13"/>
                  <a:gd name="T8" fmla="*/ 5 w 19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3">
                    <a:moveTo>
                      <a:pt x="5" y="13"/>
                    </a:moveTo>
                    <a:cubicBezTo>
                      <a:pt x="7" y="13"/>
                      <a:pt x="9" y="13"/>
                      <a:pt x="11" y="12"/>
                    </a:cubicBezTo>
                    <a:cubicBezTo>
                      <a:pt x="18" y="8"/>
                      <a:pt x="19" y="4"/>
                      <a:pt x="13" y="0"/>
                    </a:cubicBezTo>
                    <a:cubicBezTo>
                      <a:pt x="7" y="0"/>
                      <a:pt x="3" y="6"/>
                      <a:pt x="0" y="13"/>
                    </a:cubicBezTo>
                    <a:cubicBezTo>
                      <a:pt x="1" y="13"/>
                      <a:pt x="3" y="13"/>
                      <a:pt x="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1" name="Freeform 90">
                <a:extLst>
                  <a:ext uri="{FF2B5EF4-FFF2-40B4-BE49-F238E27FC236}">
                    <a16:creationId xmlns:a16="http://schemas.microsoft.com/office/drawing/2014/main" id="{BA96DDE5-41B2-48CD-995A-4C9AF2AEF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1078" y="4778343"/>
                <a:ext cx="59636" cy="146378"/>
              </a:xfrm>
              <a:custGeom>
                <a:avLst/>
                <a:gdLst>
                  <a:gd name="T0" fmla="*/ 23 w 23"/>
                  <a:gd name="T1" fmla="*/ 14 h 57"/>
                  <a:gd name="T2" fmla="*/ 13 w 23"/>
                  <a:gd name="T3" fmla="*/ 7 h 57"/>
                  <a:gd name="T4" fmla="*/ 9 w 23"/>
                  <a:gd name="T5" fmla="*/ 0 h 57"/>
                  <a:gd name="T6" fmla="*/ 0 w 23"/>
                  <a:gd name="T7" fmla="*/ 3 h 57"/>
                  <a:gd name="T8" fmla="*/ 8 w 23"/>
                  <a:gd name="T9" fmla="*/ 55 h 57"/>
                  <a:gd name="T10" fmla="*/ 7 w 23"/>
                  <a:gd name="T11" fmla="*/ 57 h 57"/>
                  <a:gd name="T12" fmla="*/ 14 w 23"/>
                  <a:gd name="T13" fmla="*/ 57 h 57"/>
                  <a:gd name="T14" fmla="*/ 23 w 23"/>
                  <a:gd name="T15" fmla="*/ 57 h 57"/>
                  <a:gd name="T16" fmla="*/ 23 w 23"/>
                  <a:gd name="T17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57">
                    <a:moveTo>
                      <a:pt x="23" y="14"/>
                    </a:moveTo>
                    <a:cubicBezTo>
                      <a:pt x="19" y="12"/>
                      <a:pt x="16" y="10"/>
                      <a:pt x="13" y="7"/>
                    </a:cubicBezTo>
                    <a:cubicBezTo>
                      <a:pt x="12" y="6"/>
                      <a:pt x="10" y="3"/>
                      <a:pt x="9" y="0"/>
                    </a:cubicBezTo>
                    <a:cubicBezTo>
                      <a:pt x="6" y="2"/>
                      <a:pt x="3" y="3"/>
                      <a:pt x="0" y="3"/>
                    </a:cubicBezTo>
                    <a:cubicBezTo>
                      <a:pt x="5" y="20"/>
                      <a:pt x="7" y="38"/>
                      <a:pt x="8" y="55"/>
                    </a:cubicBezTo>
                    <a:cubicBezTo>
                      <a:pt x="8" y="56"/>
                      <a:pt x="8" y="57"/>
                      <a:pt x="7" y="57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9" y="43"/>
                      <a:pt x="18" y="28"/>
                      <a:pt x="2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2" name="Freeform 91">
                <a:extLst>
                  <a:ext uri="{FF2B5EF4-FFF2-40B4-BE49-F238E27FC236}">
                    <a16:creationId xmlns:a16="http://schemas.microsoft.com/office/drawing/2014/main" id="{E3F96590-E94F-4BA6-BCFC-B493983E4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4098" y="4570161"/>
                <a:ext cx="407691" cy="356729"/>
              </a:xfrm>
              <a:custGeom>
                <a:avLst/>
                <a:gdLst>
                  <a:gd name="T0" fmla="*/ 120 w 159"/>
                  <a:gd name="T1" fmla="*/ 16 h 139"/>
                  <a:gd name="T2" fmla="*/ 79 w 159"/>
                  <a:gd name="T3" fmla="*/ 0 h 139"/>
                  <a:gd name="T4" fmla="*/ 38 w 159"/>
                  <a:gd name="T5" fmla="*/ 16 h 139"/>
                  <a:gd name="T6" fmla="*/ 32 w 159"/>
                  <a:gd name="T7" fmla="*/ 99 h 139"/>
                  <a:gd name="T8" fmla="*/ 42 w 159"/>
                  <a:gd name="T9" fmla="*/ 129 h 139"/>
                  <a:gd name="T10" fmla="*/ 47 w 159"/>
                  <a:gd name="T11" fmla="*/ 138 h 139"/>
                  <a:gd name="T12" fmla="*/ 67 w 159"/>
                  <a:gd name="T13" fmla="*/ 138 h 139"/>
                  <a:gd name="T14" fmla="*/ 59 w 159"/>
                  <a:gd name="T15" fmla="*/ 85 h 139"/>
                  <a:gd name="T16" fmla="*/ 59 w 159"/>
                  <a:gd name="T17" fmla="*/ 83 h 139"/>
                  <a:gd name="T18" fmla="*/ 51 w 159"/>
                  <a:gd name="T19" fmla="*/ 80 h 139"/>
                  <a:gd name="T20" fmla="*/ 42 w 159"/>
                  <a:gd name="T21" fmla="*/ 66 h 139"/>
                  <a:gd name="T22" fmla="*/ 62 w 159"/>
                  <a:gd name="T23" fmla="*/ 75 h 139"/>
                  <a:gd name="T24" fmla="*/ 63 w 159"/>
                  <a:gd name="T25" fmla="*/ 78 h 139"/>
                  <a:gd name="T26" fmla="*/ 72 w 159"/>
                  <a:gd name="T27" fmla="*/ 77 h 139"/>
                  <a:gd name="T28" fmla="*/ 77 w 159"/>
                  <a:gd name="T29" fmla="*/ 49 h 139"/>
                  <a:gd name="T30" fmla="*/ 88 w 159"/>
                  <a:gd name="T31" fmla="*/ 60 h 139"/>
                  <a:gd name="T32" fmla="*/ 79 w 159"/>
                  <a:gd name="T33" fmla="*/ 78 h 139"/>
                  <a:gd name="T34" fmla="*/ 81 w 159"/>
                  <a:gd name="T35" fmla="*/ 81 h 139"/>
                  <a:gd name="T36" fmla="*/ 90 w 159"/>
                  <a:gd name="T37" fmla="*/ 90 h 139"/>
                  <a:gd name="T38" fmla="*/ 94 w 159"/>
                  <a:gd name="T39" fmla="*/ 83 h 139"/>
                  <a:gd name="T40" fmla="*/ 108 w 159"/>
                  <a:gd name="T41" fmla="*/ 74 h 139"/>
                  <a:gd name="T42" fmla="*/ 117 w 159"/>
                  <a:gd name="T43" fmla="*/ 86 h 139"/>
                  <a:gd name="T44" fmla="*/ 92 w 159"/>
                  <a:gd name="T45" fmla="*/ 96 h 139"/>
                  <a:gd name="T46" fmla="*/ 91 w 159"/>
                  <a:gd name="T47" fmla="*/ 102 h 139"/>
                  <a:gd name="T48" fmla="*/ 94 w 159"/>
                  <a:gd name="T49" fmla="*/ 136 h 139"/>
                  <a:gd name="T50" fmla="*/ 94 w 159"/>
                  <a:gd name="T51" fmla="*/ 138 h 139"/>
                  <a:gd name="T52" fmla="*/ 111 w 159"/>
                  <a:gd name="T53" fmla="*/ 138 h 139"/>
                  <a:gd name="T54" fmla="*/ 116 w 159"/>
                  <a:gd name="T55" fmla="*/ 129 h 139"/>
                  <a:gd name="T56" fmla="*/ 127 w 159"/>
                  <a:gd name="T57" fmla="*/ 99 h 139"/>
                  <a:gd name="T58" fmla="*/ 120 w 159"/>
                  <a:gd name="T59" fmla="*/ 16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9" h="139">
                    <a:moveTo>
                      <a:pt x="120" y="16"/>
                    </a:moveTo>
                    <a:cubicBezTo>
                      <a:pt x="113" y="8"/>
                      <a:pt x="103" y="0"/>
                      <a:pt x="79" y="0"/>
                    </a:cubicBezTo>
                    <a:cubicBezTo>
                      <a:pt x="56" y="0"/>
                      <a:pt x="46" y="8"/>
                      <a:pt x="38" y="16"/>
                    </a:cubicBezTo>
                    <a:cubicBezTo>
                      <a:pt x="0" y="54"/>
                      <a:pt x="29" y="94"/>
                      <a:pt x="32" y="99"/>
                    </a:cubicBezTo>
                    <a:cubicBezTo>
                      <a:pt x="35" y="104"/>
                      <a:pt x="41" y="119"/>
                      <a:pt x="42" y="129"/>
                    </a:cubicBezTo>
                    <a:cubicBezTo>
                      <a:pt x="43" y="139"/>
                      <a:pt x="47" y="138"/>
                      <a:pt x="47" y="138"/>
                    </a:cubicBezTo>
                    <a:cubicBezTo>
                      <a:pt x="67" y="138"/>
                      <a:pt x="67" y="138"/>
                      <a:pt x="67" y="138"/>
                    </a:cubicBezTo>
                    <a:cubicBezTo>
                      <a:pt x="66" y="121"/>
                      <a:pt x="65" y="101"/>
                      <a:pt x="59" y="85"/>
                    </a:cubicBezTo>
                    <a:cubicBezTo>
                      <a:pt x="59" y="84"/>
                      <a:pt x="59" y="84"/>
                      <a:pt x="59" y="83"/>
                    </a:cubicBezTo>
                    <a:cubicBezTo>
                      <a:pt x="56" y="83"/>
                      <a:pt x="53" y="82"/>
                      <a:pt x="51" y="80"/>
                    </a:cubicBezTo>
                    <a:cubicBezTo>
                      <a:pt x="46" y="78"/>
                      <a:pt x="40" y="72"/>
                      <a:pt x="42" y="66"/>
                    </a:cubicBezTo>
                    <a:cubicBezTo>
                      <a:pt x="47" y="49"/>
                      <a:pt x="58" y="66"/>
                      <a:pt x="62" y="75"/>
                    </a:cubicBezTo>
                    <a:cubicBezTo>
                      <a:pt x="62" y="76"/>
                      <a:pt x="63" y="77"/>
                      <a:pt x="63" y="78"/>
                    </a:cubicBezTo>
                    <a:cubicBezTo>
                      <a:pt x="66" y="78"/>
                      <a:pt x="69" y="78"/>
                      <a:pt x="72" y="77"/>
                    </a:cubicBezTo>
                    <a:cubicBezTo>
                      <a:pt x="69" y="66"/>
                      <a:pt x="68" y="52"/>
                      <a:pt x="77" y="49"/>
                    </a:cubicBezTo>
                    <a:cubicBezTo>
                      <a:pt x="83" y="47"/>
                      <a:pt x="88" y="55"/>
                      <a:pt x="88" y="60"/>
                    </a:cubicBezTo>
                    <a:cubicBezTo>
                      <a:pt x="88" y="67"/>
                      <a:pt x="85" y="73"/>
                      <a:pt x="79" y="78"/>
                    </a:cubicBezTo>
                    <a:cubicBezTo>
                      <a:pt x="80" y="79"/>
                      <a:pt x="80" y="80"/>
                      <a:pt x="81" y="81"/>
                    </a:cubicBezTo>
                    <a:cubicBezTo>
                      <a:pt x="83" y="84"/>
                      <a:pt x="86" y="88"/>
                      <a:pt x="90" y="90"/>
                    </a:cubicBezTo>
                    <a:cubicBezTo>
                      <a:pt x="91" y="88"/>
                      <a:pt x="92" y="85"/>
                      <a:pt x="94" y="83"/>
                    </a:cubicBezTo>
                    <a:cubicBezTo>
                      <a:pt x="97" y="79"/>
                      <a:pt x="102" y="73"/>
                      <a:pt x="108" y="74"/>
                    </a:cubicBezTo>
                    <a:cubicBezTo>
                      <a:pt x="113" y="74"/>
                      <a:pt x="118" y="80"/>
                      <a:pt x="117" y="86"/>
                    </a:cubicBezTo>
                    <a:cubicBezTo>
                      <a:pt x="114" y="97"/>
                      <a:pt x="102" y="99"/>
                      <a:pt x="92" y="96"/>
                    </a:cubicBezTo>
                    <a:cubicBezTo>
                      <a:pt x="91" y="99"/>
                      <a:pt x="91" y="101"/>
                      <a:pt x="91" y="102"/>
                    </a:cubicBezTo>
                    <a:cubicBezTo>
                      <a:pt x="89" y="113"/>
                      <a:pt x="90" y="125"/>
                      <a:pt x="94" y="136"/>
                    </a:cubicBezTo>
                    <a:cubicBezTo>
                      <a:pt x="94" y="137"/>
                      <a:pt x="94" y="138"/>
                      <a:pt x="94" y="138"/>
                    </a:cubicBezTo>
                    <a:cubicBezTo>
                      <a:pt x="111" y="138"/>
                      <a:pt x="111" y="138"/>
                      <a:pt x="111" y="138"/>
                    </a:cubicBezTo>
                    <a:cubicBezTo>
                      <a:pt x="111" y="138"/>
                      <a:pt x="115" y="139"/>
                      <a:pt x="116" y="129"/>
                    </a:cubicBezTo>
                    <a:cubicBezTo>
                      <a:pt x="118" y="119"/>
                      <a:pt x="124" y="104"/>
                      <a:pt x="127" y="99"/>
                    </a:cubicBezTo>
                    <a:cubicBezTo>
                      <a:pt x="130" y="94"/>
                      <a:pt x="159" y="54"/>
                      <a:pt x="12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3" name="Freeform 92">
                <a:extLst>
                  <a:ext uri="{FF2B5EF4-FFF2-40B4-BE49-F238E27FC236}">
                    <a16:creationId xmlns:a16="http://schemas.microsoft.com/office/drawing/2014/main" id="{887EC9DD-4E20-478D-9FB5-AAF4C9854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2285" y="4942070"/>
                <a:ext cx="176738" cy="31444"/>
              </a:xfrm>
              <a:custGeom>
                <a:avLst/>
                <a:gdLst>
                  <a:gd name="T0" fmla="*/ 63 w 69"/>
                  <a:gd name="T1" fmla="*/ 0 h 12"/>
                  <a:gd name="T2" fmla="*/ 6 w 69"/>
                  <a:gd name="T3" fmla="*/ 0 h 12"/>
                  <a:gd name="T4" fmla="*/ 0 w 69"/>
                  <a:gd name="T5" fmla="*/ 6 h 12"/>
                  <a:gd name="T6" fmla="*/ 6 w 69"/>
                  <a:gd name="T7" fmla="*/ 12 h 12"/>
                  <a:gd name="T8" fmla="*/ 63 w 69"/>
                  <a:gd name="T9" fmla="*/ 12 h 12"/>
                  <a:gd name="T10" fmla="*/ 69 w 69"/>
                  <a:gd name="T11" fmla="*/ 6 h 12"/>
                  <a:gd name="T12" fmla="*/ 63 w 69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2">
                    <a:moveTo>
                      <a:pt x="6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9"/>
                      <a:pt x="2" y="12"/>
                      <a:pt x="6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7" y="12"/>
                      <a:pt x="69" y="9"/>
                      <a:pt x="69" y="6"/>
                    </a:cubicBezTo>
                    <a:cubicBezTo>
                      <a:pt x="69" y="2"/>
                      <a:pt x="67" y="0"/>
                      <a:pt x="6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4" name="Freeform 93">
                <a:extLst>
                  <a:ext uri="{FF2B5EF4-FFF2-40B4-BE49-F238E27FC236}">
                    <a16:creationId xmlns:a16="http://schemas.microsoft.com/office/drawing/2014/main" id="{E2297105-AD03-43B4-ACDE-C8FA00AEF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5538" y="4981104"/>
                <a:ext cx="171317" cy="28191"/>
              </a:xfrm>
              <a:custGeom>
                <a:avLst/>
                <a:gdLst>
                  <a:gd name="T0" fmla="*/ 61 w 67"/>
                  <a:gd name="T1" fmla="*/ 0 h 11"/>
                  <a:gd name="T2" fmla="*/ 6 w 67"/>
                  <a:gd name="T3" fmla="*/ 0 h 11"/>
                  <a:gd name="T4" fmla="*/ 0 w 67"/>
                  <a:gd name="T5" fmla="*/ 5 h 11"/>
                  <a:gd name="T6" fmla="*/ 6 w 67"/>
                  <a:gd name="T7" fmla="*/ 11 h 11"/>
                  <a:gd name="T8" fmla="*/ 61 w 67"/>
                  <a:gd name="T9" fmla="*/ 11 h 11"/>
                  <a:gd name="T10" fmla="*/ 67 w 67"/>
                  <a:gd name="T11" fmla="*/ 5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8"/>
                      <a:pt x="67" y="5"/>
                    </a:cubicBezTo>
                    <a:cubicBezTo>
                      <a:pt x="67" y="2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25" name="Freeform 94">
                <a:extLst>
                  <a:ext uri="{FF2B5EF4-FFF2-40B4-BE49-F238E27FC236}">
                    <a16:creationId xmlns:a16="http://schemas.microsoft.com/office/drawing/2014/main" id="{288FF300-DBC4-459C-8099-64AC136FC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3488" y="5014717"/>
                <a:ext cx="95417" cy="22770"/>
              </a:xfrm>
              <a:custGeom>
                <a:avLst/>
                <a:gdLst>
                  <a:gd name="T0" fmla="*/ 32 w 37"/>
                  <a:gd name="T1" fmla="*/ 0 h 9"/>
                  <a:gd name="T2" fmla="*/ 5 w 37"/>
                  <a:gd name="T3" fmla="*/ 0 h 9"/>
                  <a:gd name="T4" fmla="*/ 0 w 37"/>
                  <a:gd name="T5" fmla="*/ 5 h 9"/>
                  <a:gd name="T6" fmla="*/ 5 w 37"/>
                  <a:gd name="T7" fmla="*/ 9 h 9"/>
                  <a:gd name="T8" fmla="*/ 32 w 37"/>
                  <a:gd name="T9" fmla="*/ 9 h 9"/>
                  <a:gd name="T10" fmla="*/ 37 w 37"/>
                  <a:gd name="T11" fmla="*/ 5 h 9"/>
                  <a:gd name="T12" fmla="*/ 32 w 37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9">
                    <a:moveTo>
                      <a:pt x="32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5" y="9"/>
                      <a:pt x="37" y="7"/>
                      <a:pt x="37" y="5"/>
                    </a:cubicBezTo>
                    <a:cubicBezTo>
                      <a:pt x="37" y="2"/>
                      <a:pt x="35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C40951BB-8F05-4C49-B8DC-044AD43345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81208" y="2122595"/>
              <a:ext cx="256285" cy="330214"/>
            </a:xfrm>
            <a:custGeom>
              <a:avLst/>
              <a:gdLst>
                <a:gd name="T0" fmla="*/ 253 w 260"/>
                <a:gd name="T1" fmla="*/ 302 h 335"/>
                <a:gd name="T2" fmla="*/ 142 w 260"/>
                <a:gd name="T3" fmla="*/ 253 h 335"/>
                <a:gd name="T4" fmla="*/ 232 w 260"/>
                <a:gd name="T5" fmla="*/ 45 h 335"/>
                <a:gd name="T6" fmla="*/ 97 w 260"/>
                <a:gd name="T7" fmla="*/ 234 h 335"/>
                <a:gd name="T8" fmla="*/ 0 w 260"/>
                <a:gd name="T9" fmla="*/ 191 h 335"/>
                <a:gd name="T10" fmla="*/ 260 w 260"/>
                <a:gd name="T11" fmla="*/ 0 h 335"/>
                <a:gd name="T12" fmla="*/ 253 w 260"/>
                <a:gd name="T13" fmla="*/ 302 h 335"/>
                <a:gd name="T14" fmla="*/ 109 w 260"/>
                <a:gd name="T15" fmla="*/ 335 h 335"/>
                <a:gd name="T16" fmla="*/ 92 w 260"/>
                <a:gd name="T17" fmla="*/ 264 h 335"/>
                <a:gd name="T18" fmla="*/ 156 w 260"/>
                <a:gd name="T19" fmla="*/ 288 h 335"/>
                <a:gd name="T20" fmla="*/ 109 w 260"/>
                <a:gd name="T2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" h="335">
                  <a:moveTo>
                    <a:pt x="253" y="302"/>
                  </a:moveTo>
                  <a:lnTo>
                    <a:pt x="142" y="253"/>
                  </a:lnTo>
                  <a:lnTo>
                    <a:pt x="232" y="45"/>
                  </a:lnTo>
                  <a:lnTo>
                    <a:pt x="97" y="234"/>
                  </a:lnTo>
                  <a:lnTo>
                    <a:pt x="0" y="191"/>
                  </a:lnTo>
                  <a:lnTo>
                    <a:pt x="260" y="0"/>
                  </a:lnTo>
                  <a:lnTo>
                    <a:pt x="253" y="302"/>
                  </a:lnTo>
                  <a:close/>
                  <a:moveTo>
                    <a:pt x="109" y="335"/>
                  </a:moveTo>
                  <a:lnTo>
                    <a:pt x="92" y="264"/>
                  </a:lnTo>
                  <a:lnTo>
                    <a:pt x="156" y="288"/>
                  </a:lnTo>
                  <a:lnTo>
                    <a:pt x="109" y="3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C85911-2020-42D2-9E5C-96A776B13EFE}"/>
                </a:ext>
              </a:extLst>
            </p:cNvPr>
            <p:cNvGrpSpPr/>
            <p:nvPr/>
          </p:nvGrpSpPr>
          <p:grpSpPr>
            <a:xfrm>
              <a:off x="9823749" y="1902780"/>
              <a:ext cx="338099" cy="344999"/>
              <a:chOff x="9614501" y="1428989"/>
              <a:chExt cx="371909" cy="379499"/>
            </a:xfrm>
            <a:solidFill>
              <a:schemeClr val="bg1">
                <a:lumMod val="75000"/>
              </a:schemeClr>
            </a:solidFill>
          </p:grpSpPr>
          <p:sp>
            <p:nvSpPr>
              <p:cNvPr id="116" name="Freeform 96">
                <a:extLst>
                  <a:ext uri="{FF2B5EF4-FFF2-40B4-BE49-F238E27FC236}">
                    <a16:creationId xmlns:a16="http://schemas.microsoft.com/office/drawing/2014/main" id="{55E30D64-5F61-43C8-BDF9-AF3A01147D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14501" y="1547176"/>
                <a:ext cx="259144" cy="261312"/>
              </a:xfrm>
              <a:custGeom>
                <a:avLst/>
                <a:gdLst>
                  <a:gd name="T0" fmla="*/ 15 w 101"/>
                  <a:gd name="T1" fmla="*/ 76 h 102"/>
                  <a:gd name="T2" fmla="*/ 10 w 101"/>
                  <a:gd name="T3" fmla="*/ 82 h 102"/>
                  <a:gd name="T4" fmla="*/ 21 w 101"/>
                  <a:gd name="T5" fmla="*/ 93 h 102"/>
                  <a:gd name="T6" fmla="*/ 26 w 101"/>
                  <a:gd name="T7" fmla="*/ 87 h 102"/>
                  <a:gd name="T8" fmla="*/ 43 w 101"/>
                  <a:gd name="T9" fmla="*/ 94 h 102"/>
                  <a:gd name="T10" fmla="*/ 43 w 101"/>
                  <a:gd name="T11" fmla="*/ 102 h 102"/>
                  <a:gd name="T12" fmla="*/ 59 w 101"/>
                  <a:gd name="T13" fmla="*/ 101 h 102"/>
                  <a:gd name="T14" fmla="*/ 59 w 101"/>
                  <a:gd name="T15" fmla="*/ 94 h 102"/>
                  <a:gd name="T16" fmla="*/ 76 w 101"/>
                  <a:gd name="T17" fmla="*/ 87 h 102"/>
                  <a:gd name="T18" fmla="*/ 81 w 101"/>
                  <a:gd name="T19" fmla="*/ 92 h 102"/>
                  <a:gd name="T20" fmla="*/ 92 w 101"/>
                  <a:gd name="T21" fmla="*/ 80 h 102"/>
                  <a:gd name="T22" fmla="*/ 87 w 101"/>
                  <a:gd name="T23" fmla="*/ 75 h 102"/>
                  <a:gd name="T24" fmla="*/ 94 w 101"/>
                  <a:gd name="T25" fmla="*/ 58 h 102"/>
                  <a:gd name="T26" fmla="*/ 101 w 101"/>
                  <a:gd name="T27" fmla="*/ 58 h 102"/>
                  <a:gd name="T28" fmla="*/ 101 w 101"/>
                  <a:gd name="T29" fmla="*/ 42 h 102"/>
                  <a:gd name="T30" fmla="*/ 93 w 101"/>
                  <a:gd name="T31" fmla="*/ 42 h 102"/>
                  <a:gd name="T32" fmla="*/ 86 w 101"/>
                  <a:gd name="T33" fmla="*/ 26 h 102"/>
                  <a:gd name="T34" fmla="*/ 91 w 101"/>
                  <a:gd name="T35" fmla="*/ 20 h 102"/>
                  <a:gd name="T36" fmla="*/ 80 w 101"/>
                  <a:gd name="T37" fmla="*/ 9 h 102"/>
                  <a:gd name="T38" fmla="*/ 75 w 101"/>
                  <a:gd name="T39" fmla="*/ 15 h 102"/>
                  <a:gd name="T40" fmla="*/ 58 w 101"/>
                  <a:gd name="T41" fmla="*/ 8 h 102"/>
                  <a:gd name="T42" fmla="*/ 58 w 101"/>
                  <a:gd name="T43" fmla="*/ 0 h 102"/>
                  <a:gd name="T44" fmla="*/ 42 w 101"/>
                  <a:gd name="T45" fmla="*/ 1 h 102"/>
                  <a:gd name="T46" fmla="*/ 42 w 101"/>
                  <a:gd name="T47" fmla="*/ 8 h 102"/>
                  <a:gd name="T48" fmla="*/ 25 w 101"/>
                  <a:gd name="T49" fmla="*/ 15 h 102"/>
                  <a:gd name="T50" fmla="*/ 20 w 101"/>
                  <a:gd name="T51" fmla="*/ 10 h 102"/>
                  <a:gd name="T52" fmla="*/ 9 w 101"/>
                  <a:gd name="T53" fmla="*/ 21 h 102"/>
                  <a:gd name="T54" fmla="*/ 14 w 101"/>
                  <a:gd name="T55" fmla="*/ 27 h 102"/>
                  <a:gd name="T56" fmla="*/ 7 w 101"/>
                  <a:gd name="T57" fmla="*/ 44 h 102"/>
                  <a:gd name="T58" fmla="*/ 0 w 101"/>
                  <a:gd name="T59" fmla="*/ 44 h 102"/>
                  <a:gd name="T60" fmla="*/ 0 w 101"/>
                  <a:gd name="T61" fmla="*/ 60 h 102"/>
                  <a:gd name="T62" fmla="*/ 8 w 101"/>
                  <a:gd name="T63" fmla="*/ 60 h 102"/>
                  <a:gd name="T64" fmla="*/ 15 w 101"/>
                  <a:gd name="T65" fmla="*/ 76 h 102"/>
                  <a:gd name="T66" fmla="*/ 50 w 101"/>
                  <a:gd name="T67" fmla="*/ 19 h 102"/>
                  <a:gd name="T68" fmla="*/ 83 w 101"/>
                  <a:gd name="T69" fmla="*/ 50 h 102"/>
                  <a:gd name="T70" fmla="*/ 51 w 101"/>
                  <a:gd name="T71" fmla="*/ 83 h 102"/>
                  <a:gd name="T72" fmla="*/ 18 w 101"/>
                  <a:gd name="T73" fmla="*/ 51 h 102"/>
                  <a:gd name="T74" fmla="*/ 50 w 101"/>
                  <a:gd name="T75" fmla="*/ 1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1" h="102">
                    <a:moveTo>
                      <a:pt x="15" y="76"/>
                    </a:moveTo>
                    <a:cubicBezTo>
                      <a:pt x="10" y="82"/>
                      <a:pt x="10" y="82"/>
                      <a:pt x="10" y="82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6" y="87"/>
                      <a:pt x="26" y="87"/>
                      <a:pt x="26" y="87"/>
                    </a:cubicBezTo>
                    <a:cubicBezTo>
                      <a:pt x="31" y="91"/>
                      <a:pt x="37" y="93"/>
                      <a:pt x="43" y="94"/>
                    </a:cubicBezTo>
                    <a:cubicBezTo>
                      <a:pt x="43" y="102"/>
                      <a:pt x="43" y="102"/>
                      <a:pt x="43" y="102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65" y="93"/>
                      <a:pt x="71" y="90"/>
                      <a:pt x="76" y="87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92" y="80"/>
                      <a:pt x="92" y="80"/>
                      <a:pt x="92" y="80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90" y="70"/>
                      <a:pt x="93" y="64"/>
                      <a:pt x="94" y="58"/>
                    </a:cubicBezTo>
                    <a:cubicBezTo>
                      <a:pt x="101" y="58"/>
                      <a:pt x="101" y="58"/>
                      <a:pt x="101" y="58"/>
                    </a:cubicBezTo>
                    <a:cubicBezTo>
                      <a:pt x="101" y="42"/>
                      <a:pt x="101" y="42"/>
                      <a:pt x="101" y="42"/>
                    </a:cubicBezTo>
                    <a:cubicBezTo>
                      <a:pt x="93" y="42"/>
                      <a:pt x="93" y="42"/>
                      <a:pt x="93" y="42"/>
                    </a:cubicBezTo>
                    <a:cubicBezTo>
                      <a:pt x="92" y="36"/>
                      <a:pt x="90" y="31"/>
                      <a:pt x="86" y="26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0" y="11"/>
                      <a:pt x="64" y="9"/>
                      <a:pt x="58" y="8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36" y="9"/>
                      <a:pt x="30" y="12"/>
                      <a:pt x="25" y="1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1" y="32"/>
                      <a:pt x="8" y="37"/>
                      <a:pt x="7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9" y="66"/>
                      <a:pt x="11" y="71"/>
                      <a:pt x="15" y="76"/>
                    </a:cubicBezTo>
                    <a:moveTo>
                      <a:pt x="50" y="19"/>
                    </a:moveTo>
                    <a:cubicBezTo>
                      <a:pt x="68" y="18"/>
                      <a:pt x="82" y="33"/>
                      <a:pt x="83" y="50"/>
                    </a:cubicBezTo>
                    <a:cubicBezTo>
                      <a:pt x="83" y="68"/>
                      <a:pt x="69" y="83"/>
                      <a:pt x="51" y="83"/>
                    </a:cubicBezTo>
                    <a:cubicBezTo>
                      <a:pt x="33" y="83"/>
                      <a:pt x="19" y="69"/>
                      <a:pt x="18" y="51"/>
                    </a:cubicBezTo>
                    <a:cubicBezTo>
                      <a:pt x="18" y="34"/>
                      <a:pt x="32" y="19"/>
                      <a:pt x="50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7" name="Freeform 97">
                <a:extLst>
                  <a:ext uri="{FF2B5EF4-FFF2-40B4-BE49-F238E27FC236}">
                    <a16:creationId xmlns:a16="http://schemas.microsoft.com/office/drawing/2014/main" id="{4E21C3DF-5047-41CC-BFBC-024B48777C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12925" y="1428989"/>
                <a:ext cx="173485" cy="174570"/>
              </a:xfrm>
              <a:custGeom>
                <a:avLst/>
                <a:gdLst>
                  <a:gd name="T0" fmla="*/ 63 w 68"/>
                  <a:gd name="T1" fmla="*/ 28 h 68"/>
                  <a:gd name="T2" fmla="*/ 68 w 68"/>
                  <a:gd name="T3" fmla="*/ 26 h 68"/>
                  <a:gd name="T4" fmla="*/ 63 w 68"/>
                  <a:gd name="T5" fmla="*/ 14 h 68"/>
                  <a:gd name="T6" fmla="*/ 58 w 68"/>
                  <a:gd name="T7" fmla="*/ 16 h 68"/>
                  <a:gd name="T8" fmla="*/ 50 w 68"/>
                  <a:gd name="T9" fmla="*/ 9 h 68"/>
                  <a:gd name="T10" fmla="*/ 52 w 68"/>
                  <a:gd name="T11" fmla="*/ 4 h 68"/>
                  <a:gd name="T12" fmla="*/ 40 w 68"/>
                  <a:gd name="T13" fmla="*/ 0 h 68"/>
                  <a:gd name="T14" fmla="*/ 38 w 68"/>
                  <a:gd name="T15" fmla="*/ 5 h 68"/>
                  <a:gd name="T16" fmla="*/ 28 w 68"/>
                  <a:gd name="T17" fmla="*/ 5 h 68"/>
                  <a:gd name="T18" fmla="*/ 26 w 68"/>
                  <a:gd name="T19" fmla="*/ 0 h 68"/>
                  <a:gd name="T20" fmla="*/ 14 w 68"/>
                  <a:gd name="T21" fmla="*/ 5 h 68"/>
                  <a:gd name="T22" fmla="*/ 16 w 68"/>
                  <a:gd name="T23" fmla="*/ 10 h 68"/>
                  <a:gd name="T24" fmla="*/ 9 w 68"/>
                  <a:gd name="T25" fmla="*/ 18 h 68"/>
                  <a:gd name="T26" fmla="*/ 4 w 68"/>
                  <a:gd name="T27" fmla="*/ 16 h 68"/>
                  <a:gd name="T28" fmla="*/ 0 w 68"/>
                  <a:gd name="T29" fmla="*/ 28 h 68"/>
                  <a:gd name="T30" fmla="*/ 4 w 68"/>
                  <a:gd name="T31" fmla="*/ 29 h 68"/>
                  <a:gd name="T32" fmla="*/ 5 w 68"/>
                  <a:gd name="T33" fmla="*/ 40 h 68"/>
                  <a:gd name="T34" fmla="*/ 0 w 68"/>
                  <a:gd name="T35" fmla="*/ 42 h 68"/>
                  <a:gd name="T36" fmla="*/ 5 w 68"/>
                  <a:gd name="T37" fmla="*/ 54 h 68"/>
                  <a:gd name="T38" fmla="*/ 10 w 68"/>
                  <a:gd name="T39" fmla="*/ 52 h 68"/>
                  <a:gd name="T40" fmla="*/ 17 w 68"/>
                  <a:gd name="T41" fmla="*/ 59 h 68"/>
                  <a:gd name="T42" fmla="*/ 16 w 68"/>
                  <a:gd name="T43" fmla="*/ 64 h 68"/>
                  <a:gd name="T44" fmla="*/ 28 w 68"/>
                  <a:gd name="T45" fmla="*/ 68 h 68"/>
                  <a:gd name="T46" fmla="*/ 29 w 68"/>
                  <a:gd name="T47" fmla="*/ 63 h 68"/>
                  <a:gd name="T48" fmla="*/ 40 w 68"/>
                  <a:gd name="T49" fmla="*/ 63 h 68"/>
                  <a:gd name="T50" fmla="*/ 42 w 68"/>
                  <a:gd name="T51" fmla="*/ 68 h 68"/>
                  <a:gd name="T52" fmla="*/ 54 w 68"/>
                  <a:gd name="T53" fmla="*/ 63 h 68"/>
                  <a:gd name="T54" fmla="*/ 52 w 68"/>
                  <a:gd name="T55" fmla="*/ 58 h 68"/>
                  <a:gd name="T56" fmla="*/ 59 w 68"/>
                  <a:gd name="T57" fmla="*/ 50 h 68"/>
                  <a:gd name="T58" fmla="*/ 64 w 68"/>
                  <a:gd name="T59" fmla="*/ 52 h 68"/>
                  <a:gd name="T60" fmla="*/ 68 w 68"/>
                  <a:gd name="T61" fmla="*/ 40 h 68"/>
                  <a:gd name="T62" fmla="*/ 63 w 68"/>
                  <a:gd name="T63" fmla="*/ 38 h 68"/>
                  <a:gd name="T64" fmla="*/ 63 w 68"/>
                  <a:gd name="T65" fmla="*/ 28 h 68"/>
                  <a:gd name="T66" fmla="*/ 42 w 68"/>
                  <a:gd name="T67" fmla="*/ 52 h 68"/>
                  <a:gd name="T68" fmla="*/ 34 w 68"/>
                  <a:gd name="T69" fmla="*/ 54 h 68"/>
                  <a:gd name="T70" fmla="*/ 16 w 68"/>
                  <a:gd name="T71" fmla="*/ 42 h 68"/>
                  <a:gd name="T72" fmla="*/ 26 w 68"/>
                  <a:gd name="T73" fmla="*/ 16 h 68"/>
                  <a:gd name="T74" fmla="*/ 34 w 68"/>
                  <a:gd name="T75" fmla="*/ 14 h 68"/>
                  <a:gd name="T76" fmla="*/ 52 w 68"/>
                  <a:gd name="T77" fmla="*/ 26 h 68"/>
                  <a:gd name="T78" fmla="*/ 42 w 68"/>
                  <a:gd name="T79" fmla="*/ 5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8" h="68">
                    <a:moveTo>
                      <a:pt x="63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6" y="13"/>
                      <a:pt x="53" y="11"/>
                      <a:pt x="50" y="9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5" y="4"/>
                      <a:pt x="31" y="4"/>
                      <a:pt x="28" y="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3" y="12"/>
                      <a:pt x="11" y="15"/>
                      <a:pt x="9" y="1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33"/>
                      <a:pt x="4" y="37"/>
                      <a:pt x="5" y="4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10" y="52"/>
                      <a:pt x="10" y="52"/>
                      <a:pt x="10" y="52"/>
                    </a:cubicBezTo>
                    <a:cubicBezTo>
                      <a:pt x="12" y="55"/>
                      <a:pt x="14" y="57"/>
                      <a:pt x="17" y="59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3"/>
                      <a:pt x="29" y="63"/>
                      <a:pt x="29" y="63"/>
                    </a:cubicBezTo>
                    <a:cubicBezTo>
                      <a:pt x="33" y="64"/>
                      <a:pt x="36" y="64"/>
                      <a:pt x="40" y="63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4" y="56"/>
                      <a:pt x="57" y="53"/>
                      <a:pt x="59" y="50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5"/>
                      <a:pt x="64" y="31"/>
                      <a:pt x="63" y="28"/>
                    </a:cubicBezTo>
                    <a:moveTo>
                      <a:pt x="42" y="52"/>
                    </a:moveTo>
                    <a:cubicBezTo>
                      <a:pt x="39" y="53"/>
                      <a:pt x="37" y="54"/>
                      <a:pt x="34" y="54"/>
                    </a:cubicBezTo>
                    <a:cubicBezTo>
                      <a:pt x="26" y="54"/>
                      <a:pt x="19" y="49"/>
                      <a:pt x="16" y="42"/>
                    </a:cubicBezTo>
                    <a:cubicBezTo>
                      <a:pt x="11" y="32"/>
                      <a:pt x="16" y="20"/>
                      <a:pt x="26" y="16"/>
                    </a:cubicBezTo>
                    <a:cubicBezTo>
                      <a:pt x="28" y="15"/>
                      <a:pt x="31" y="14"/>
                      <a:pt x="34" y="14"/>
                    </a:cubicBezTo>
                    <a:cubicBezTo>
                      <a:pt x="42" y="14"/>
                      <a:pt x="49" y="19"/>
                      <a:pt x="52" y="26"/>
                    </a:cubicBezTo>
                    <a:cubicBezTo>
                      <a:pt x="57" y="36"/>
                      <a:pt x="52" y="48"/>
                      <a:pt x="42" y="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58" name="Freeform 98">
              <a:extLst>
                <a:ext uri="{FF2B5EF4-FFF2-40B4-BE49-F238E27FC236}">
                  <a16:creationId xmlns:a16="http://schemas.microsoft.com/office/drawing/2014/main" id="{967C4F44-AF4D-4045-8BAA-7E6E5B37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634" y="4773177"/>
              <a:ext cx="258256" cy="302614"/>
            </a:xfrm>
            <a:custGeom>
              <a:avLst/>
              <a:gdLst>
                <a:gd name="T0" fmla="*/ 71 w 111"/>
                <a:gd name="T1" fmla="*/ 113 h 130"/>
                <a:gd name="T2" fmla="*/ 102 w 111"/>
                <a:gd name="T3" fmla="*/ 55 h 130"/>
                <a:gd name="T4" fmla="*/ 92 w 111"/>
                <a:gd name="T5" fmla="*/ 14 h 130"/>
                <a:gd name="T6" fmla="*/ 80 w 111"/>
                <a:gd name="T7" fmla="*/ 8 h 130"/>
                <a:gd name="T8" fmla="*/ 41 w 111"/>
                <a:gd name="T9" fmla="*/ 23 h 130"/>
                <a:gd name="T10" fmla="*/ 7 w 111"/>
                <a:gd name="T11" fmla="*/ 87 h 130"/>
                <a:gd name="T12" fmla="*/ 18 w 111"/>
                <a:gd name="T13" fmla="*/ 123 h 130"/>
                <a:gd name="T14" fmla="*/ 18 w 111"/>
                <a:gd name="T15" fmla="*/ 124 h 130"/>
                <a:gd name="T16" fmla="*/ 54 w 111"/>
                <a:gd name="T17" fmla="*/ 113 h 130"/>
                <a:gd name="T18" fmla="*/ 78 w 111"/>
                <a:gd name="T19" fmla="*/ 68 h 130"/>
                <a:gd name="T20" fmla="*/ 71 w 111"/>
                <a:gd name="T21" fmla="*/ 43 h 130"/>
                <a:gd name="T22" fmla="*/ 69 w 111"/>
                <a:gd name="T23" fmla="*/ 42 h 130"/>
                <a:gd name="T24" fmla="*/ 44 w 111"/>
                <a:gd name="T25" fmla="*/ 50 h 130"/>
                <a:gd name="T26" fmla="*/ 24 w 111"/>
                <a:gd name="T27" fmla="*/ 88 h 130"/>
                <a:gd name="T28" fmla="*/ 33 w 111"/>
                <a:gd name="T29" fmla="*/ 92 h 130"/>
                <a:gd name="T30" fmla="*/ 53 w 111"/>
                <a:gd name="T31" fmla="*/ 55 h 130"/>
                <a:gd name="T32" fmla="*/ 64 w 111"/>
                <a:gd name="T33" fmla="*/ 50 h 130"/>
                <a:gd name="T34" fmla="*/ 66 w 111"/>
                <a:gd name="T35" fmla="*/ 51 h 130"/>
                <a:gd name="T36" fmla="*/ 69 w 111"/>
                <a:gd name="T37" fmla="*/ 63 h 130"/>
                <a:gd name="T38" fmla="*/ 46 w 111"/>
                <a:gd name="T39" fmla="*/ 108 h 130"/>
                <a:gd name="T40" fmla="*/ 23 w 111"/>
                <a:gd name="T41" fmla="*/ 115 h 130"/>
                <a:gd name="T42" fmla="*/ 14 w 111"/>
                <a:gd name="T43" fmla="*/ 104 h 130"/>
                <a:gd name="T44" fmla="*/ 18 w 111"/>
                <a:gd name="T45" fmla="*/ 88 h 130"/>
                <a:gd name="T46" fmla="*/ 50 w 111"/>
                <a:gd name="T47" fmla="*/ 28 h 130"/>
                <a:gd name="T48" fmla="*/ 76 w 111"/>
                <a:gd name="T49" fmla="*/ 17 h 130"/>
                <a:gd name="T50" fmla="*/ 87 w 111"/>
                <a:gd name="T51" fmla="*/ 23 h 130"/>
                <a:gd name="T52" fmla="*/ 93 w 111"/>
                <a:gd name="T53" fmla="*/ 50 h 130"/>
                <a:gd name="T54" fmla="*/ 62 w 111"/>
                <a:gd name="T55" fmla="*/ 108 h 130"/>
                <a:gd name="T56" fmla="*/ 71 w 111"/>
                <a:gd name="T57" fmla="*/ 1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130">
                  <a:moveTo>
                    <a:pt x="71" y="113"/>
                  </a:moveTo>
                  <a:cubicBezTo>
                    <a:pt x="102" y="55"/>
                    <a:pt x="102" y="55"/>
                    <a:pt x="102" y="55"/>
                  </a:cubicBezTo>
                  <a:cubicBezTo>
                    <a:pt x="111" y="39"/>
                    <a:pt x="106" y="22"/>
                    <a:pt x="92" y="14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0"/>
                    <a:pt x="50" y="6"/>
                    <a:pt x="41" y="23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0" y="100"/>
                    <a:pt x="5" y="116"/>
                    <a:pt x="18" y="123"/>
                  </a:cubicBezTo>
                  <a:cubicBezTo>
                    <a:pt x="18" y="123"/>
                    <a:pt x="18" y="123"/>
                    <a:pt x="18" y="124"/>
                  </a:cubicBezTo>
                  <a:cubicBezTo>
                    <a:pt x="31" y="130"/>
                    <a:pt x="47" y="126"/>
                    <a:pt x="54" y="113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3" y="59"/>
                    <a:pt x="80" y="47"/>
                    <a:pt x="71" y="43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0" y="37"/>
                    <a:pt x="49" y="41"/>
                    <a:pt x="44" y="50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1"/>
                    <a:pt x="59" y="48"/>
                    <a:pt x="64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70" y="54"/>
                    <a:pt x="72" y="59"/>
                    <a:pt x="69" y="63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1" y="116"/>
                    <a:pt x="31" y="119"/>
                    <a:pt x="23" y="115"/>
                  </a:cubicBezTo>
                  <a:cubicBezTo>
                    <a:pt x="18" y="112"/>
                    <a:pt x="15" y="108"/>
                    <a:pt x="14" y="104"/>
                  </a:cubicBezTo>
                  <a:cubicBezTo>
                    <a:pt x="14" y="100"/>
                    <a:pt x="14" y="95"/>
                    <a:pt x="18" y="8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8" y="13"/>
                    <a:pt x="68" y="13"/>
                    <a:pt x="76" y="1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98" y="29"/>
                    <a:pt x="98" y="41"/>
                    <a:pt x="93" y="50"/>
                  </a:cubicBezTo>
                  <a:cubicBezTo>
                    <a:pt x="62" y="108"/>
                    <a:pt x="62" y="108"/>
                    <a:pt x="62" y="108"/>
                  </a:cubicBezTo>
                  <a:lnTo>
                    <a:pt x="71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9" name="Oval 99">
              <a:extLst>
                <a:ext uri="{FF2B5EF4-FFF2-40B4-BE49-F238E27FC236}">
                  <a16:creationId xmlns:a16="http://schemas.microsoft.com/office/drawing/2014/main" id="{E064B162-214C-4123-8534-4E3E17C9C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023" y="2350294"/>
              <a:ext cx="673242" cy="674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80C3DFF-363E-45EF-AE59-813D5FD6DE10}"/>
                </a:ext>
              </a:extLst>
            </p:cNvPr>
            <p:cNvGrpSpPr/>
            <p:nvPr/>
          </p:nvGrpSpPr>
          <p:grpSpPr>
            <a:xfrm>
              <a:off x="7972580" y="2502094"/>
              <a:ext cx="471171" cy="377528"/>
              <a:chOff x="7578216" y="2088234"/>
              <a:chExt cx="518288" cy="415281"/>
            </a:xfrm>
            <a:solidFill>
              <a:schemeClr val="bg2"/>
            </a:solidFill>
          </p:grpSpPr>
          <p:sp>
            <p:nvSpPr>
              <p:cNvPr id="113" name="Oval 100">
                <a:extLst>
                  <a:ext uri="{FF2B5EF4-FFF2-40B4-BE49-F238E27FC236}">
                    <a16:creationId xmlns:a16="http://schemas.microsoft.com/office/drawing/2014/main" id="{7AEC8078-348A-4FE5-B56A-CFEA97931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8808" y="2385328"/>
                <a:ext cx="120355" cy="1181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4" name="Freeform 101">
                <a:extLst>
                  <a:ext uri="{FF2B5EF4-FFF2-40B4-BE49-F238E27FC236}">
                    <a16:creationId xmlns:a16="http://schemas.microsoft.com/office/drawing/2014/main" id="{C0B0BC71-8313-4054-8B58-80F0D4F16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380" y="2223770"/>
                <a:ext cx="336128" cy="164811"/>
              </a:xfrm>
              <a:custGeom>
                <a:avLst/>
                <a:gdLst>
                  <a:gd name="T0" fmla="*/ 121 w 131"/>
                  <a:gd name="T1" fmla="*/ 30 h 64"/>
                  <a:gd name="T2" fmla="*/ 120 w 131"/>
                  <a:gd name="T3" fmla="*/ 29 h 64"/>
                  <a:gd name="T4" fmla="*/ 119 w 131"/>
                  <a:gd name="T5" fmla="*/ 28 h 64"/>
                  <a:gd name="T6" fmla="*/ 119 w 131"/>
                  <a:gd name="T7" fmla="*/ 27 h 64"/>
                  <a:gd name="T8" fmla="*/ 14 w 131"/>
                  <a:gd name="T9" fmla="*/ 30 h 64"/>
                  <a:gd name="T10" fmla="*/ 10 w 131"/>
                  <a:gd name="T11" fmla="*/ 33 h 64"/>
                  <a:gd name="T12" fmla="*/ 6 w 131"/>
                  <a:gd name="T13" fmla="*/ 38 h 64"/>
                  <a:gd name="T14" fmla="*/ 6 w 131"/>
                  <a:gd name="T15" fmla="*/ 58 h 64"/>
                  <a:gd name="T16" fmla="*/ 26 w 131"/>
                  <a:gd name="T17" fmla="*/ 58 h 64"/>
                  <a:gd name="T18" fmla="*/ 34 w 131"/>
                  <a:gd name="T19" fmla="*/ 50 h 64"/>
                  <a:gd name="T20" fmla="*/ 101 w 131"/>
                  <a:gd name="T21" fmla="*/ 50 h 64"/>
                  <a:gd name="T22" fmla="*/ 106 w 131"/>
                  <a:gd name="T23" fmla="*/ 56 h 64"/>
                  <a:gd name="T24" fmla="*/ 127 w 131"/>
                  <a:gd name="T25" fmla="*/ 56 h 64"/>
                  <a:gd name="T26" fmla="*/ 131 w 131"/>
                  <a:gd name="T27" fmla="*/ 46 h 64"/>
                  <a:gd name="T28" fmla="*/ 127 w 131"/>
                  <a:gd name="T29" fmla="*/ 36 h 64"/>
                  <a:gd name="T30" fmla="*/ 121 w 131"/>
                  <a:gd name="T31" fmla="*/ 3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64">
                    <a:moveTo>
                      <a:pt x="121" y="30"/>
                    </a:moveTo>
                    <a:cubicBezTo>
                      <a:pt x="121" y="29"/>
                      <a:pt x="121" y="29"/>
                      <a:pt x="120" y="29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19" y="28"/>
                      <a:pt x="119" y="27"/>
                      <a:pt x="119" y="27"/>
                    </a:cubicBezTo>
                    <a:cubicBezTo>
                      <a:pt x="88" y="0"/>
                      <a:pt x="42" y="1"/>
                      <a:pt x="14" y="30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0" y="43"/>
                      <a:pt x="0" y="53"/>
                      <a:pt x="6" y="58"/>
                    </a:cubicBezTo>
                    <a:cubicBezTo>
                      <a:pt x="11" y="64"/>
                      <a:pt x="21" y="64"/>
                      <a:pt x="26" y="58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53" y="32"/>
                      <a:pt x="82" y="32"/>
                      <a:pt x="101" y="50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12" y="62"/>
                      <a:pt x="121" y="62"/>
                      <a:pt x="127" y="56"/>
                    </a:cubicBezTo>
                    <a:cubicBezTo>
                      <a:pt x="130" y="53"/>
                      <a:pt x="131" y="50"/>
                      <a:pt x="131" y="46"/>
                    </a:cubicBezTo>
                    <a:cubicBezTo>
                      <a:pt x="131" y="42"/>
                      <a:pt x="130" y="38"/>
                      <a:pt x="127" y="36"/>
                    </a:cubicBezTo>
                    <a:lnTo>
                      <a:pt x="121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5" name="Freeform 102">
                <a:extLst>
                  <a:ext uri="{FF2B5EF4-FFF2-40B4-BE49-F238E27FC236}">
                    <a16:creationId xmlns:a16="http://schemas.microsoft.com/office/drawing/2014/main" id="{C7493291-23B7-425A-BD41-A3FB79976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8216" y="2088234"/>
                <a:ext cx="518288" cy="208183"/>
              </a:xfrm>
              <a:custGeom>
                <a:avLst/>
                <a:gdLst>
                  <a:gd name="T0" fmla="*/ 197 w 202"/>
                  <a:gd name="T1" fmla="*/ 54 h 81"/>
                  <a:gd name="T2" fmla="*/ 192 w 202"/>
                  <a:gd name="T3" fmla="*/ 49 h 81"/>
                  <a:gd name="T4" fmla="*/ 192 w 202"/>
                  <a:gd name="T5" fmla="*/ 49 h 81"/>
                  <a:gd name="T6" fmla="*/ 188 w 202"/>
                  <a:gd name="T7" fmla="*/ 45 h 81"/>
                  <a:gd name="T8" fmla="*/ 186 w 202"/>
                  <a:gd name="T9" fmla="*/ 44 h 81"/>
                  <a:gd name="T10" fmla="*/ 15 w 202"/>
                  <a:gd name="T11" fmla="*/ 47 h 81"/>
                  <a:gd name="T12" fmla="*/ 14 w 202"/>
                  <a:gd name="T13" fmla="*/ 48 h 81"/>
                  <a:gd name="T14" fmla="*/ 5 w 202"/>
                  <a:gd name="T15" fmla="*/ 57 h 81"/>
                  <a:gd name="T16" fmla="*/ 6 w 202"/>
                  <a:gd name="T17" fmla="*/ 76 h 81"/>
                  <a:gd name="T18" fmla="*/ 24 w 202"/>
                  <a:gd name="T19" fmla="*/ 76 h 81"/>
                  <a:gd name="T20" fmla="*/ 33 w 202"/>
                  <a:gd name="T21" fmla="*/ 67 h 81"/>
                  <a:gd name="T22" fmla="*/ 33 w 202"/>
                  <a:gd name="T23" fmla="*/ 67 h 81"/>
                  <a:gd name="T24" fmla="*/ 171 w 202"/>
                  <a:gd name="T25" fmla="*/ 66 h 81"/>
                  <a:gd name="T26" fmla="*/ 178 w 202"/>
                  <a:gd name="T27" fmla="*/ 73 h 81"/>
                  <a:gd name="T28" fmla="*/ 197 w 202"/>
                  <a:gd name="T29" fmla="*/ 73 h 81"/>
                  <a:gd name="T30" fmla="*/ 197 w 202"/>
                  <a:gd name="T31" fmla="*/ 54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2" h="81">
                    <a:moveTo>
                      <a:pt x="197" y="54"/>
                    </a:moveTo>
                    <a:cubicBezTo>
                      <a:pt x="192" y="49"/>
                      <a:pt x="192" y="49"/>
                      <a:pt x="192" y="49"/>
                    </a:cubicBezTo>
                    <a:cubicBezTo>
                      <a:pt x="192" y="49"/>
                      <a:pt x="192" y="49"/>
                      <a:pt x="192" y="49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8" y="45"/>
                      <a:pt x="187" y="44"/>
                      <a:pt x="186" y="44"/>
                    </a:cubicBezTo>
                    <a:cubicBezTo>
                      <a:pt x="137" y="0"/>
                      <a:pt x="62" y="2"/>
                      <a:pt x="15" y="47"/>
                    </a:cubicBezTo>
                    <a:cubicBezTo>
                      <a:pt x="15" y="48"/>
                      <a:pt x="14" y="48"/>
                      <a:pt x="14" y="48"/>
                    </a:cubicBezTo>
                    <a:cubicBezTo>
                      <a:pt x="5" y="57"/>
                      <a:pt x="5" y="57"/>
                      <a:pt x="5" y="57"/>
                    </a:cubicBezTo>
                    <a:cubicBezTo>
                      <a:pt x="0" y="62"/>
                      <a:pt x="0" y="70"/>
                      <a:pt x="6" y="76"/>
                    </a:cubicBezTo>
                    <a:cubicBezTo>
                      <a:pt x="11" y="81"/>
                      <a:pt x="19" y="81"/>
                      <a:pt x="24" y="76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72" y="30"/>
                      <a:pt x="133" y="29"/>
                      <a:pt x="171" y="66"/>
                    </a:cubicBezTo>
                    <a:cubicBezTo>
                      <a:pt x="178" y="73"/>
                      <a:pt x="178" y="73"/>
                      <a:pt x="178" y="73"/>
                    </a:cubicBezTo>
                    <a:cubicBezTo>
                      <a:pt x="183" y="78"/>
                      <a:pt x="192" y="78"/>
                      <a:pt x="197" y="73"/>
                    </a:cubicBezTo>
                    <a:cubicBezTo>
                      <a:pt x="202" y="68"/>
                      <a:pt x="202" y="59"/>
                      <a:pt x="197" y="5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61" name="Oval 103">
              <a:extLst>
                <a:ext uri="{FF2B5EF4-FFF2-40B4-BE49-F238E27FC236}">
                  <a16:creationId xmlns:a16="http://schemas.microsoft.com/office/drawing/2014/main" id="{37299D4D-542D-47ED-9620-09A014CA4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7505" y="3173365"/>
              <a:ext cx="720555" cy="7205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Freeform 104">
              <a:extLst>
                <a:ext uri="{FF2B5EF4-FFF2-40B4-BE49-F238E27FC236}">
                  <a16:creationId xmlns:a16="http://schemas.microsoft.com/office/drawing/2014/main" id="{1C2632E0-1B2F-4CC2-BD2B-D2AD50A95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605" y="3306436"/>
              <a:ext cx="459342" cy="457371"/>
            </a:xfrm>
            <a:custGeom>
              <a:avLst/>
              <a:gdLst>
                <a:gd name="T0" fmla="*/ 99 w 197"/>
                <a:gd name="T1" fmla="*/ 196 h 196"/>
                <a:gd name="T2" fmla="*/ 197 w 197"/>
                <a:gd name="T3" fmla="*/ 98 h 196"/>
                <a:gd name="T4" fmla="*/ 99 w 197"/>
                <a:gd name="T5" fmla="*/ 0 h 196"/>
                <a:gd name="T6" fmla="*/ 0 w 197"/>
                <a:gd name="T7" fmla="*/ 98 h 196"/>
                <a:gd name="T8" fmla="*/ 99 w 197"/>
                <a:gd name="T9" fmla="*/ 196 h 196"/>
                <a:gd name="T10" fmla="*/ 39 w 197"/>
                <a:gd name="T11" fmla="*/ 165 h 196"/>
                <a:gd name="T12" fmla="*/ 31 w 197"/>
                <a:gd name="T13" fmla="*/ 157 h 196"/>
                <a:gd name="T14" fmla="*/ 50 w 197"/>
                <a:gd name="T15" fmla="*/ 139 h 196"/>
                <a:gd name="T16" fmla="*/ 58 w 197"/>
                <a:gd name="T17" fmla="*/ 147 h 196"/>
                <a:gd name="T18" fmla="*/ 39 w 197"/>
                <a:gd name="T19" fmla="*/ 165 h 196"/>
                <a:gd name="T20" fmla="*/ 104 w 197"/>
                <a:gd name="T21" fmla="*/ 188 h 196"/>
                <a:gd name="T22" fmla="*/ 93 w 197"/>
                <a:gd name="T23" fmla="*/ 188 h 196"/>
                <a:gd name="T24" fmla="*/ 93 w 197"/>
                <a:gd name="T25" fmla="*/ 162 h 196"/>
                <a:gd name="T26" fmla="*/ 104 w 197"/>
                <a:gd name="T27" fmla="*/ 162 h 196"/>
                <a:gd name="T28" fmla="*/ 104 w 197"/>
                <a:gd name="T29" fmla="*/ 188 h 196"/>
                <a:gd name="T30" fmla="*/ 188 w 197"/>
                <a:gd name="T31" fmla="*/ 103 h 196"/>
                <a:gd name="T32" fmla="*/ 162 w 197"/>
                <a:gd name="T33" fmla="*/ 103 h 196"/>
                <a:gd name="T34" fmla="*/ 162 w 197"/>
                <a:gd name="T35" fmla="*/ 92 h 196"/>
                <a:gd name="T36" fmla="*/ 188 w 197"/>
                <a:gd name="T37" fmla="*/ 92 h 196"/>
                <a:gd name="T38" fmla="*/ 188 w 197"/>
                <a:gd name="T39" fmla="*/ 103 h 196"/>
                <a:gd name="T40" fmla="*/ 158 w 197"/>
                <a:gd name="T41" fmla="*/ 30 h 196"/>
                <a:gd name="T42" fmla="*/ 166 w 197"/>
                <a:gd name="T43" fmla="*/ 38 h 196"/>
                <a:gd name="T44" fmla="*/ 148 w 197"/>
                <a:gd name="T45" fmla="*/ 57 h 196"/>
                <a:gd name="T46" fmla="*/ 140 w 197"/>
                <a:gd name="T47" fmla="*/ 49 h 196"/>
                <a:gd name="T48" fmla="*/ 158 w 197"/>
                <a:gd name="T49" fmla="*/ 30 h 196"/>
                <a:gd name="T50" fmla="*/ 148 w 197"/>
                <a:gd name="T51" fmla="*/ 139 h 196"/>
                <a:gd name="T52" fmla="*/ 166 w 197"/>
                <a:gd name="T53" fmla="*/ 157 h 196"/>
                <a:gd name="T54" fmla="*/ 158 w 197"/>
                <a:gd name="T55" fmla="*/ 165 h 196"/>
                <a:gd name="T56" fmla="*/ 140 w 197"/>
                <a:gd name="T57" fmla="*/ 147 h 196"/>
                <a:gd name="T58" fmla="*/ 148 w 197"/>
                <a:gd name="T59" fmla="*/ 139 h 196"/>
                <a:gd name="T60" fmla="*/ 93 w 197"/>
                <a:gd name="T61" fmla="*/ 8 h 196"/>
                <a:gd name="T62" fmla="*/ 104 w 197"/>
                <a:gd name="T63" fmla="*/ 8 h 196"/>
                <a:gd name="T64" fmla="*/ 104 w 197"/>
                <a:gd name="T65" fmla="*/ 34 h 196"/>
                <a:gd name="T66" fmla="*/ 93 w 197"/>
                <a:gd name="T67" fmla="*/ 34 h 196"/>
                <a:gd name="T68" fmla="*/ 93 w 197"/>
                <a:gd name="T69" fmla="*/ 8 h 196"/>
                <a:gd name="T70" fmla="*/ 83 w 197"/>
                <a:gd name="T71" fmla="*/ 75 h 196"/>
                <a:gd name="T72" fmla="*/ 100 w 197"/>
                <a:gd name="T73" fmla="*/ 91 h 196"/>
                <a:gd name="T74" fmla="*/ 130 w 197"/>
                <a:gd name="T75" fmla="*/ 61 h 196"/>
                <a:gd name="T76" fmla="*/ 138 w 197"/>
                <a:gd name="T77" fmla="*/ 69 h 196"/>
                <a:gd name="T78" fmla="*/ 100 w 197"/>
                <a:gd name="T79" fmla="*/ 107 h 196"/>
                <a:gd name="T80" fmla="*/ 75 w 197"/>
                <a:gd name="T81" fmla="*/ 83 h 196"/>
                <a:gd name="T82" fmla="*/ 83 w 197"/>
                <a:gd name="T83" fmla="*/ 75 h 196"/>
                <a:gd name="T84" fmla="*/ 39 w 197"/>
                <a:gd name="T85" fmla="*/ 30 h 196"/>
                <a:gd name="T86" fmla="*/ 58 w 197"/>
                <a:gd name="T87" fmla="*/ 49 h 196"/>
                <a:gd name="T88" fmla="*/ 50 w 197"/>
                <a:gd name="T89" fmla="*/ 57 h 196"/>
                <a:gd name="T90" fmla="*/ 31 w 197"/>
                <a:gd name="T91" fmla="*/ 38 h 196"/>
                <a:gd name="T92" fmla="*/ 39 w 197"/>
                <a:gd name="T93" fmla="*/ 30 h 196"/>
                <a:gd name="T94" fmla="*/ 35 w 197"/>
                <a:gd name="T95" fmla="*/ 103 h 196"/>
                <a:gd name="T96" fmla="*/ 9 w 197"/>
                <a:gd name="T97" fmla="*/ 103 h 196"/>
                <a:gd name="T98" fmla="*/ 9 w 197"/>
                <a:gd name="T99" fmla="*/ 92 h 196"/>
                <a:gd name="T100" fmla="*/ 35 w 197"/>
                <a:gd name="T101" fmla="*/ 92 h 196"/>
                <a:gd name="T102" fmla="*/ 35 w 197"/>
                <a:gd name="T103" fmla="*/ 10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7" h="196">
                  <a:moveTo>
                    <a:pt x="99" y="196"/>
                  </a:moveTo>
                  <a:cubicBezTo>
                    <a:pt x="153" y="196"/>
                    <a:pt x="197" y="152"/>
                    <a:pt x="197" y="98"/>
                  </a:cubicBezTo>
                  <a:cubicBezTo>
                    <a:pt x="197" y="44"/>
                    <a:pt x="153" y="0"/>
                    <a:pt x="99" y="0"/>
                  </a:cubicBezTo>
                  <a:cubicBezTo>
                    <a:pt x="44" y="0"/>
                    <a:pt x="0" y="44"/>
                    <a:pt x="0" y="98"/>
                  </a:cubicBezTo>
                  <a:cubicBezTo>
                    <a:pt x="0" y="152"/>
                    <a:pt x="44" y="196"/>
                    <a:pt x="99" y="196"/>
                  </a:cubicBezTo>
                  <a:moveTo>
                    <a:pt x="39" y="165"/>
                  </a:moveTo>
                  <a:cubicBezTo>
                    <a:pt x="31" y="157"/>
                    <a:pt x="31" y="157"/>
                    <a:pt x="31" y="157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8" y="147"/>
                    <a:pt x="58" y="147"/>
                    <a:pt x="58" y="147"/>
                  </a:cubicBezTo>
                  <a:lnTo>
                    <a:pt x="39" y="165"/>
                  </a:lnTo>
                  <a:close/>
                  <a:moveTo>
                    <a:pt x="104" y="188"/>
                  </a:moveTo>
                  <a:cubicBezTo>
                    <a:pt x="93" y="188"/>
                    <a:pt x="93" y="188"/>
                    <a:pt x="93" y="188"/>
                  </a:cubicBezTo>
                  <a:cubicBezTo>
                    <a:pt x="93" y="162"/>
                    <a:pt x="93" y="162"/>
                    <a:pt x="93" y="162"/>
                  </a:cubicBezTo>
                  <a:cubicBezTo>
                    <a:pt x="104" y="162"/>
                    <a:pt x="104" y="162"/>
                    <a:pt x="104" y="162"/>
                  </a:cubicBezTo>
                  <a:lnTo>
                    <a:pt x="104" y="188"/>
                  </a:lnTo>
                  <a:close/>
                  <a:moveTo>
                    <a:pt x="188" y="103"/>
                  </a:moveTo>
                  <a:cubicBezTo>
                    <a:pt x="162" y="103"/>
                    <a:pt x="162" y="103"/>
                    <a:pt x="162" y="103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88" y="92"/>
                    <a:pt x="188" y="92"/>
                    <a:pt x="188" y="92"/>
                  </a:cubicBezTo>
                  <a:lnTo>
                    <a:pt x="188" y="103"/>
                  </a:lnTo>
                  <a:close/>
                  <a:moveTo>
                    <a:pt x="158" y="30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0" y="49"/>
                    <a:pt x="140" y="49"/>
                    <a:pt x="140" y="49"/>
                  </a:cubicBezTo>
                  <a:lnTo>
                    <a:pt x="158" y="30"/>
                  </a:lnTo>
                  <a:close/>
                  <a:moveTo>
                    <a:pt x="148" y="139"/>
                  </a:moveTo>
                  <a:cubicBezTo>
                    <a:pt x="166" y="157"/>
                    <a:pt x="166" y="157"/>
                    <a:pt x="166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40" y="147"/>
                    <a:pt x="140" y="147"/>
                    <a:pt x="140" y="147"/>
                  </a:cubicBezTo>
                  <a:lnTo>
                    <a:pt x="148" y="139"/>
                  </a:lnTo>
                  <a:close/>
                  <a:moveTo>
                    <a:pt x="93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93" y="34"/>
                    <a:pt x="93" y="34"/>
                    <a:pt x="93" y="34"/>
                  </a:cubicBezTo>
                  <a:lnTo>
                    <a:pt x="93" y="8"/>
                  </a:lnTo>
                  <a:close/>
                  <a:moveTo>
                    <a:pt x="83" y="75"/>
                  </a:moveTo>
                  <a:cubicBezTo>
                    <a:pt x="100" y="91"/>
                    <a:pt x="100" y="91"/>
                    <a:pt x="100" y="9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75" y="83"/>
                    <a:pt x="75" y="83"/>
                    <a:pt x="75" y="83"/>
                  </a:cubicBezTo>
                  <a:lnTo>
                    <a:pt x="83" y="75"/>
                  </a:lnTo>
                  <a:close/>
                  <a:moveTo>
                    <a:pt x="39" y="30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31" y="38"/>
                    <a:pt x="31" y="38"/>
                    <a:pt x="31" y="38"/>
                  </a:cubicBezTo>
                  <a:lnTo>
                    <a:pt x="39" y="30"/>
                  </a:lnTo>
                  <a:close/>
                  <a:moveTo>
                    <a:pt x="35" y="103"/>
                  </a:moveTo>
                  <a:cubicBezTo>
                    <a:pt x="9" y="103"/>
                    <a:pt x="9" y="103"/>
                    <a:pt x="9" y="103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35" y="92"/>
                    <a:pt x="35" y="92"/>
                    <a:pt x="35" y="92"/>
                  </a:cubicBezTo>
                  <a:lnTo>
                    <a:pt x="35" y="10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Oval 105">
              <a:extLst>
                <a:ext uri="{FF2B5EF4-FFF2-40B4-BE49-F238E27FC236}">
                  <a16:creationId xmlns:a16="http://schemas.microsoft.com/office/drawing/2014/main" id="{D81008B1-0507-4937-AB82-43C7099E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034" y="3982635"/>
              <a:ext cx="717599" cy="7175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828151A-4C8A-455C-9E46-D4D7FB84A593}"/>
                </a:ext>
              </a:extLst>
            </p:cNvPr>
            <p:cNvGrpSpPr/>
            <p:nvPr/>
          </p:nvGrpSpPr>
          <p:grpSpPr>
            <a:xfrm>
              <a:off x="9809949" y="4112748"/>
              <a:ext cx="476099" cy="445543"/>
              <a:chOff x="9599321" y="3859954"/>
              <a:chExt cx="523709" cy="490097"/>
            </a:xfrm>
            <a:solidFill>
              <a:schemeClr val="bg2"/>
            </a:solidFill>
          </p:grpSpPr>
          <p:sp>
            <p:nvSpPr>
              <p:cNvPr id="110" name="Freeform 106">
                <a:extLst>
                  <a:ext uri="{FF2B5EF4-FFF2-40B4-BE49-F238E27FC236}">
                    <a16:creationId xmlns:a16="http://schemas.microsoft.com/office/drawing/2014/main" id="{66336E65-311C-435E-8FC6-42EABDEEE6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99321" y="4090907"/>
                <a:ext cx="523709" cy="259144"/>
              </a:xfrm>
              <a:custGeom>
                <a:avLst/>
                <a:gdLst>
                  <a:gd name="T0" fmla="*/ 85 w 204"/>
                  <a:gd name="T1" fmla="*/ 101 h 101"/>
                  <a:gd name="T2" fmla="*/ 153 w 204"/>
                  <a:gd name="T3" fmla="*/ 69 h 101"/>
                  <a:gd name="T4" fmla="*/ 168 w 204"/>
                  <a:gd name="T5" fmla="*/ 72 h 101"/>
                  <a:gd name="T6" fmla="*/ 204 w 204"/>
                  <a:gd name="T7" fmla="*/ 36 h 101"/>
                  <a:gd name="T8" fmla="*/ 170 w 204"/>
                  <a:gd name="T9" fmla="*/ 0 h 101"/>
                  <a:gd name="T10" fmla="*/ 170 w 204"/>
                  <a:gd name="T11" fmla="*/ 0 h 101"/>
                  <a:gd name="T12" fmla="*/ 1 w 204"/>
                  <a:gd name="T13" fmla="*/ 0 h 101"/>
                  <a:gd name="T14" fmla="*/ 0 w 204"/>
                  <a:gd name="T15" fmla="*/ 16 h 101"/>
                  <a:gd name="T16" fmla="*/ 85 w 204"/>
                  <a:gd name="T17" fmla="*/ 101 h 101"/>
                  <a:gd name="T18" fmla="*/ 171 w 204"/>
                  <a:gd name="T19" fmla="*/ 16 h 101"/>
                  <a:gd name="T20" fmla="*/ 171 w 204"/>
                  <a:gd name="T21" fmla="*/ 16 h 101"/>
                  <a:gd name="T22" fmla="*/ 189 w 204"/>
                  <a:gd name="T23" fmla="*/ 36 h 101"/>
                  <a:gd name="T24" fmla="*/ 168 w 204"/>
                  <a:gd name="T25" fmla="*/ 56 h 101"/>
                  <a:gd name="T26" fmla="*/ 162 w 204"/>
                  <a:gd name="T27" fmla="*/ 55 h 101"/>
                  <a:gd name="T28" fmla="*/ 171 w 204"/>
                  <a:gd name="T29" fmla="*/ 1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4" h="101">
                    <a:moveTo>
                      <a:pt x="85" y="101"/>
                    </a:moveTo>
                    <a:cubicBezTo>
                      <a:pt x="113" y="101"/>
                      <a:pt x="137" y="89"/>
                      <a:pt x="153" y="69"/>
                    </a:cubicBezTo>
                    <a:cubicBezTo>
                      <a:pt x="157" y="71"/>
                      <a:pt x="163" y="72"/>
                      <a:pt x="168" y="72"/>
                    </a:cubicBezTo>
                    <a:cubicBezTo>
                      <a:pt x="188" y="72"/>
                      <a:pt x="204" y="56"/>
                      <a:pt x="204" y="36"/>
                    </a:cubicBezTo>
                    <a:cubicBezTo>
                      <a:pt x="204" y="16"/>
                      <a:pt x="189" y="1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10"/>
                      <a:pt x="0" y="16"/>
                    </a:cubicBezTo>
                    <a:cubicBezTo>
                      <a:pt x="0" y="63"/>
                      <a:pt x="38" y="101"/>
                      <a:pt x="85" y="101"/>
                    </a:cubicBezTo>
                    <a:moveTo>
                      <a:pt x="171" y="16"/>
                    </a:moveTo>
                    <a:cubicBezTo>
                      <a:pt x="171" y="16"/>
                      <a:pt x="171" y="16"/>
                      <a:pt x="171" y="16"/>
                    </a:cubicBezTo>
                    <a:cubicBezTo>
                      <a:pt x="181" y="17"/>
                      <a:pt x="189" y="26"/>
                      <a:pt x="189" y="36"/>
                    </a:cubicBezTo>
                    <a:cubicBezTo>
                      <a:pt x="189" y="47"/>
                      <a:pt x="179" y="56"/>
                      <a:pt x="168" y="56"/>
                    </a:cubicBezTo>
                    <a:cubicBezTo>
                      <a:pt x="166" y="56"/>
                      <a:pt x="164" y="56"/>
                      <a:pt x="162" y="55"/>
                    </a:cubicBezTo>
                    <a:cubicBezTo>
                      <a:pt x="168" y="43"/>
                      <a:pt x="171" y="30"/>
                      <a:pt x="171" y="1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1" name="Freeform 107">
                <a:extLst>
                  <a:ext uri="{FF2B5EF4-FFF2-40B4-BE49-F238E27FC236}">
                    <a16:creationId xmlns:a16="http://schemas.microsoft.com/office/drawing/2014/main" id="{8379DF56-E704-49A5-A165-609B889BA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7749" y="3859954"/>
                <a:ext cx="84574" cy="215773"/>
              </a:xfrm>
              <a:custGeom>
                <a:avLst/>
                <a:gdLst>
                  <a:gd name="T0" fmla="*/ 12 w 33"/>
                  <a:gd name="T1" fmla="*/ 64 h 84"/>
                  <a:gd name="T2" fmla="*/ 16 w 33"/>
                  <a:gd name="T3" fmla="*/ 80 h 84"/>
                  <a:gd name="T4" fmla="*/ 30 w 33"/>
                  <a:gd name="T5" fmla="*/ 51 h 84"/>
                  <a:gd name="T6" fmla="*/ 22 w 33"/>
                  <a:gd name="T7" fmla="*/ 34 h 84"/>
                  <a:gd name="T8" fmla="*/ 21 w 33"/>
                  <a:gd name="T9" fmla="*/ 21 h 84"/>
                  <a:gd name="T10" fmla="*/ 13 w 33"/>
                  <a:gd name="T11" fmla="*/ 6 h 84"/>
                  <a:gd name="T12" fmla="*/ 4 w 33"/>
                  <a:gd name="T13" fmla="*/ 35 h 84"/>
                  <a:gd name="T14" fmla="*/ 12 w 33"/>
                  <a:gd name="T15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12" y="64"/>
                    </a:moveTo>
                    <a:cubicBezTo>
                      <a:pt x="1" y="67"/>
                      <a:pt x="6" y="84"/>
                      <a:pt x="16" y="80"/>
                    </a:cubicBezTo>
                    <a:cubicBezTo>
                      <a:pt x="29" y="76"/>
                      <a:pt x="33" y="63"/>
                      <a:pt x="30" y="51"/>
                    </a:cubicBezTo>
                    <a:cubicBezTo>
                      <a:pt x="29" y="45"/>
                      <a:pt x="25" y="39"/>
                      <a:pt x="22" y="34"/>
                    </a:cubicBezTo>
                    <a:cubicBezTo>
                      <a:pt x="20" y="30"/>
                      <a:pt x="17" y="23"/>
                      <a:pt x="21" y="21"/>
                    </a:cubicBezTo>
                    <a:cubicBezTo>
                      <a:pt x="31" y="15"/>
                      <a:pt x="22" y="0"/>
                      <a:pt x="13" y="6"/>
                    </a:cubicBezTo>
                    <a:cubicBezTo>
                      <a:pt x="2" y="12"/>
                      <a:pt x="0" y="24"/>
                      <a:pt x="4" y="35"/>
                    </a:cubicBezTo>
                    <a:cubicBezTo>
                      <a:pt x="5" y="39"/>
                      <a:pt x="20" y="61"/>
                      <a:pt x="12" y="6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2" name="Freeform 108">
                <a:extLst>
                  <a:ext uri="{FF2B5EF4-FFF2-40B4-BE49-F238E27FC236}">
                    <a16:creationId xmlns:a16="http://schemas.microsoft.com/office/drawing/2014/main" id="{6F184262-5AA0-4301-9500-2025DD296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0273" y="3859954"/>
                <a:ext cx="84574" cy="215773"/>
              </a:xfrm>
              <a:custGeom>
                <a:avLst/>
                <a:gdLst>
                  <a:gd name="T0" fmla="*/ 12 w 33"/>
                  <a:gd name="T1" fmla="*/ 64 h 84"/>
                  <a:gd name="T2" fmla="*/ 17 w 33"/>
                  <a:gd name="T3" fmla="*/ 80 h 84"/>
                  <a:gd name="T4" fmla="*/ 30 w 33"/>
                  <a:gd name="T5" fmla="*/ 51 h 84"/>
                  <a:gd name="T6" fmla="*/ 22 w 33"/>
                  <a:gd name="T7" fmla="*/ 34 h 84"/>
                  <a:gd name="T8" fmla="*/ 22 w 33"/>
                  <a:gd name="T9" fmla="*/ 21 h 84"/>
                  <a:gd name="T10" fmla="*/ 13 w 33"/>
                  <a:gd name="T11" fmla="*/ 6 h 84"/>
                  <a:gd name="T12" fmla="*/ 4 w 33"/>
                  <a:gd name="T13" fmla="*/ 35 h 84"/>
                  <a:gd name="T14" fmla="*/ 12 w 33"/>
                  <a:gd name="T15" fmla="*/ 6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4">
                    <a:moveTo>
                      <a:pt x="12" y="64"/>
                    </a:moveTo>
                    <a:cubicBezTo>
                      <a:pt x="1" y="67"/>
                      <a:pt x="6" y="84"/>
                      <a:pt x="17" y="80"/>
                    </a:cubicBezTo>
                    <a:cubicBezTo>
                      <a:pt x="29" y="76"/>
                      <a:pt x="33" y="63"/>
                      <a:pt x="30" y="51"/>
                    </a:cubicBezTo>
                    <a:cubicBezTo>
                      <a:pt x="29" y="45"/>
                      <a:pt x="25" y="39"/>
                      <a:pt x="22" y="34"/>
                    </a:cubicBezTo>
                    <a:cubicBezTo>
                      <a:pt x="20" y="30"/>
                      <a:pt x="17" y="23"/>
                      <a:pt x="22" y="21"/>
                    </a:cubicBezTo>
                    <a:cubicBezTo>
                      <a:pt x="31" y="15"/>
                      <a:pt x="22" y="0"/>
                      <a:pt x="13" y="6"/>
                    </a:cubicBezTo>
                    <a:cubicBezTo>
                      <a:pt x="2" y="12"/>
                      <a:pt x="0" y="24"/>
                      <a:pt x="4" y="35"/>
                    </a:cubicBezTo>
                    <a:cubicBezTo>
                      <a:pt x="5" y="39"/>
                      <a:pt x="20" y="61"/>
                      <a:pt x="12" y="6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65" name="Oval 109">
              <a:extLst>
                <a:ext uri="{FF2B5EF4-FFF2-40B4-BE49-F238E27FC236}">
                  <a16:creationId xmlns:a16="http://schemas.microsoft.com/office/drawing/2014/main" id="{D81EC3FF-348D-437C-A1C1-5A391602D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6252" y="3961935"/>
              <a:ext cx="725485" cy="722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E62CD71-571C-4023-877C-EE8898349E30}"/>
                </a:ext>
              </a:extLst>
            </p:cNvPr>
            <p:cNvGrpSpPr/>
            <p:nvPr/>
          </p:nvGrpSpPr>
          <p:grpSpPr>
            <a:xfrm>
              <a:off x="8081994" y="4110777"/>
              <a:ext cx="408085" cy="421885"/>
              <a:chOff x="7698571" y="3857786"/>
              <a:chExt cx="448894" cy="464073"/>
            </a:xfrm>
            <a:solidFill>
              <a:schemeClr val="bg2"/>
            </a:solidFill>
          </p:grpSpPr>
          <p:sp>
            <p:nvSpPr>
              <p:cNvPr id="106" name="Freeform 110">
                <a:extLst>
                  <a:ext uri="{FF2B5EF4-FFF2-40B4-BE49-F238E27FC236}">
                    <a16:creationId xmlns:a16="http://schemas.microsoft.com/office/drawing/2014/main" id="{2E2C032E-38D4-4796-996B-220F48CDA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6754" y="3904410"/>
                <a:ext cx="39034" cy="66141"/>
              </a:xfrm>
              <a:custGeom>
                <a:avLst/>
                <a:gdLst>
                  <a:gd name="T0" fmla="*/ 15 w 15"/>
                  <a:gd name="T1" fmla="*/ 10 h 26"/>
                  <a:gd name="T2" fmla="*/ 0 w 15"/>
                  <a:gd name="T3" fmla="*/ 10 h 26"/>
                  <a:gd name="T4" fmla="*/ 0 w 15"/>
                  <a:gd name="T5" fmla="*/ 26 h 26"/>
                  <a:gd name="T6" fmla="*/ 15 w 15"/>
                  <a:gd name="T7" fmla="*/ 26 h 26"/>
                  <a:gd name="T8" fmla="*/ 15 w 15"/>
                  <a:gd name="T9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6">
                    <a:moveTo>
                      <a:pt x="15" y="10"/>
                    </a:moveTo>
                    <a:cubicBezTo>
                      <a:pt x="15" y="0"/>
                      <a:pt x="0" y="0"/>
                      <a:pt x="0" y="1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5" y="26"/>
                      <a:pt x="15" y="26"/>
                      <a:pt x="15" y="26"/>
                    </a:cubicBezTo>
                    <a:lnTo>
                      <a:pt x="1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7" name="Freeform 111">
                <a:extLst>
                  <a:ext uri="{FF2B5EF4-FFF2-40B4-BE49-F238E27FC236}">
                    <a16:creationId xmlns:a16="http://schemas.microsoft.com/office/drawing/2014/main" id="{DDAB630E-6356-4188-92DF-7A012E52A8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3378" y="3857786"/>
                <a:ext cx="194087" cy="112766"/>
              </a:xfrm>
              <a:custGeom>
                <a:avLst/>
                <a:gdLst>
                  <a:gd name="T0" fmla="*/ 61 w 76"/>
                  <a:gd name="T1" fmla="*/ 3 h 44"/>
                  <a:gd name="T2" fmla="*/ 42 w 76"/>
                  <a:gd name="T3" fmla="*/ 1 h 44"/>
                  <a:gd name="T4" fmla="*/ 21 w 76"/>
                  <a:gd name="T5" fmla="*/ 9 h 44"/>
                  <a:gd name="T6" fmla="*/ 0 w 76"/>
                  <a:gd name="T7" fmla="*/ 44 h 44"/>
                  <a:gd name="T8" fmla="*/ 42 w 76"/>
                  <a:gd name="T9" fmla="*/ 44 h 44"/>
                  <a:gd name="T10" fmla="*/ 51 w 76"/>
                  <a:gd name="T11" fmla="*/ 38 h 44"/>
                  <a:gd name="T12" fmla="*/ 61 w 76"/>
                  <a:gd name="T13" fmla="*/ 3 h 44"/>
                  <a:gd name="T14" fmla="*/ 49 w 76"/>
                  <a:gd name="T15" fmla="*/ 20 h 44"/>
                  <a:gd name="T16" fmla="*/ 39 w 76"/>
                  <a:gd name="T17" fmla="*/ 29 h 44"/>
                  <a:gd name="T18" fmla="*/ 17 w 76"/>
                  <a:gd name="T19" fmla="*/ 37 h 44"/>
                  <a:gd name="T20" fmla="*/ 51 w 76"/>
                  <a:gd name="T21" fmla="*/ 15 h 44"/>
                  <a:gd name="T22" fmla="*/ 53 w 76"/>
                  <a:gd name="T23" fmla="*/ 16 h 44"/>
                  <a:gd name="T24" fmla="*/ 49 w 76"/>
                  <a:gd name="T25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4">
                    <a:moveTo>
                      <a:pt x="61" y="3"/>
                    </a:moveTo>
                    <a:cubicBezTo>
                      <a:pt x="56" y="0"/>
                      <a:pt x="48" y="0"/>
                      <a:pt x="42" y="1"/>
                    </a:cubicBezTo>
                    <a:cubicBezTo>
                      <a:pt x="34" y="2"/>
                      <a:pt x="27" y="4"/>
                      <a:pt x="21" y="9"/>
                    </a:cubicBezTo>
                    <a:cubicBezTo>
                      <a:pt x="9" y="16"/>
                      <a:pt x="2" y="30"/>
                      <a:pt x="0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5" y="42"/>
                      <a:pt x="48" y="40"/>
                      <a:pt x="51" y="38"/>
                    </a:cubicBezTo>
                    <a:cubicBezTo>
                      <a:pt x="61" y="30"/>
                      <a:pt x="76" y="14"/>
                      <a:pt x="61" y="3"/>
                    </a:cubicBezTo>
                    <a:moveTo>
                      <a:pt x="49" y="20"/>
                    </a:moveTo>
                    <a:cubicBezTo>
                      <a:pt x="46" y="24"/>
                      <a:pt x="42" y="26"/>
                      <a:pt x="39" y="29"/>
                    </a:cubicBezTo>
                    <a:cubicBezTo>
                      <a:pt x="32" y="33"/>
                      <a:pt x="25" y="36"/>
                      <a:pt x="17" y="37"/>
                    </a:cubicBezTo>
                    <a:cubicBezTo>
                      <a:pt x="22" y="23"/>
                      <a:pt x="36" y="14"/>
                      <a:pt x="51" y="15"/>
                    </a:cubicBezTo>
                    <a:cubicBezTo>
                      <a:pt x="52" y="15"/>
                      <a:pt x="52" y="16"/>
                      <a:pt x="53" y="16"/>
                    </a:cubicBezTo>
                    <a:cubicBezTo>
                      <a:pt x="52" y="17"/>
                      <a:pt x="49" y="20"/>
                      <a:pt x="49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8" name="Freeform 112">
                <a:extLst>
                  <a:ext uri="{FF2B5EF4-FFF2-40B4-BE49-F238E27FC236}">
                    <a16:creationId xmlns:a16="http://schemas.microsoft.com/office/drawing/2014/main" id="{E852D9DE-CB42-4B28-8AF4-468F259F2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8571" y="3857786"/>
                <a:ext cx="195171" cy="112766"/>
              </a:xfrm>
              <a:custGeom>
                <a:avLst/>
                <a:gdLst>
                  <a:gd name="T0" fmla="*/ 35 w 76"/>
                  <a:gd name="T1" fmla="*/ 44 h 44"/>
                  <a:gd name="T2" fmla="*/ 76 w 76"/>
                  <a:gd name="T3" fmla="*/ 44 h 44"/>
                  <a:gd name="T4" fmla="*/ 56 w 76"/>
                  <a:gd name="T5" fmla="*/ 9 h 44"/>
                  <a:gd name="T6" fmla="*/ 35 w 76"/>
                  <a:gd name="T7" fmla="*/ 1 h 44"/>
                  <a:gd name="T8" fmla="*/ 16 w 76"/>
                  <a:gd name="T9" fmla="*/ 3 h 44"/>
                  <a:gd name="T10" fmla="*/ 25 w 76"/>
                  <a:gd name="T11" fmla="*/ 38 h 44"/>
                  <a:gd name="T12" fmla="*/ 35 w 76"/>
                  <a:gd name="T13" fmla="*/ 44 h 44"/>
                  <a:gd name="T14" fmla="*/ 24 w 76"/>
                  <a:gd name="T15" fmla="*/ 16 h 44"/>
                  <a:gd name="T16" fmla="*/ 26 w 76"/>
                  <a:gd name="T17" fmla="*/ 15 h 44"/>
                  <a:gd name="T18" fmla="*/ 60 w 76"/>
                  <a:gd name="T19" fmla="*/ 37 h 44"/>
                  <a:gd name="T20" fmla="*/ 38 w 76"/>
                  <a:gd name="T21" fmla="*/ 29 h 44"/>
                  <a:gd name="T22" fmla="*/ 28 w 76"/>
                  <a:gd name="T23" fmla="*/ 20 h 44"/>
                  <a:gd name="T24" fmla="*/ 24 w 76"/>
                  <a:gd name="T25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44">
                    <a:moveTo>
                      <a:pt x="35" y="44"/>
                    </a:moveTo>
                    <a:cubicBezTo>
                      <a:pt x="76" y="44"/>
                      <a:pt x="76" y="44"/>
                      <a:pt x="76" y="44"/>
                    </a:cubicBezTo>
                    <a:cubicBezTo>
                      <a:pt x="75" y="30"/>
                      <a:pt x="68" y="16"/>
                      <a:pt x="56" y="9"/>
                    </a:cubicBezTo>
                    <a:cubicBezTo>
                      <a:pt x="49" y="4"/>
                      <a:pt x="42" y="2"/>
                      <a:pt x="35" y="1"/>
                    </a:cubicBezTo>
                    <a:cubicBezTo>
                      <a:pt x="29" y="0"/>
                      <a:pt x="21" y="0"/>
                      <a:pt x="16" y="3"/>
                    </a:cubicBezTo>
                    <a:cubicBezTo>
                      <a:pt x="0" y="14"/>
                      <a:pt x="15" y="30"/>
                      <a:pt x="25" y="38"/>
                    </a:cubicBezTo>
                    <a:cubicBezTo>
                      <a:pt x="29" y="40"/>
                      <a:pt x="32" y="42"/>
                      <a:pt x="35" y="44"/>
                    </a:cubicBezTo>
                    <a:moveTo>
                      <a:pt x="24" y="16"/>
                    </a:moveTo>
                    <a:cubicBezTo>
                      <a:pt x="25" y="16"/>
                      <a:pt x="25" y="15"/>
                      <a:pt x="26" y="15"/>
                    </a:cubicBezTo>
                    <a:cubicBezTo>
                      <a:pt x="41" y="14"/>
                      <a:pt x="55" y="23"/>
                      <a:pt x="60" y="37"/>
                    </a:cubicBezTo>
                    <a:cubicBezTo>
                      <a:pt x="52" y="36"/>
                      <a:pt x="45" y="33"/>
                      <a:pt x="38" y="29"/>
                    </a:cubicBezTo>
                    <a:cubicBezTo>
                      <a:pt x="34" y="26"/>
                      <a:pt x="31" y="24"/>
                      <a:pt x="28" y="20"/>
                    </a:cubicBezTo>
                    <a:cubicBezTo>
                      <a:pt x="27" y="20"/>
                      <a:pt x="25" y="17"/>
                      <a:pt x="24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9" name="Freeform 113">
                <a:extLst>
                  <a:ext uri="{FF2B5EF4-FFF2-40B4-BE49-F238E27FC236}">
                    <a16:creationId xmlns:a16="http://schemas.microsoft.com/office/drawing/2014/main" id="{0D3BE2A5-61B2-4DAF-9050-C1B3AF211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4836" y="3985731"/>
                <a:ext cx="422871" cy="336128"/>
              </a:xfrm>
              <a:custGeom>
                <a:avLst/>
                <a:gdLst>
                  <a:gd name="T0" fmla="*/ 241 w 390"/>
                  <a:gd name="T1" fmla="*/ 0 h 310"/>
                  <a:gd name="T2" fmla="*/ 241 w 390"/>
                  <a:gd name="T3" fmla="*/ 7 h 310"/>
                  <a:gd name="T4" fmla="*/ 241 w 390"/>
                  <a:gd name="T5" fmla="*/ 163 h 310"/>
                  <a:gd name="T6" fmla="*/ 196 w 390"/>
                  <a:gd name="T7" fmla="*/ 126 h 310"/>
                  <a:gd name="T8" fmla="*/ 151 w 390"/>
                  <a:gd name="T9" fmla="*/ 163 h 310"/>
                  <a:gd name="T10" fmla="*/ 151 w 390"/>
                  <a:gd name="T11" fmla="*/ 10 h 310"/>
                  <a:gd name="T12" fmla="*/ 151 w 390"/>
                  <a:gd name="T13" fmla="*/ 0 h 310"/>
                  <a:gd name="T14" fmla="*/ 101 w 390"/>
                  <a:gd name="T15" fmla="*/ 0 h 310"/>
                  <a:gd name="T16" fmla="*/ 0 w 390"/>
                  <a:gd name="T17" fmla="*/ 0 h 310"/>
                  <a:gd name="T18" fmla="*/ 0 w 390"/>
                  <a:gd name="T19" fmla="*/ 310 h 310"/>
                  <a:gd name="T20" fmla="*/ 390 w 390"/>
                  <a:gd name="T21" fmla="*/ 310 h 310"/>
                  <a:gd name="T22" fmla="*/ 390 w 390"/>
                  <a:gd name="T23" fmla="*/ 0 h 310"/>
                  <a:gd name="T24" fmla="*/ 286 w 390"/>
                  <a:gd name="T25" fmla="*/ 0 h 310"/>
                  <a:gd name="T26" fmla="*/ 241 w 390"/>
                  <a:gd name="T27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0" h="310">
                    <a:moveTo>
                      <a:pt x="241" y="0"/>
                    </a:moveTo>
                    <a:lnTo>
                      <a:pt x="241" y="7"/>
                    </a:lnTo>
                    <a:lnTo>
                      <a:pt x="241" y="163"/>
                    </a:lnTo>
                    <a:lnTo>
                      <a:pt x="196" y="126"/>
                    </a:lnTo>
                    <a:lnTo>
                      <a:pt x="151" y="163"/>
                    </a:lnTo>
                    <a:lnTo>
                      <a:pt x="151" y="10"/>
                    </a:lnTo>
                    <a:lnTo>
                      <a:pt x="151" y="0"/>
                    </a:lnTo>
                    <a:lnTo>
                      <a:pt x="101" y="0"/>
                    </a:lnTo>
                    <a:lnTo>
                      <a:pt x="0" y="0"/>
                    </a:lnTo>
                    <a:lnTo>
                      <a:pt x="0" y="310"/>
                    </a:lnTo>
                    <a:lnTo>
                      <a:pt x="390" y="310"/>
                    </a:lnTo>
                    <a:lnTo>
                      <a:pt x="390" y="0"/>
                    </a:lnTo>
                    <a:lnTo>
                      <a:pt x="286" y="0"/>
                    </a:lnTo>
                    <a:lnTo>
                      <a:pt x="2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26FA0DD-A025-42DF-9B3E-06A8AAA2A5C3}"/>
                </a:ext>
              </a:extLst>
            </p:cNvPr>
            <p:cNvGrpSpPr/>
            <p:nvPr/>
          </p:nvGrpSpPr>
          <p:grpSpPr>
            <a:xfrm>
              <a:off x="7615752" y="2826394"/>
              <a:ext cx="233615" cy="319371"/>
              <a:chOff x="7185705" y="2444964"/>
              <a:chExt cx="256976" cy="351308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Freeform 114">
                <a:extLst>
                  <a:ext uri="{FF2B5EF4-FFF2-40B4-BE49-F238E27FC236}">
                    <a16:creationId xmlns:a16="http://schemas.microsoft.com/office/drawing/2014/main" id="{677646C3-26CB-4AA0-A7BD-52B98E482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705" y="2444964"/>
                <a:ext cx="123608" cy="351308"/>
              </a:xfrm>
              <a:custGeom>
                <a:avLst/>
                <a:gdLst>
                  <a:gd name="T0" fmla="*/ 6 w 48"/>
                  <a:gd name="T1" fmla="*/ 16 h 137"/>
                  <a:gd name="T2" fmla="*/ 1 w 48"/>
                  <a:gd name="T3" fmla="*/ 33 h 137"/>
                  <a:gd name="T4" fmla="*/ 4 w 48"/>
                  <a:gd name="T5" fmla="*/ 48 h 137"/>
                  <a:gd name="T6" fmla="*/ 18 w 48"/>
                  <a:gd name="T7" fmla="*/ 63 h 137"/>
                  <a:gd name="T8" fmla="*/ 18 w 48"/>
                  <a:gd name="T9" fmla="*/ 137 h 137"/>
                  <a:gd name="T10" fmla="*/ 31 w 48"/>
                  <a:gd name="T11" fmla="*/ 137 h 137"/>
                  <a:gd name="T12" fmla="*/ 31 w 48"/>
                  <a:gd name="T13" fmla="*/ 63 h 137"/>
                  <a:gd name="T14" fmla="*/ 44 w 48"/>
                  <a:gd name="T15" fmla="*/ 48 h 137"/>
                  <a:gd name="T16" fmla="*/ 47 w 48"/>
                  <a:gd name="T17" fmla="*/ 33 h 137"/>
                  <a:gd name="T18" fmla="*/ 42 w 48"/>
                  <a:gd name="T19" fmla="*/ 16 h 137"/>
                  <a:gd name="T20" fmla="*/ 32 w 48"/>
                  <a:gd name="T21" fmla="*/ 0 h 137"/>
                  <a:gd name="T22" fmla="*/ 35 w 48"/>
                  <a:gd name="T23" fmla="*/ 32 h 137"/>
                  <a:gd name="T24" fmla="*/ 31 w 48"/>
                  <a:gd name="T25" fmla="*/ 32 h 137"/>
                  <a:gd name="T26" fmla="*/ 28 w 48"/>
                  <a:gd name="T27" fmla="*/ 0 h 137"/>
                  <a:gd name="T28" fmla="*/ 24 w 48"/>
                  <a:gd name="T29" fmla="*/ 0 h 137"/>
                  <a:gd name="T30" fmla="*/ 21 w 48"/>
                  <a:gd name="T31" fmla="*/ 0 h 137"/>
                  <a:gd name="T32" fmla="*/ 17 w 48"/>
                  <a:gd name="T33" fmla="*/ 32 h 137"/>
                  <a:gd name="T34" fmla="*/ 13 w 48"/>
                  <a:gd name="T35" fmla="*/ 32 h 137"/>
                  <a:gd name="T36" fmla="*/ 16 w 48"/>
                  <a:gd name="T37" fmla="*/ 0 h 137"/>
                  <a:gd name="T38" fmla="*/ 6 w 48"/>
                  <a:gd name="T39" fmla="*/ 1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137">
                    <a:moveTo>
                      <a:pt x="6" y="16"/>
                    </a:moveTo>
                    <a:cubicBezTo>
                      <a:pt x="4" y="22"/>
                      <a:pt x="2" y="27"/>
                      <a:pt x="1" y="33"/>
                    </a:cubicBezTo>
                    <a:cubicBezTo>
                      <a:pt x="0" y="39"/>
                      <a:pt x="2" y="43"/>
                      <a:pt x="4" y="48"/>
                    </a:cubicBezTo>
                    <a:cubicBezTo>
                      <a:pt x="7" y="52"/>
                      <a:pt x="12" y="59"/>
                      <a:pt x="18" y="63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6" y="59"/>
                      <a:pt x="41" y="52"/>
                      <a:pt x="44" y="48"/>
                    </a:cubicBezTo>
                    <a:cubicBezTo>
                      <a:pt x="47" y="43"/>
                      <a:pt x="48" y="39"/>
                      <a:pt x="47" y="33"/>
                    </a:cubicBezTo>
                    <a:cubicBezTo>
                      <a:pt x="47" y="27"/>
                      <a:pt x="44" y="22"/>
                      <a:pt x="42" y="16"/>
                    </a:cubicBezTo>
                    <a:cubicBezTo>
                      <a:pt x="41" y="12"/>
                      <a:pt x="38" y="1"/>
                      <a:pt x="32" y="0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1"/>
                      <a:pt x="7" y="12"/>
                      <a:pt x="6" y="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5" name="Freeform 115">
                <a:extLst>
                  <a:ext uri="{FF2B5EF4-FFF2-40B4-BE49-F238E27FC236}">
                    <a16:creationId xmlns:a16="http://schemas.microsoft.com/office/drawing/2014/main" id="{978E713F-0F00-4CFC-8118-9D56E8746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3528" y="2444964"/>
                <a:ext cx="79153" cy="351308"/>
              </a:xfrm>
              <a:custGeom>
                <a:avLst/>
                <a:gdLst>
                  <a:gd name="T0" fmla="*/ 0 w 31"/>
                  <a:gd name="T1" fmla="*/ 38 h 137"/>
                  <a:gd name="T2" fmla="*/ 18 w 31"/>
                  <a:gd name="T3" fmla="*/ 77 h 137"/>
                  <a:gd name="T4" fmla="*/ 18 w 31"/>
                  <a:gd name="T5" fmla="*/ 137 h 137"/>
                  <a:gd name="T6" fmla="*/ 31 w 31"/>
                  <a:gd name="T7" fmla="*/ 137 h 137"/>
                  <a:gd name="T8" fmla="*/ 31 w 31"/>
                  <a:gd name="T9" fmla="*/ 0 h 137"/>
                  <a:gd name="T10" fmla="*/ 18 w 31"/>
                  <a:gd name="T11" fmla="*/ 0 h 137"/>
                  <a:gd name="T12" fmla="*/ 0 w 31"/>
                  <a:gd name="T13" fmla="*/ 3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37">
                    <a:moveTo>
                      <a:pt x="0" y="38"/>
                    </a:moveTo>
                    <a:cubicBezTo>
                      <a:pt x="0" y="73"/>
                      <a:pt x="14" y="76"/>
                      <a:pt x="18" y="77"/>
                    </a:cubicBezTo>
                    <a:cubicBezTo>
                      <a:pt x="18" y="137"/>
                      <a:pt x="18" y="137"/>
                      <a:pt x="18" y="137"/>
                    </a:cubicBezTo>
                    <a:cubicBezTo>
                      <a:pt x="31" y="137"/>
                      <a:pt x="31" y="137"/>
                      <a:pt x="31" y="137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0" y="0"/>
                      <a:pt x="0" y="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9D74A0C-7A7E-4BDF-980A-F49D8777D192}"/>
                </a:ext>
              </a:extLst>
            </p:cNvPr>
            <p:cNvGrpSpPr/>
            <p:nvPr/>
          </p:nvGrpSpPr>
          <p:grpSpPr>
            <a:xfrm>
              <a:off x="9526063" y="2261580"/>
              <a:ext cx="304585" cy="291771"/>
              <a:chOff x="9287047" y="1823669"/>
              <a:chExt cx="335044" cy="320948"/>
            </a:xfrm>
            <a:solidFill>
              <a:schemeClr val="bg1">
                <a:lumMod val="75000"/>
              </a:schemeClr>
            </a:solidFill>
          </p:grpSpPr>
          <p:sp>
            <p:nvSpPr>
              <p:cNvPr id="99" name="Freeform 116">
                <a:extLst>
                  <a:ext uri="{FF2B5EF4-FFF2-40B4-BE49-F238E27FC236}">
                    <a16:creationId xmlns:a16="http://schemas.microsoft.com/office/drawing/2014/main" id="{CC415601-F1B9-4162-A07C-F601E296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7047" y="1823669"/>
                <a:ext cx="335044" cy="206014"/>
              </a:xfrm>
              <a:custGeom>
                <a:avLst/>
                <a:gdLst>
                  <a:gd name="T0" fmla="*/ 131 w 131"/>
                  <a:gd name="T1" fmla="*/ 66 h 80"/>
                  <a:gd name="T2" fmla="*/ 117 w 131"/>
                  <a:gd name="T3" fmla="*/ 52 h 80"/>
                  <a:gd name="T4" fmla="*/ 119 w 131"/>
                  <a:gd name="T5" fmla="*/ 40 h 80"/>
                  <a:gd name="T6" fmla="*/ 78 w 131"/>
                  <a:gd name="T7" fmla="*/ 0 h 80"/>
                  <a:gd name="T8" fmla="*/ 38 w 131"/>
                  <a:gd name="T9" fmla="*/ 39 h 80"/>
                  <a:gd name="T10" fmla="*/ 23 w 131"/>
                  <a:gd name="T11" fmla="*/ 34 h 80"/>
                  <a:gd name="T12" fmla="*/ 0 w 131"/>
                  <a:gd name="T13" fmla="*/ 57 h 80"/>
                  <a:gd name="T14" fmla="*/ 23 w 131"/>
                  <a:gd name="T15" fmla="*/ 80 h 80"/>
                  <a:gd name="T16" fmla="*/ 77 w 131"/>
                  <a:gd name="T17" fmla="*/ 80 h 80"/>
                  <a:gd name="T18" fmla="*/ 78 w 131"/>
                  <a:gd name="T19" fmla="*/ 80 h 80"/>
                  <a:gd name="T20" fmla="*/ 116 w 131"/>
                  <a:gd name="T21" fmla="*/ 80 h 80"/>
                  <a:gd name="T22" fmla="*/ 131 w 131"/>
                  <a:gd name="T23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1" h="80">
                    <a:moveTo>
                      <a:pt x="131" y="66"/>
                    </a:moveTo>
                    <a:cubicBezTo>
                      <a:pt x="131" y="58"/>
                      <a:pt x="124" y="52"/>
                      <a:pt x="117" y="52"/>
                    </a:cubicBezTo>
                    <a:cubicBezTo>
                      <a:pt x="118" y="48"/>
                      <a:pt x="119" y="44"/>
                      <a:pt x="119" y="40"/>
                    </a:cubicBezTo>
                    <a:cubicBezTo>
                      <a:pt x="119" y="18"/>
                      <a:pt x="101" y="0"/>
                      <a:pt x="78" y="0"/>
                    </a:cubicBezTo>
                    <a:cubicBezTo>
                      <a:pt x="57" y="0"/>
                      <a:pt x="39" y="17"/>
                      <a:pt x="38" y="39"/>
                    </a:cubicBezTo>
                    <a:cubicBezTo>
                      <a:pt x="34" y="36"/>
                      <a:pt x="29" y="34"/>
                      <a:pt x="23" y="34"/>
                    </a:cubicBezTo>
                    <a:cubicBezTo>
                      <a:pt x="11" y="34"/>
                      <a:pt x="0" y="44"/>
                      <a:pt x="0" y="57"/>
                    </a:cubicBezTo>
                    <a:cubicBezTo>
                      <a:pt x="0" y="69"/>
                      <a:pt x="11" y="80"/>
                      <a:pt x="23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116" y="80"/>
                      <a:pt x="116" y="80"/>
                      <a:pt x="116" y="80"/>
                    </a:cubicBezTo>
                    <a:cubicBezTo>
                      <a:pt x="124" y="80"/>
                      <a:pt x="131" y="74"/>
                      <a:pt x="131" y="6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0" name="Rectangle 117">
                <a:extLst>
                  <a:ext uri="{FF2B5EF4-FFF2-40B4-BE49-F238E27FC236}">
                    <a16:creationId xmlns:a16="http://schemas.microsoft.com/office/drawing/2014/main" id="{75B214B5-7011-453A-8102-7DFC3293F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5840" y="2047031"/>
                <a:ext cx="28191" cy="639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1" name="Rectangle 118">
                <a:extLst>
                  <a:ext uri="{FF2B5EF4-FFF2-40B4-BE49-F238E27FC236}">
                    <a16:creationId xmlns:a16="http://schemas.microsoft.com/office/drawing/2014/main" id="{F98A4085-41EF-4BC4-A7DE-949F8462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4150" y="2082813"/>
                <a:ext cx="28191" cy="618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2" name="Rectangle 119">
                <a:extLst>
                  <a:ext uri="{FF2B5EF4-FFF2-40B4-BE49-F238E27FC236}">
                    <a16:creationId xmlns:a16="http://schemas.microsoft.com/office/drawing/2014/main" id="{3249C77F-7B7B-46F0-A81E-5CB28559D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3544" y="2047031"/>
                <a:ext cx="31444" cy="639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03" name="Rectangle 120">
                <a:extLst>
                  <a:ext uri="{FF2B5EF4-FFF2-40B4-BE49-F238E27FC236}">
                    <a16:creationId xmlns:a16="http://schemas.microsoft.com/office/drawing/2014/main" id="{F0CD714A-7720-4032-BD46-E5727743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6191" y="2082813"/>
                <a:ext cx="28191" cy="6180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B001BA21-443B-4E1F-9741-52C08B395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404" y="2450836"/>
              <a:ext cx="240514" cy="198128"/>
            </a:xfrm>
            <a:custGeom>
              <a:avLst/>
              <a:gdLst>
                <a:gd name="T0" fmla="*/ 199 w 244"/>
                <a:gd name="T1" fmla="*/ 0 h 201"/>
                <a:gd name="T2" fmla="*/ 85 w 244"/>
                <a:gd name="T3" fmla="*/ 111 h 201"/>
                <a:gd name="T4" fmla="*/ 43 w 244"/>
                <a:gd name="T5" fmla="*/ 69 h 201"/>
                <a:gd name="T6" fmla="*/ 0 w 244"/>
                <a:gd name="T7" fmla="*/ 114 h 201"/>
                <a:gd name="T8" fmla="*/ 43 w 244"/>
                <a:gd name="T9" fmla="*/ 156 h 201"/>
                <a:gd name="T10" fmla="*/ 85 w 244"/>
                <a:gd name="T11" fmla="*/ 201 h 201"/>
                <a:gd name="T12" fmla="*/ 130 w 244"/>
                <a:gd name="T13" fmla="*/ 156 h 201"/>
                <a:gd name="T14" fmla="*/ 244 w 244"/>
                <a:gd name="T15" fmla="*/ 43 h 201"/>
                <a:gd name="T16" fmla="*/ 199 w 244"/>
                <a:gd name="T1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01">
                  <a:moveTo>
                    <a:pt x="199" y="0"/>
                  </a:moveTo>
                  <a:lnTo>
                    <a:pt x="85" y="111"/>
                  </a:lnTo>
                  <a:lnTo>
                    <a:pt x="43" y="69"/>
                  </a:lnTo>
                  <a:lnTo>
                    <a:pt x="0" y="114"/>
                  </a:lnTo>
                  <a:lnTo>
                    <a:pt x="43" y="156"/>
                  </a:lnTo>
                  <a:lnTo>
                    <a:pt x="85" y="201"/>
                  </a:lnTo>
                  <a:lnTo>
                    <a:pt x="130" y="156"/>
                  </a:lnTo>
                  <a:lnTo>
                    <a:pt x="244" y="43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70BEDC6-EF07-48C1-ABE7-A8A2DDFE4EA1}"/>
                </a:ext>
              </a:extLst>
            </p:cNvPr>
            <p:cNvGrpSpPr/>
            <p:nvPr/>
          </p:nvGrpSpPr>
          <p:grpSpPr>
            <a:xfrm>
              <a:off x="10684276" y="3779577"/>
              <a:ext cx="214885" cy="254315"/>
              <a:chOff x="10561081" y="3493466"/>
              <a:chExt cx="236374" cy="279746"/>
            </a:xfrm>
            <a:solidFill>
              <a:schemeClr val="bg1">
                <a:lumMod val="75000"/>
              </a:schemeClr>
            </a:solidFill>
          </p:grpSpPr>
          <p:sp>
            <p:nvSpPr>
              <p:cNvPr id="97" name="Freeform 122">
                <a:extLst>
                  <a:ext uri="{FF2B5EF4-FFF2-40B4-BE49-F238E27FC236}">
                    <a16:creationId xmlns:a16="http://schemas.microsoft.com/office/drawing/2014/main" id="{DFA8400C-B04C-46D3-9F4F-7EB9E2D8E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1081" y="3544428"/>
                <a:ext cx="236374" cy="228784"/>
              </a:xfrm>
              <a:custGeom>
                <a:avLst/>
                <a:gdLst>
                  <a:gd name="T0" fmla="*/ 46 w 92"/>
                  <a:gd name="T1" fmla="*/ 89 h 89"/>
                  <a:gd name="T2" fmla="*/ 92 w 92"/>
                  <a:gd name="T3" fmla="*/ 42 h 89"/>
                  <a:gd name="T4" fmla="*/ 64 w 92"/>
                  <a:gd name="T5" fmla="*/ 0 h 89"/>
                  <a:gd name="T6" fmla="*/ 57 w 92"/>
                  <a:gd name="T7" fmla="*/ 8 h 89"/>
                  <a:gd name="T8" fmla="*/ 82 w 92"/>
                  <a:gd name="T9" fmla="*/ 42 h 89"/>
                  <a:gd name="T10" fmla="*/ 46 w 92"/>
                  <a:gd name="T11" fmla="*/ 78 h 89"/>
                  <a:gd name="T12" fmla="*/ 10 w 92"/>
                  <a:gd name="T13" fmla="*/ 42 h 89"/>
                  <a:gd name="T14" fmla="*/ 35 w 92"/>
                  <a:gd name="T15" fmla="*/ 8 h 89"/>
                  <a:gd name="T16" fmla="*/ 29 w 92"/>
                  <a:gd name="T17" fmla="*/ 0 h 89"/>
                  <a:gd name="T18" fmla="*/ 0 w 92"/>
                  <a:gd name="T19" fmla="*/ 42 h 89"/>
                  <a:gd name="T20" fmla="*/ 46 w 92"/>
                  <a:gd name="T2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89">
                    <a:moveTo>
                      <a:pt x="46" y="89"/>
                    </a:moveTo>
                    <a:cubicBezTo>
                      <a:pt x="72" y="89"/>
                      <a:pt x="92" y="68"/>
                      <a:pt x="92" y="42"/>
                    </a:cubicBezTo>
                    <a:cubicBezTo>
                      <a:pt x="92" y="23"/>
                      <a:pt x="80" y="7"/>
                      <a:pt x="64" y="0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72" y="13"/>
                      <a:pt x="82" y="26"/>
                      <a:pt x="82" y="42"/>
                    </a:cubicBezTo>
                    <a:cubicBezTo>
                      <a:pt x="82" y="62"/>
                      <a:pt x="66" y="78"/>
                      <a:pt x="46" y="78"/>
                    </a:cubicBezTo>
                    <a:cubicBezTo>
                      <a:pt x="26" y="78"/>
                      <a:pt x="10" y="62"/>
                      <a:pt x="10" y="42"/>
                    </a:cubicBezTo>
                    <a:cubicBezTo>
                      <a:pt x="10" y="26"/>
                      <a:pt x="20" y="13"/>
                      <a:pt x="35" y="8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2" y="7"/>
                      <a:pt x="0" y="23"/>
                      <a:pt x="0" y="42"/>
                    </a:cubicBezTo>
                    <a:cubicBezTo>
                      <a:pt x="0" y="68"/>
                      <a:pt x="21" y="89"/>
                      <a:pt x="46" y="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8" name="Freeform 123">
                <a:extLst>
                  <a:ext uri="{FF2B5EF4-FFF2-40B4-BE49-F238E27FC236}">
                    <a16:creationId xmlns:a16="http://schemas.microsoft.com/office/drawing/2014/main" id="{2910A162-36FE-4B4D-A9C0-967EE4E70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25053" y="3493466"/>
                <a:ext cx="110597" cy="82406"/>
              </a:xfrm>
              <a:custGeom>
                <a:avLst/>
                <a:gdLst>
                  <a:gd name="T0" fmla="*/ 31 w 102"/>
                  <a:gd name="T1" fmla="*/ 64 h 76"/>
                  <a:gd name="T2" fmla="*/ 41 w 102"/>
                  <a:gd name="T3" fmla="*/ 76 h 76"/>
                  <a:gd name="T4" fmla="*/ 50 w 102"/>
                  <a:gd name="T5" fmla="*/ 73 h 76"/>
                  <a:gd name="T6" fmla="*/ 62 w 102"/>
                  <a:gd name="T7" fmla="*/ 76 h 76"/>
                  <a:gd name="T8" fmla="*/ 69 w 102"/>
                  <a:gd name="T9" fmla="*/ 64 h 76"/>
                  <a:gd name="T10" fmla="*/ 83 w 102"/>
                  <a:gd name="T11" fmla="*/ 43 h 76"/>
                  <a:gd name="T12" fmla="*/ 102 w 102"/>
                  <a:gd name="T13" fmla="*/ 19 h 76"/>
                  <a:gd name="T14" fmla="*/ 86 w 102"/>
                  <a:gd name="T15" fmla="*/ 0 h 76"/>
                  <a:gd name="T16" fmla="*/ 50 w 102"/>
                  <a:gd name="T17" fmla="*/ 0 h 76"/>
                  <a:gd name="T18" fmla="*/ 15 w 102"/>
                  <a:gd name="T19" fmla="*/ 0 h 76"/>
                  <a:gd name="T20" fmla="*/ 0 w 102"/>
                  <a:gd name="T21" fmla="*/ 19 h 76"/>
                  <a:gd name="T22" fmla="*/ 17 w 102"/>
                  <a:gd name="T23" fmla="*/ 43 h 76"/>
                  <a:gd name="T24" fmla="*/ 31 w 102"/>
                  <a:gd name="T25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76">
                    <a:moveTo>
                      <a:pt x="31" y="64"/>
                    </a:moveTo>
                    <a:lnTo>
                      <a:pt x="41" y="76"/>
                    </a:lnTo>
                    <a:lnTo>
                      <a:pt x="50" y="73"/>
                    </a:lnTo>
                    <a:lnTo>
                      <a:pt x="62" y="76"/>
                    </a:lnTo>
                    <a:lnTo>
                      <a:pt x="69" y="64"/>
                    </a:lnTo>
                    <a:lnTo>
                      <a:pt x="83" y="43"/>
                    </a:lnTo>
                    <a:lnTo>
                      <a:pt x="102" y="19"/>
                    </a:lnTo>
                    <a:lnTo>
                      <a:pt x="86" y="0"/>
                    </a:lnTo>
                    <a:lnTo>
                      <a:pt x="50" y="0"/>
                    </a:lnTo>
                    <a:lnTo>
                      <a:pt x="15" y="0"/>
                    </a:lnTo>
                    <a:lnTo>
                      <a:pt x="0" y="19"/>
                    </a:lnTo>
                    <a:lnTo>
                      <a:pt x="17" y="43"/>
                    </a:lnTo>
                    <a:lnTo>
                      <a:pt x="31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60E1B7E-2D10-45E9-A3ED-8AB6B9D233D3}"/>
                </a:ext>
              </a:extLst>
            </p:cNvPr>
            <p:cNvGrpSpPr/>
            <p:nvPr/>
          </p:nvGrpSpPr>
          <p:grpSpPr>
            <a:xfrm>
              <a:off x="7709395" y="2392680"/>
              <a:ext cx="184328" cy="307542"/>
              <a:chOff x="7288712" y="1967879"/>
              <a:chExt cx="202761" cy="338296"/>
            </a:xfrm>
            <a:solidFill>
              <a:schemeClr val="bg1">
                <a:lumMod val="75000"/>
              </a:schemeClr>
            </a:solidFill>
          </p:grpSpPr>
          <p:sp>
            <p:nvSpPr>
              <p:cNvPr id="95" name="Freeform 124">
                <a:extLst>
                  <a:ext uri="{FF2B5EF4-FFF2-40B4-BE49-F238E27FC236}">
                    <a16:creationId xmlns:a16="http://schemas.microsoft.com/office/drawing/2014/main" id="{CE45A13D-E382-4F83-8343-F690C653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8712" y="2018840"/>
                <a:ext cx="174570" cy="287335"/>
              </a:xfrm>
              <a:custGeom>
                <a:avLst/>
                <a:gdLst>
                  <a:gd name="T0" fmla="*/ 2 w 161"/>
                  <a:gd name="T1" fmla="*/ 265 h 265"/>
                  <a:gd name="T2" fmla="*/ 45 w 161"/>
                  <a:gd name="T3" fmla="*/ 237 h 265"/>
                  <a:gd name="T4" fmla="*/ 132 w 161"/>
                  <a:gd name="T5" fmla="*/ 74 h 265"/>
                  <a:gd name="T6" fmla="*/ 161 w 161"/>
                  <a:gd name="T7" fmla="*/ 19 h 265"/>
                  <a:gd name="T8" fmla="*/ 154 w 161"/>
                  <a:gd name="T9" fmla="*/ 17 h 265"/>
                  <a:gd name="T10" fmla="*/ 144 w 161"/>
                  <a:gd name="T11" fmla="*/ 12 h 265"/>
                  <a:gd name="T12" fmla="*/ 135 w 161"/>
                  <a:gd name="T13" fmla="*/ 10 h 265"/>
                  <a:gd name="T14" fmla="*/ 116 w 161"/>
                  <a:gd name="T15" fmla="*/ 0 h 265"/>
                  <a:gd name="T16" fmla="*/ 106 w 161"/>
                  <a:gd name="T17" fmla="*/ 19 h 265"/>
                  <a:gd name="T18" fmla="*/ 102 w 161"/>
                  <a:gd name="T19" fmla="*/ 29 h 265"/>
                  <a:gd name="T20" fmla="*/ 97 w 161"/>
                  <a:gd name="T21" fmla="*/ 36 h 265"/>
                  <a:gd name="T22" fmla="*/ 64 w 161"/>
                  <a:gd name="T23" fmla="*/ 97 h 265"/>
                  <a:gd name="T24" fmla="*/ 0 w 161"/>
                  <a:gd name="T25" fmla="*/ 218 h 265"/>
                  <a:gd name="T26" fmla="*/ 2 w 161"/>
                  <a:gd name="T2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1" h="265">
                    <a:moveTo>
                      <a:pt x="2" y="265"/>
                    </a:moveTo>
                    <a:lnTo>
                      <a:pt x="45" y="237"/>
                    </a:lnTo>
                    <a:lnTo>
                      <a:pt x="132" y="74"/>
                    </a:lnTo>
                    <a:lnTo>
                      <a:pt x="161" y="19"/>
                    </a:lnTo>
                    <a:lnTo>
                      <a:pt x="154" y="17"/>
                    </a:lnTo>
                    <a:lnTo>
                      <a:pt x="144" y="12"/>
                    </a:lnTo>
                    <a:lnTo>
                      <a:pt x="135" y="10"/>
                    </a:lnTo>
                    <a:lnTo>
                      <a:pt x="116" y="0"/>
                    </a:lnTo>
                    <a:lnTo>
                      <a:pt x="106" y="19"/>
                    </a:lnTo>
                    <a:lnTo>
                      <a:pt x="102" y="29"/>
                    </a:lnTo>
                    <a:lnTo>
                      <a:pt x="97" y="36"/>
                    </a:lnTo>
                    <a:lnTo>
                      <a:pt x="64" y="97"/>
                    </a:lnTo>
                    <a:lnTo>
                      <a:pt x="0" y="218"/>
                    </a:lnTo>
                    <a:lnTo>
                      <a:pt x="2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6" name="Freeform 125">
                <a:extLst>
                  <a:ext uri="{FF2B5EF4-FFF2-40B4-BE49-F238E27FC236}">
                    <a16:creationId xmlns:a16="http://schemas.microsoft.com/office/drawing/2014/main" id="{41E6EE6B-8E8A-4D92-8FAA-5ABE50746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2079" y="1967879"/>
                <a:ext cx="69394" cy="58551"/>
              </a:xfrm>
              <a:custGeom>
                <a:avLst/>
                <a:gdLst>
                  <a:gd name="T0" fmla="*/ 19 w 64"/>
                  <a:gd name="T1" fmla="*/ 0 h 54"/>
                  <a:gd name="T2" fmla="*/ 0 w 64"/>
                  <a:gd name="T3" fmla="*/ 33 h 54"/>
                  <a:gd name="T4" fmla="*/ 33 w 64"/>
                  <a:gd name="T5" fmla="*/ 47 h 54"/>
                  <a:gd name="T6" fmla="*/ 43 w 64"/>
                  <a:gd name="T7" fmla="*/ 52 h 54"/>
                  <a:gd name="T8" fmla="*/ 45 w 64"/>
                  <a:gd name="T9" fmla="*/ 54 h 54"/>
                  <a:gd name="T10" fmla="*/ 47 w 64"/>
                  <a:gd name="T11" fmla="*/ 52 h 54"/>
                  <a:gd name="T12" fmla="*/ 52 w 64"/>
                  <a:gd name="T13" fmla="*/ 42 h 54"/>
                  <a:gd name="T14" fmla="*/ 64 w 64"/>
                  <a:gd name="T15" fmla="*/ 19 h 54"/>
                  <a:gd name="T16" fmla="*/ 19 w 64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54">
                    <a:moveTo>
                      <a:pt x="19" y="0"/>
                    </a:moveTo>
                    <a:lnTo>
                      <a:pt x="0" y="33"/>
                    </a:lnTo>
                    <a:lnTo>
                      <a:pt x="33" y="47"/>
                    </a:lnTo>
                    <a:lnTo>
                      <a:pt x="43" y="52"/>
                    </a:lnTo>
                    <a:lnTo>
                      <a:pt x="45" y="54"/>
                    </a:lnTo>
                    <a:lnTo>
                      <a:pt x="47" y="52"/>
                    </a:lnTo>
                    <a:lnTo>
                      <a:pt x="52" y="42"/>
                    </a:lnTo>
                    <a:lnTo>
                      <a:pt x="64" y="19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72" name="Freeform 126">
              <a:extLst>
                <a:ext uri="{FF2B5EF4-FFF2-40B4-BE49-F238E27FC236}">
                  <a16:creationId xmlns:a16="http://schemas.microsoft.com/office/drawing/2014/main" id="{A2D91CDC-1559-48B9-B7D3-36E0144B7F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76190" y="4515906"/>
              <a:ext cx="256285" cy="254314"/>
            </a:xfrm>
            <a:custGeom>
              <a:avLst/>
              <a:gdLst>
                <a:gd name="T0" fmla="*/ 74 w 110"/>
                <a:gd name="T1" fmla="*/ 0 h 109"/>
                <a:gd name="T2" fmla="*/ 79 w 110"/>
                <a:gd name="T3" fmla="*/ 0 h 109"/>
                <a:gd name="T4" fmla="*/ 96 w 110"/>
                <a:gd name="T5" fmla="*/ 43 h 109"/>
                <a:gd name="T6" fmla="*/ 65 w 110"/>
                <a:gd name="T7" fmla="*/ 48 h 109"/>
                <a:gd name="T8" fmla="*/ 58 w 110"/>
                <a:gd name="T9" fmla="*/ 54 h 109"/>
                <a:gd name="T10" fmla="*/ 38 w 110"/>
                <a:gd name="T11" fmla="*/ 75 h 109"/>
                <a:gd name="T12" fmla="*/ 47 w 110"/>
                <a:gd name="T13" fmla="*/ 85 h 109"/>
                <a:gd name="T14" fmla="*/ 43 w 110"/>
                <a:gd name="T15" fmla="*/ 90 h 109"/>
                <a:gd name="T16" fmla="*/ 38 w 110"/>
                <a:gd name="T17" fmla="*/ 94 h 109"/>
                <a:gd name="T18" fmla="*/ 28 w 110"/>
                <a:gd name="T19" fmla="*/ 85 h 109"/>
                <a:gd name="T20" fmla="*/ 23 w 110"/>
                <a:gd name="T21" fmla="*/ 90 h 109"/>
                <a:gd name="T22" fmla="*/ 31 w 110"/>
                <a:gd name="T23" fmla="*/ 100 h 109"/>
                <a:gd name="T24" fmla="*/ 28 w 110"/>
                <a:gd name="T25" fmla="*/ 105 h 109"/>
                <a:gd name="T26" fmla="*/ 23 w 110"/>
                <a:gd name="T27" fmla="*/ 109 h 109"/>
                <a:gd name="T28" fmla="*/ 15 w 110"/>
                <a:gd name="T29" fmla="*/ 103 h 109"/>
                <a:gd name="T30" fmla="*/ 12 w 110"/>
                <a:gd name="T31" fmla="*/ 100 h 109"/>
                <a:gd name="T32" fmla="*/ 8 w 110"/>
                <a:gd name="T33" fmla="*/ 103 h 109"/>
                <a:gd name="T34" fmla="*/ 0 w 110"/>
                <a:gd name="T35" fmla="*/ 96 h 109"/>
                <a:gd name="T36" fmla="*/ 0 w 110"/>
                <a:gd name="T37" fmla="*/ 94 h 109"/>
                <a:gd name="T38" fmla="*/ 8 w 110"/>
                <a:gd name="T39" fmla="*/ 84 h 109"/>
                <a:gd name="T40" fmla="*/ 55 w 110"/>
                <a:gd name="T41" fmla="*/ 37 h 109"/>
                <a:gd name="T42" fmla="*/ 52 w 110"/>
                <a:gd name="T43" fmla="*/ 28 h 109"/>
                <a:gd name="T44" fmla="*/ 74 w 110"/>
                <a:gd name="T45" fmla="*/ 0 h 109"/>
                <a:gd name="T46" fmla="*/ 66 w 110"/>
                <a:gd name="T47" fmla="*/ 26 h 109"/>
                <a:gd name="T48" fmla="*/ 87 w 110"/>
                <a:gd name="T49" fmla="*/ 30 h 109"/>
                <a:gd name="T50" fmla="*/ 75 w 110"/>
                <a:gd name="T51" fmla="*/ 15 h 109"/>
                <a:gd name="T52" fmla="*/ 66 w 110"/>
                <a:gd name="T53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09">
                  <a:moveTo>
                    <a:pt x="74" y="0"/>
                  </a:moveTo>
                  <a:cubicBezTo>
                    <a:pt x="76" y="0"/>
                    <a:pt x="78" y="0"/>
                    <a:pt x="79" y="0"/>
                  </a:cubicBezTo>
                  <a:cubicBezTo>
                    <a:pt x="100" y="1"/>
                    <a:pt x="110" y="27"/>
                    <a:pt x="96" y="43"/>
                  </a:cubicBezTo>
                  <a:cubicBezTo>
                    <a:pt x="90" y="49"/>
                    <a:pt x="76" y="54"/>
                    <a:pt x="65" y="48"/>
                  </a:cubicBezTo>
                  <a:cubicBezTo>
                    <a:pt x="63" y="50"/>
                    <a:pt x="61" y="52"/>
                    <a:pt x="58" y="54"/>
                  </a:cubicBezTo>
                  <a:cubicBezTo>
                    <a:pt x="52" y="61"/>
                    <a:pt x="45" y="68"/>
                    <a:pt x="38" y="75"/>
                  </a:cubicBezTo>
                  <a:cubicBezTo>
                    <a:pt x="39" y="78"/>
                    <a:pt x="47" y="80"/>
                    <a:pt x="47" y="85"/>
                  </a:cubicBezTo>
                  <a:cubicBezTo>
                    <a:pt x="47" y="87"/>
                    <a:pt x="43" y="90"/>
                    <a:pt x="43" y="90"/>
                  </a:cubicBezTo>
                  <a:cubicBezTo>
                    <a:pt x="43" y="90"/>
                    <a:pt x="40" y="94"/>
                    <a:pt x="38" y="94"/>
                  </a:cubicBezTo>
                  <a:cubicBezTo>
                    <a:pt x="34" y="94"/>
                    <a:pt x="31" y="86"/>
                    <a:pt x="28" y="85"/>
                  </a:cubicBezTo>
                  <a:cubicBezTo>
                    <a:pt x="26" y="86"/>
                    <a:pt x="25" y="88"/>
                    <a:pt x="23" y="90"/>
                  </a:cubicBezTo>
                  <a:cubicBezTo>
                    <a:pt x="24" y="93"/>
                    <a:pt x="31" y="96"/>
                    <a:pt x="31" y="100"/>
                  </a:cubicBezTo>
                  <a:cubicBezTo>
                    <a:pt x="31" y="103"/>
                    <a:pt x="28" y="105"/>
                    <a:pt x="28" y="105"/>
                  </a:cubicBezTo>
                  <a:cubicBezTo>
                    <a:pt x="28" y="105"/>
                    <a:pt x="25" y="109"/>
                    <a:pt x="23" y="109"/>
                  </a:cubicBezTo>
                  <a:cubicBezTo>
                    <a:pt x="19" y="109"/>
                    <a:pt x="15" y="103"/>
                    <a:pt x="15" y="103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9" y="102"/>
                    <a:pt x="8" y="103"/>
                  </a:cubicBezTo>
                  <a:cubicBezTo>
                    <a:pt x="3" y="103"/>
                    <a:pt x="1" y="100"/>
                    <a:pt x="0" y="96"/>
                  </a:cubicBezTo>
                  <a:cubicBezTo>
                    <a:pt x="0" y="96"/>
                    <a:pt x="0" y="95"/>
                    <a:pt x="0" y="94"/>
                  </a:cubicBezTo>
                  <a:cubicBezTo>
                    <a:pt x="1" y="90"/>
                    <a:pt x="5" y="87"/>
                    <a:pt x="8" y="84"/>
                  </a:cubicBezTo>
                  <a:cubicBezTo>
                    <a:pt x="23" y="69"/>
                    <a:pt x="40" y="52"/>
                    <a:pt x="55" y="37"/>
                  </a:cubicBezTo>
                  <a:cubicBezTo>
                    <a:pt x="53" y="34"/>
                    <a:pt x="52" y="31"/>
                    <a:pt x="52" y="28"/>
                  </a:cubicBezTo>
                  <a:cubicBezTo>
                    <a:pt x="50" y="12"/>
                    <a:pt x="61" y="2"/>
                    <a:pt x="74" y="0"/>
                  </a:cubicBezTo>
                  <a:close/>
                  <a:moveTo>
                    <a:pt x="66" y="26"/>
                  </a:moveTo>
                  <a:cubicBezTo>
                    <a:pt x="66" y="37"/>
                    <a:pt x="83" y="40"/>
                    <a:pt x="87" y="30"/>
                  </a:cubicBezTo>
                  <a:cubicBezTo>
                    <a:pt x="91" y="22"/>
                    <a:pt x="84" y="13"/>
                    <a:pt x="75" y="15"/>
                  </a:cubicBezTo>
                  <a:cubicBezTo>
                    <a:pt x="70" y="15"/>
                    <a:pt x="66" y="19"/>
                    <a:pt x="66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3" name="Freeform 127">
              <a:extLst>
                <a:ext uri="{FF2B5EF4-FFF2-40B4-BE49-F238E27FC236}">
                  <a16:creationId xmlns:a16="http://schemas.microsoft.com/office/drawing/2014/main" id="{E8D636B0-5B35-4382-AA71-609443AB0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8767" y="3208850"/>
              <a:ext cx="295714" cy="232628"/>
            </a:xfrm>
            <a:custGeom>
              <a:avLst/>
              <a:gdLst>
                <a:gd name="T0" fmla="*/ 110 w 127"/>
                <a:gd name="T1" fmla="*/ 8 h 100"/>
                <a:gd name="T2" fmla="*/ 107 w 127"/>
                <a:gd name="T3" fmla="*/ 7 h 100"/>
                <a:gd name="T4" fmla="*/ 57 w 127"/>
                <a:gd name="T5" fmla="*/ 0 h 100"/>
                <a:gd name="T6" fmla="*/ 19 w 127"/>
                <a:gd name="T7" fmla="*/ 14 h 100"/>
                <a:gd name="T8" fmla="*/ 18 w 127"/>
                <a:gd name="T9" fmla="*/ 15 h 100"/>
                <a:gd name="T10" fmla="*/ 17 w 127"/>
                <a:gd name="T11" fmla="*/ 15 h 100"/>
                <a:gd name="T12" fmla="*/ 1 w 127"/>
                <a:gd name="T13" fmla="*/ 38 h 100"/>
                <a:gd name="T14" fmla="*/ 3 w 127"/>
                <a:gd name="T15" fmla="*/ 43 h 100"/>
                <a:gd name="T16" fmla="*/ 17 w 127"/>
                <a:gd name="T17" fmla="*/ 81 h 100"/>
                <a:gd name="T18" fmla="*/ 71 w 127"/>
                <a:gd name="T19" fmla="*/ 100 h 100"/>
                <a:gd name="T20" fmla="*/ 72 w 127"/>
                <a:gd name="T21" fmla="*/ 100 h 100"/>
                <a:gd name="T22" fmla="*/ 73 w 127"/>
                <a:gd name="T23" fmla="*/ 100 h 100"/>
                <a:gd name="T24" fmla="*/ 73 w 127"/>
                <a:gd name="T25" fmla="*/ 100 h 100"/>
                <a:gd name="T26" fmla="*/ 112 w 127"/>
                <a:gd name="T27" fmla="*/ 77 h 100"/>
                <a:gd name="T28" fmla="*/ 125 w 127"/>
                <a:gd name="T29" fmla="*/ 35 h 100"/>
                <a:gd name="T30" fmla="*/ 126 w 127"/>
                <a:gd name="T31" fmla="*/ 31 h 100"/>
                <a:gd name="T32" fmla="*/ 21 w 127"/>
                <a:gd name="T33" fmla="*/ 21 h 100"/>
                <a:gd name="T34" fmla="*/ 53 w 127"/>
                <a:gd name="T35" fmla="*/ 49 h 100"/>
                <a:gd name="T36" fmla="*/ 69 w 127"/>
                <a:gd name="T37" fmla="*/ 93 h 100"/>
                <a:gd name="T38" fmla="*/ 23 w 127"/>
                <a:gd name="T39" fmla="*/ 48 h 100"/>
                <a:gd name="T40" fmla="*/ 55 w 127"/>
                <a:gd name="T41" fmla="*/ 56 h 100"/>
                <a:gd name="T42" fmla="*/ 69 w 127"/>
                <a:gd name="T43" fmla="*/ 37 h 100"/>
                <a:gd name="T44" fmla="*/ 71 w 127"/>
                <a:gd name="T45" fmla="*/ 23 h 100"/>
                <a:gd name="T46" fmla="*/ 59 w 127"/>
                <a:gd name="T47" fmla="*/ 6 h 100"/>
                <a:gd name="T48" fmla="*/ 71 w 127"/>
                <a:gd name="T49" fmla="*/ 23 h 100"/>
                <a:gd name="T50" fmla="*/ 75 w 127"/>
                <a:gd name="T51" fmla="*/ 41 h 100"/>
                <a:gd name="T52" fmla="*/ 83 w 127"/>
                <a:gd name="T53" fmla="*/ 55 h 100"/>
                <a:gd name="T54" fmla="*/ 85 w 127"/>
                <a:gd name="T55" fmla="*/ 55 h 100"/>
                <a:gd name="T56" fmla="*/ 106 w 127"/>
                <a:gd name="T57" fmla="*/ 75 h 100"/>
                <a:gd name="T58" fmla="*/ 75 w 127"/>
                <a:gd name="T59" fmla="*/ 92 h 100"/>
                <a:gd name="T60" fmla="*/ 76 w 127"/>
                <a:gd name="T61" fmla="*/ 28 h 100"/>
                <a:gd name="T62" fmla="*/ 119 w 127"/>
                <a:gd name="T6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100">
                  <a:moveTo>
                    <a:pt x="126" y="31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7"/>
                    <a:pt x="109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7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1" y="42"/>
                    <a:pt x="1" y="42"/>
                    <a:pt x="3" y="43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7" y="83"/>
                    <a:pt x="18" y="84"/>
                    <a:pt x="19" y="84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73" y="100"/>
                    <a:pt x="73" y="100"/>
                    <a:pt x="73" y="10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2" y="79"/>
                    <a:pt x="112" y="78"/>
                    <a:pt x="112" y="77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6" y="35"/>
                    <a:pt x="126" y="34"/>
                    <a:pt x="127" y="33"/>
                  </a:cubicBezTo>
                  <a:cubicBezTo>
                    <a:pt x="127" y="32"/>
                    <a:pt x="127" y="31"/>
                    <a:pt x="126" y="31"/>
                  </a:cubicBezTo>
                  <a:close/>
                  <a:moveTo>
                    <a:pt x="9" y="38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53" y="49"/>
                    <a:pt x="53" y="49"/>
                    <a:pt x="53" y="49"/>
                  </a:cubicBezTo>
                  <a:lnTo>
                    <a:pt x="9" y="38"/>
                  </a:lnTo>
                  <a:close/>
                  <a:moveTo>
                    <a:pt x="69" y="93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4" y="56"/>
                    <a:pt x="54" y="56"/>
                    <a:pt x="55" y="56"/>
                  </a:cubicBezTo>
                  <a:cubicBezTo>
                    <a:pt x="56" y="56"/>
                    <a:pt x="57" y="55"/>
                    <a:pt x="57" y="55"/>
                  </a:cubicBezTo>
                  <a:cubicBezTo>
                    <a:pt x="69" y="37"/>
                    <a:pt x="69" y="37"/>
                    <a:pt x="69" y="37"/>
                  </a:cubicBezTo>
                  <a:lnTo>
                    <a:pt x="69" y="93"/>
                  </a:lnTo>
                  <a:close/>
                  <a:moveTo>
                    <a:pt x="71" y="23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96" y="12"/>
                    <a:pt x="96" y="12"/>
                    <a:pt x="96" y="12"/>
                  </a:cubicBezTo>
                  <a:lnTo>
                    <a:pt x="71" y="23"/>
                  </a:lnTo>
                  <a:close/>
                  <a:moveTo>
                    <a:pt x="75" y="92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4"/>
                    <a:pt x="82" y="54"/>
                    <a:pt x="83" y="55"/>
                  </a:cubicBezTo>
                  <a:cubicBezTo>
                    <a:pt x="83" y="55"/>
                    <a:pt x="83" y="55"/>
                    <a:pt x="84" y="55"/>
                  </a:cubicBezTo>
                  <a:cubicBezTo>
                    <a:pt x="84" y="55"/>
                    <a:pt x="85" y="55"/>
                    <a:pt x="85" y="5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06" y="75"/>
                    <a:pt x="106" y="75"/>
                    <a:pt x="106" y="75"/>
                  </a:cubicBezTo>
                  <a:lnTo>
                    <a:pt x="75" y="92"/>
                  </a:lnTo>
                  <a:close/>
                  <a:moveTo>
                    <a:pt x="85" y="47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9" y="31"/>
                    <a:pt x="119" y="31"/>
                    <a:pt x="119" y="31"/>
                  </a:cubicBezTo>
                  <a:lnTo>
                    <a:pt x="85" y="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526A4D-F56C-424F-927F-9ECF09444CF6}"/>
                </a:ext>
              </a:extLst>
            </p:cNvPr>
            <p:cNvGrpSpPr/>
            <p:nvPr/>
          </p:nvGrpSpPr>
          <p:grpSpPr>
            <a:xfrm>
              <a:off x="8163808" y="1926437"/>
              <a:ext cx="300642" cy="298671"/>
              <a:chOff x="7788567" y="1455012"/>
              <a:chExt cx="330706" cy="328538"/>
            </a:xfrm>
            <a:solidFill>
              <a:schemeClr val="bg1">
                <a:lumMod val="75000"/>
              </a:schemeClr>
            </a:solidFill>
          </p:grpSpPr>
          <p:sp>
            <p:nvSpPr>
              <p:cNvPr id="78" name="Oval 128">
                <a:extLst>
                  <a:ext uri="{FF2B5EF4-FFF2-40B4-BE49-F238E27FC236}">
                    <a16:creationId xmlns:a16="http://schemas.microsoft.com/office/drawing/2014/main" id="{AFD8CA20-3B85-4139-AE98-A091F4AA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4950" y="1509226"/>
                <a:ext cx="217941" cy="2201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9" name="Rectangle 129">
                <a:extLst>
                  <a:ext uri="{FF2B5EF4-FFF2-40B4-BE49-F238E27FC236}">
                    <a16:creationId xmlns:a16="http://schemas.microsoft.com/office/drawing/2014/main" id="{A813F3C5-40C4-4AC9-9ECD-A9EB3FF10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0367" y="1455012"/>
                <a:ext cx="28191" cy="379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0" name="Rectangle 130">
                <a:extLst>
                  <a:ext uri="{FF2B5EF4-FFF2-40B4-BE49-F238E27FC236}">
                    <a16:creationId xmlns:a16="http://schemas.microsoft.com/office/drawing/2014/main" id="{82B5F28C-94F9-46AB-B9F2-738DA40DF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155" y="1605728"/>
                <a:ext cx="40118" cy="260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1" name="Rectangle 131">
                <a:extLst>
                  <a:ext uri="{FF2B5EF4-FFF2-40B4-BE49-F238E27FC236}">
                    <a16:creationId xmlns:a16="http://schemas.microsoft.com/office/drawing/2014/main" id="{C66135CE-FFC9-476B-8C50-54EAA65B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0367" y="1744516"/>
                <a:ext cx="28191" cy="3903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2" name="Rectangle 132">
                <a:extLst>
                  <a:ext uri="{FF2B5EF4-FFF2-40B4-BE49-F238E27FC236}">
                    <a16:creationId xmlns:a16="http://schemas.microsoft.com/office/drawing/2014/main" id="{A8127F09-F9E4-4118-AD32-6BD3A1FF7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8567" y="1605728"/>
                <a:ext cx="41203" cy="260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3" name="Freeform 133">
                <a:extLst>
                  <a:ext uri="{FF2B5EF4-FFF2-40B4-BE49-F238E27FC236}">
                    <a16:creationId xmlns:a16="http://schemas.microsoft.com/office/drawing/2014/main" id="{6CE7AC44-8C78-4ACD-AF1A-A6763FAAB5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531" y="1492962"/>
                <a:ext cx="48793" cy="46624"/>
              </a:xfrm>
              <a:custGeom>
                <a:avLst/>
                <a:gdLst>
                  <a:gd name="T0" fmla="*/ 45 w 45"/>
                  <a:gd name="T1" fmla="*/ 19 h 43"/>
                  <a:gd name="T2" fmla="*/ 19 w 45"/>
                  <a:gd name="T3" fmla="*/ 43 h 43"/>
                  <a:gd name="T4" fmla="*/ 0 w 45"/>
                  <a:gd name="T5" fmla="*/ 26 h 43"/>
                  <a:gd name="T6" fmla="*/ 26 w 45"/>
                  <a:gd name="T7" fmla="*/ 0 h 43"/>
                  <a:gd name="T8" fmla="*/ 45 w 45"/>
                  <a:gd name="T9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9"/>
                    </a:moveTo>
                    <a:lnTo>
                      <a:pt x="19" y="43"/>
                    </a:lnTo>
                    <a:lnTo>
                      <a:pt x="0" y="26"/>
                    </a:lnTo>
                    <a:lnTo>
                      <a:pt x="26" y="0"/>
                    </a:lnTo>
                    <a:lnTo>
                      <a:pt x="45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4" name="Freeform 134">
                <a:extLst>
                  <a:ext uri="{FF2B5EF4-FFF2-40B4-BE49-F238E27FC236}">
                    <a16:creationId xmlns:a16="http://schemas.microsoft.com/office/drawing/2014/main" id="{9E337844-C5B3-418A-B80D-B88E2937B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531" y="1698976"/>
                <a:ext cx="48793" cy="45540"/>
              </a:xfrm>
              <a:custGeom>
                <a:avLst/>
                <a:gdLst>
                  <a:gd name="T0" fmla="*/ 19 w 45"/>
                  <a:gd name="T1" fmla="*/ 0 h 42"/>
                  <a:gd name="T2" fmla="*/ 45 w 45"/>
                  <a:gd name="T3" fmla="*/ 23 h 42"/>
                  <a:gd name="T4" fmla="*/ 26 w 45"/>
                  <a:gd name="T5" fmla="*/ 42 h 42"/>
                  <a:gd name="T6" fmla="*/ 0 w 45"/>
                  <a:gd name="T7" fmla="*/ 16 h 42"/>
                  <a:gd name="T8" fmla="*/ 19 w 45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19" y="0"/>
                    </a:moveTo>
                    <a:lnTo>
                      <a:pt x="45" y="23"/>
                    </a:lnTo>
                    <a:lnTo>
                      <a:pt x="26" y="42"/>
                    </a:lnTo>
                    <a:lnTo>
                      <a:pt x="0" y="16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5" name="Freeform 135">
                <a:extLst>
                  <a:ext uri="{FF2B5EF4-FFF2-40B4-BE49-F238E27FC236}">
                    <a16:creationId xmlns:a16="http://schemas.microsoft.com/office/drawing/2014/main" id="{CEB5C14C-D11B-4B05-8B2C-F54824153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01" y="1698976"/>
                <a:ext cx="48793" cy="45540"/>
              </a:xfrm>
              <a:custGeom>
                <a:avLst/>
                <a:gdLst>
                  <a:gd name="T0" fmla="*/ 26 w 45"/>
                  <a:gd name="T1" fmla="*/ 0 h 42"/>
                  <a:gd name="T2" fmla="*/ 45 w 45"/>
                  <a:gd name="T3" fmla="*/ 16 h 42"/>
                  <a:gd name="T4" fmla="*/ 19 w 45"/>
                  <a:gd name="T5" fmla="*/ 42 h 42"/>
                  <a:gd name="T6" fmla="*/ 0 w 45"/>
                  <a:gd name="T7" fmla="*/ 23 h 42"/>
                  <a:gd name="T8" fmla="*/ 26 w 45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lnTo>
                      <a:pt x="45" y="16"/>
                    </a:lnTo>
                    <a:lnTo>
                      <a:pt x="19" y="42"/>
                    </a:lnTo>
                    <a:lnTo>
                      <a:pt x="0" y="23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6" name="Freeform 136">
                <a:extLst>
                  <a:ext uri="{FF2B5EF4-FFF2-40B4-BE49-F238E27FC236}">
                    <a16:creationId xmlns:a16="http://schemas.microsoft.com/office/drawing/2014/main" id="{D86E2C64-9E55-4836-90F3-B0E96F940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7601" y="1492962"/>
                <a:ext cx="48793" cy="46624"/>
              </a:xfrm>
              <a:custGeom>
                <a:avLst/>
                <a:gdLst>
                  <a:gd name="T0" fmla="*/ 45 w 45"/>
                  <a:gd name="T1" fmla="*/ 26 h 43"/>
                  <a:gd name="T2" fmla="*/ 26 w 45"/>
                  <a:gd name="T3" fmla="*/ 43 h 43"/>
                  <a:gd name="T4" fmla="*/ 0 w 45"/>
                  <a:gd name="T5" fmla="*/ 19 h 43"/>
                  <a:gd name="T6" fmla="*/ 19 w 45"/>
                  <a:gd name="T7" fmla="*/ 0 h 43"/>
                  <a:gd name="T8" fmla="*/ 45 w 45"/>
                  <a:gd name="T9" fmla="*/ 2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26"/>
                    </a:moveTo>
                    <a:lnTo>
                      <a:pt x="26" y="43"/>
                    </a:lnTo>
                    <a:lnTo>
                      <a:pt x="0" y="19"/>
                    </a:lnTo>
                    <a:lnTo>
                      <a:pt x="19" y="0"/>
                    </a:lnTo>
                    <a:lnTo>
                      <a:pt x="45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7" name="Freeform 137">
                <a:extLst>
                  <a:ext uri="{FF2B5EF4-FFF2-40B4-BE49-F238E27FC236}">
                    <a16:creationId xmlns:a16="http://schemas.microsoft.com/office/drawing/2014/main" id="{48D015DC-0F04-4C01-82D9-9E19DC738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159" y="1462602"/>
                <a:ext cx="41203" cy="46624"/>
              </a:xfrm>
              <a:custGeom>
                <a:avLst/>
                <a:gdLst>
                  <a:gd name="T0" fmla="*/ 38 w 38"/>
                  <a:gd name="T1" fmla="*/ 9 h 43"/>
                  <a:gd name="T2" fmla="*/ 23 w 38"/>
                  <a:gd name="T3" fmla="*/ 43 h 43"/>
                  <a:gd name="T4" fmla="*/ 0 w 38"/>
                  <a:gd name="T5" fmla="*/ 33 h 43"/>
                  <a:gd name="T6" fmla="*/ 14 w 38"/>
                  <a:gd name="T7" fmla="*/ 0 h 43"/>
                  <a:gd name="T8" fmla="*/ 38 w 38"/>
                  <a:gd name="T9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9"/>
                    </a:moveTo>
                    <a:lnTo>
                      <a:pt x="23" y="43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8" name="Freeform 138">
                <a:extLst>
                  <a:ext uri="{FF2B5EF4-FFF2-40B4-BE49-F238E27FC236}">
                    <a16:creationId xmlns:a16="http://schemas.microsoft.com/office/drawing/2014/main" id="{881D1271-9701-45F9-BDFD-25A3F970D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6144" y="1652352"/>
                <a:ext cx="45540" cy="41203"/>
              </a:xfrm>
              <a:custGeom>
                <a:avLst/>
                <a:gdLst>
                  <a:gd name="T0" fmla="*/ 9 w 42"/>
                  <a:gd name="T1" fmla="*/ 0 h 38"/>
                  <a:gd name="T2" fmla="*/ 42 w 42"/>
                  <a:gd name="T3" fmla="*/ 14 h 38"/>
                  <a:gd name="T4" fmla="*/ 33 w 42"/>
                  <a:gd name="T5" fmla="*/ 38 h 38"/>
                  <a:gd name="T6" fmla="*/ 0 w 42"/>
                  <a:gd name="T7" fmla="*/ 26 h 38"/>
                  <a:gd name="T8" fmla="*/ 9 w 4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8">
                    <a:moveTo>
                      <a:pt x="9" y="0"/>
                    </a:moveTo>
                    <a:lnTo>
                      <a:pt x="42" y="14"/>
                    </a:lnTo>
                    <a:lnTo>
                      <a:pt x="33" y="38"/>
                    </a:lnTo>
                    <a:lnTo>
                      <a:pt x="0" y="26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9" name="Freeform 139">
                <a:extLst>
                  <a:ext uri="{FF2B5EF4-FFF2-40B4-BE49-F238E27FC236}">
                    <a16:creationId xmlns:a16="http://schemas.microsoft.com/office/drawing/2014/main" id="{BE4A6959-F6C4-4792-8572-4C288F595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563" y="1729336"/>
                <a:ext cx="41203" cy="46624"/>
              </a:xfrm>
              <a:custGeom>
                <a:avLst/>
                <a:gdLst>
                  <a:gd name="T0" fmla="*/ 38 w 38"/>
                  <a:gd name="T1" fmla="*/ 9 h 43"/>
                  <a:gd name="T2" fmla="*/ 24 w 38"/>
                  <a:gd name="T3" fmla="*/ 43 h 43"/>
                  <a:gd name="T4" fmla="*/ 0 w 38"/>
                  <a:gd name="T5" fmla="*/ 33 h 43"/>
                  <a:gd name="T6" fmla="*/ 14 w 38"/>
                  <a:gd name="T7" fmla="*/ 0 h 43"/>
                  <a:gd name="T8" fmla="*/ 38 w 38"/>
                  <a:gd name="T9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9"/>
                    </a:moveTo>
                    <a:lnTo>
                      <a:pt x="24" y="43"/>
                    </a:lnTo>
                    <a:lnTo>
                      <a:pt x="0" y="33"/>
                    </a:lnTo>
                    <a:lnTo>
                      <a:pt x="14" y="0"/>
                    </a:lnTo>
                    <a:lnTo>
                      <a:pt x="38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0" name="Freeform 140">
                <a:extLst>
                  <a:ext uri="{FF2B5EF4-FFF2-40B4-BE49-F238E27FC236}">
                    <a16:creationId xmlns:a16="http://schemas.microsoft.com/office/drawing/2014/main" id="{15CEE566-4373-44E9-B50A-CD14B130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6157" y="1545008"/>
                <a:ext cx="46624" cy="37950"/>
              </a:xfrm>
              <a:custGeom>
                <a:avLst/>
                <a:gdLst>
                  <a:gd name="T0" fmla="*/ 33 w 43"/>
                  <a:gd name="T1" fmla="*/ 35 h 35"/>
                  <a:gd name="T2" fmla="*/ 0 w 43"/>
                  <a:gd name="T3" fmla="*/ 23 h 35"/>
                  <a:gd name="T4" fmla="*/ 10 w 43"/>
                  <a:gd name="T5" fmla="*/ 0 h 35"/>
                  <a:gd name="T6" fmla="*/ 43 w 43"/>
                  <a:gd name="T7" fmla="*/ 12 h 35"/>
                  <a:gd name="T8" fmla="*/ 33 w 4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5">
                    <a:moveTo>
                      <a:pt x="33" y="35"/>
                    </a:moveTo>
                    <a:lnTo>
                      <a:pt x="0" y="23"/>
                    </a:lnTo>
                    <a:lnTo>
                      <a:pt x="10" y="0"/>
                    </a:lnTo>
                    <a:lnTo>
                      <a:pt x="43" y="12"/>
                    </a:lnTo>
                    <a:lnTo>
                      <a:pt x="33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1" name="Freeform 141">
                <a:extLst>
                  <a:ext uri="{FF2B5EF4-FFF2-40B4-BE49-F238E27FC236}">
                    <a16:creationId xmlns:a16="http://schemas.microsoft.com/office/drawing/2014/main" id="{BED3CBEB-9F81-4A34-845C-0F1DAA7D9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2891" y="1541755"/>
                <a:ext cx="48793" cy="41203"/>
              </a:xfrm>
              <a:custGeom>
                <a:avLst/>
                <a:gdLst>
                  <a:gd name="T0" fmla="*/ 0 w 45"/>
                  <a:gd name="T1" fmla="*/ 15 h 38"/>
                  <a:gd name="T2" fmla="*/ 33 w 45"/>
                  <a:gd name="T3" fmla="*/ 0 h 38"/>
                  <a:gd name="T4" fmla="*/ 45 w 45"/>
                  <a:gd name="T5" fmla="*/ 24 h 38"/>
                  <a:gd name="T6" fmla="*/ 12 w 45"/>
                  <a:gd name="T7" fmla="*/ 38 h 38"/>
                  <a:gd name="T8" fmla="*/ 0 w 45"/>
                  <a:gd name="T9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0" y="15"/>
                    </a:moveTo>
                    <a:lnTo>
                      <a:pt x="33" y="0"/>
                    </a:lnTo>
                    <a:lnTo>
                      <a:pt x="45" y="24"/>
                    </a:lnTo>
                    <a:lnTo>
                      <a:pt x="12" y="38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2" name="Freeform 142">
                <a:extLst>
                  <a:ext uri="{FF2B5EF4-FFF2-40B4-BE49-F238E27FC236}">
                    <a16:creationId xmlns:a16="http://schemas.microsoft.com/office/drawing/2014/main" id="{97E48837-9B12-4A47-BDD9-8B4F1846C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159" y="1729336"/>
                <a:ext cx="41203" cy="46624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9 h 43"/>
                  <a:gd name="T6" fmla="*/ 23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9"/>
                    </a:lnTo>
                    <a:lnTo>
                      <a:pt x="23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3" name="Freeform 143">
                <a:extLst>
                  <a:ext uri="{FF2B5EF4-FFF2-40B4-BE49-F238E27FC236}">
                    <a16:creationId xmlns:a16="http://schemas.microsoft.com/office/drawing/2014/main" id="{824290CA-9DA8-4F50-9E4E-3B41EC8D8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6157" y="1654521"/>
                <a:ext cx="48793" cy="41203"/>
              </a:xfrm>
              <a:custGeom>
                <a:avLst/>
                <a:gdLst>
                  <a:gd name="T0" fmla="*/ 45 w 45"/>
                  <a:gd name="T1" fmla="*/ 24 h 38"/>
                  <a:gd name="T2" fmla="*/ 10 w 45"/>
                  <a:gd name="T3" fmla="*/ 38 h 38"/>
                  <a:gd name="T4" fmla="*/ 0 w 45"/>
                  <a:gd name="T5" fmla="*/ 15 h 38"/>
                  <a:gd name="T6" fmla="*/ 33 w 45"/>
                  <a:gd name="T7" fmla="*/ 0 h 38"/>
                  <a:gd name="T8" fmla="*/ 45 w 45"/>
                  <a:gd name="T9" fmla="*/ 2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8">
                    <a:moveTo>
                      <a:pt x="45" y="24"/>
                    </a:moveTo>
                    <a:lnTo>
                      <a:pt x="10" y="38"/>
                    </a:lnTo>
                    <a:lnTo>
                      <a:pt x="0" y="15"/>
                    </a:lnTo>
                    <a:lnTo>
                      <a:pt x="33" y="0"/>
                    </a:lnTo>
                    <a:lnTo>
                      <a:pt x="45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" name="Freeform 144">
                <a:extLst>
                  <a:ext uri="{FF2B5EF4-FFF2-40B4-BE49-F238E27FC236}">
                    <a16:creationId xmlns:a16="http://schemas.microsoft.com/office/drawing/2014/main" id="{73DF6664-6D35-4370-8B45-C0EC49F96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563" y="1462602"/>
                <a:ext cx="41203" cy="46624"/>
              </a:xfrm>
              <a:custGeom>
                <a:avLst/>
                <a:gdLst>
                  <a:gd name="T0" fmla="*/ 38 w 38"/>
                  <a:gd name="T1" fmla="*/ 33 h 43"/>
                  <a:gd name="T2" fmla="*/ 14 w 38"/>
                  <a:gd name="T3" fmla="*/ 43 h 43"/>
                  <a:gd name="T4" fmla="*/ 0 w 38"/>
                  <a:gd name="T5" fmla="*/ 9 h 43"/>
                  <a:gd name="T6" fmla="*/ 24 w 38"/>
                  <a:gd name="T7" fmla="*/ 0 h 43"/>
                  <a:gd name="T8" fmla="*/ 38 w 38"/>
                  <a:gd name="T9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43">
                    <a:moveTo>
                      <a:pt x="38" y="33"/>
                    </a:moveTo>
                    <a:lnTo>
                      <a:pt x="14" y="43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38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FBEBF62-A1FF-42CC-8FEB-7F2B32434221}"/>
                </a:ext>
              </a:extLst>
            </p:cNvPr>
            <p:cNvGrpSpPr/>
            <p:nvPr/>
          </p:nvGrpSpPr>
          <p:grpSpPr>
            <a:xfrm>
              <a:off x="10791719" y="3117178"/>
              <a:ext cx="251356" cy="271071"/>
              <a:chOff x="10679268" y="2764827"/>
              <a:chExt cx="276492" cy="298178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Freeform 145">
                <a:extLst>
                  <a:ext uri="{FF2B5EF4-FFF2-40B4-BE49-F238E27FC236}">
                    <a16:creationId xmlns:a16="http://schemas.microsoft.com/office/drawing/2014/main" id="{7EE5F720-E712-43BB-98A4-D2D7F4D28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8662" y="2764827"/>
                <a:ext cx="76984" cy="80237"/>
              </a:xfrm>
              <a:custGeom>
                <a:avLst/>
                <a:gdLst>
                  <a:gd name="T0" fmla="*/ 27 w 30"/>
                  <a:gd name="T1" fmla="*/ 24 h 31"/>
                  <a:gd name="T2" fmla="*/ 7 w 30"/>
                  <a:gd name="T3" fmla="*/ 1 h 31"/>
                  <a:gd name="T4" fmla="*/ 7 w 30"/>
                  <a:gd name="T5" fmla="*/ 11 h 31"/>
                  <a:gd name="T6" fmla="*/ 18 w 30"/>
                  <a:gd name="T7" fmla="*/ 22 h 31"/>
                  <a:gd name="T8" fmla="*/ 27 w 30"/>
                  <a:gd name="T9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1">
                    <a:moveTo>
                      <a:pt x="27" y="24"/>
                    </a:moveTo>
                    <a:cubicBezTo>
                      <a:pt x="30" y="12"/>
                      <a:pt x="20" y="0"/>
                      <a:pt x="7" y="1"/>
                    </a:cubicBezTo>
                    <a:cubicBezTo>
                      <a:pt x="0" y="1"/>
                      <a:pt x="0" y="12"/>
                      <a:pt x="7" y="11"/>
                    </a:cubicBezTo>
                    <a:cubicBezTo>
                      <a:pt x="13" y="10"/>
                      <a:pt x="19" y="15"/>
                      <a:pt x="18" y="22"/>
                    </a:cubicBezTo>
                    <a:cubicBezTo>
                      <a:pt x="16" y="28"/>
                      <a:pt x="26" y="31"/>
                      <a:pt x="27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7" name="Freeform 146">
                <a:extLst>
                  <a:ext uri="{FF2B5EF4-FFF2-40B4-BE49-F238E27FC236}">
                    <a16:creationId xmlns:a16="http://schemas.microsoft.com/office/drawing/2014/main" id="{14254826-C5A6-4801-87CC-09D312602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9268" y="2837474"/>
                <a:ext cx="276492" cy="225531"/>
              </a:xfrm>
              <a:custGeom>
                <a:avLst/>
                <a:gdLst>
                  <a:gd name="T0" fmla="*/ 3 w 108"/>
                  <a:gd name="T1" fmla="*/ 15 h 88"/>
                  <a:gd name="T2" fmla="*/ 3 w 108"/>
                  <a:gd name="T3" fmla="*/ 42 h 88"/>
                  <a:gd name="T4" fmla="*/ 31 w 108"/>
                  <a:gd name="T5" fmla="*/ 87 h 88"/>
                  <a:gd name="T6" fmla="*/ 36 w 108"/>
                  <a:gd name="T7" fmla="*/ 88 h 88"/>
                  <a:gd name="T8" fmla="*/ 50 w 108"/>
                  <a:gd name="T9" fmla="*/ 82 h 88"/>
                  <a:gd name="T10" fmla="*/ 64 w 108"/>
                  <a:gd name="T11" fmla="*/ 88 h 88"/>
                  <a:gd name="T12" fmla="*/ 94 w 108"/>
                  <a:gd name="T13" fmla="*/ 10 h 88"/>
                  <a:gd name="T14" fmla="*/ 92 w 108"/>
                  <a:gd name="T15" fmla="*/ 8 h 88"/>
                  <a:gd name="T16" fmla="*/ 70 w 108"/>
                  <a:gd name="T17" fmla="*/ 0 h 88"/>
                  <a:gd name="T18" fmla="*/ 50 w 108"/>
                  <a:gd name="T19" fmla="*/ 5 h 88"/>
                  <a:gd name="T20" fmla="*/ 50 w 108"/>
                  <a:gd name="T21" fmla="*/ 5 h 88"/>
                  <a:gd name="T22" fmla="*/ 45 w 108"/>
                  <a:gd name="T23" fmla="*/ 3 h 88"/>
                  <a:gd name="T24" fmla="*/ 32 w 108"/>
                  <a:gd name="T25" fmla="*/ 0 h 88"/>
                  <a:gd name="T26" fmla="*/ 30 w 108"/>
                  <a:gd name="T27" fmla="*/ 0 h 88"/>
                  <a:gd name="T28" fmla="*/ 3 w 108"/>
                  <a:gd name="T29" fmla="*/ 1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8" h="88">
                    <a:moveTo>
                      <a:pt x="3" y="15"/>
                    </a:moveTo>
                    <a:cubicBezTo>
                      <a:pt x="0" y="24"/>
                      <a:pt x="1" y="33"/>
                      <a:pt x="3" y="42"/>
                    </a:cubicBezTo>
                    <a:cubicBezTo>
                      <a:pt x="6" y="58"/>
                      <a:pt x="13" y="82"/>
                      <a:pt x="31" y="87"/>
                    </a:cubicBezTo>
                    <a:cubicBezTo>
                      <a:pt x="32" y="88"/>
                      <a:pt x="34" y="88"/>
                      <a:pt x="36" y="88"/>
                    </a:cubicBezTo>
                    <a:cubicBezTo>
                      <a:pt x="41" y="88"/>
                      <a:pt x="46" y="86"/>
                      <a:pt x="50" y="82"/>
                    </a:cubicBezTo>
                    <a:cubicBezTo>
                      <a:pt x="55" y="86"/>
                      <a:pt x="59" y="88"/>
                      <a:pt x="64" y="88"/>
                    </a:cubicBezTo>
                    <a:cubicBezTo>
                      <a:pt x="90" y="88"/>
                      <a:pt x="108" y="30"/>
                      <a:pt x="94" y="10"/>
                    </a:cubicBezTo>
                    <a:cubicBezTo>
                      <a:pt x="93" y="9"/>
                      <a:pt x="93" y="8"/>
                      <a:pt x="92" y="8"/>
                    </a:cubicBezTo>
                    <a:cubicBezTo>
                      <a:pt x="86" y="2"/>
                      <a:pt x="78" y="0"/>
                      <a:pt x="70" y="0"/>
                    </a:cubicBezTo>
                    <a:cubicBezTo>
                      <a:pt x="63" y="0"/>
                      <a:pt x="55" y="2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9" y="5"/>
                      <a:pt x="45" y="3"/>
                      <a:pt x="45" y="3"/>
                    </a:cubicBezTo>
                    <a:cubicBezTo>
                      <a:pt x="41" y="1"/>
                      <a:pt x="36" y="1"/>
                      <a:pt x="32" y="0"/>
                    </a:cubicBezTo>
                    <a:cubicBezTo>
                      <a:pt x="31" y="0"/>
                      <a:pt x="31" y="0"/>
                      <a:pt x="30" y="0"/>
                    </a:cubicBezTo>
                    <a:cubicBezTo>
                      <a:pt x="19" y="0"/>
                      <a:pt x="7" y="4"/>
                      <a:pt x="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8D94132-08CC-485F-9626-8F5C57955155}"/>
              </a:ext>
            </a:extLst>
          </p:cNvPr>
          <p:cNvGrpSpPr/>
          <p:nvPr/>
        </p:nvGrpSpPr>
        <p:grpSpPr>
          <a:xfrm>
            <a:off x="227509" y="807861"/>
            <a:ext cx="1799106" cy="314622"/>
            <a:chOff x="4646296" y="6544350"/>
            <a:chExt cx="1039657" cy="181811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5ACC3FC-9718-4B4C-B901-44B7794359BA}"/>
                </a:ext>
              </a:extLst>
            </p:cNvPr>
            <p:cNvSpPr/>
            <p:nvPr/>
          </p:nvSpPr>
          <p:spPr>
            <a:xfrm>
              <a:off x="4646296" y="6544350"/>
              <a:ext cx="180909" cy="18090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7A50957-C530-4533-9504-AB33F78AD2A8}"/>
                </a:ext>
              </a:extLst>
            </p:cNvPr>
            <p:cNvSpPr/>
            <p:nvPr/>
          </p:nvSpPr>
          <p:spPr>
            <a:xfrm>
              <a:off x="4863905" y="6544350"/>
              <a:ext cx="180909" cy="1809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F8EBAAB-7706-4F01-8BB0-D0B0EF6B1852}"/>
                </a:ext>
              </a:extLst>
            </p:cNvPr>
            <p:cNvSpPr/>
            <p:nvPr/>
          </p:nvSpPr>
          <p:spPr>
            <a:xfrm>
              <a:off x="5081514" y="6544350"/>
              <a:ext cx="180909" cy="1809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FC2D326-9781-4D19-95E3-69E8F40BCE18}"/>
                </a:ext>
              </a:extLst>
            </p:cNvPr>
            <p:cNvSpPr/>
            <p:nvPr/>
          </p:nvSpPr>
          <p:spPr>
            <a:xfrm>
              <a:off x="5294537" y="6545252"/>
              <a:ext cx="180909" cy="18090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8C13F0B-E9BB-43AB-BA73-3667726EF7FB}"/>
                </a:ext>
              </a:extLst>
            </p:cNvPr>
            <p:cNvSpPr/>
            <p:nvPr/>
          </p:nvSpPr>
          <p:spPr>
            <a:xfrm>
              <a:off x="5505044" y="6544350"/>
              <a:ext cx="180909" cy="1809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59D0C8C9-D620-4BCD-8FE9-0A7E531BDD73}"/>
              </a:ext>
            </a:extLst>
          </p:cNvPr>
          <p:cNvSpPr txBox="1"/>
          <p:nvPr/>
        </p:nvSpPr>
        <p:spPr>
          <a:xfrm>
            <a:off x="236341" y="1382059"/>
            <a:ext cx="3896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Ppt Templates</a:t>
            </a:r>
            <a:endParaRPr lang="en-GB" sz="24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CB81EA2-11E1-4A6E-AC02-167E26C56F4F}"/>
              </a:ext>
            </a:extLst>
          </p:cNvPr>
          <p:cNvGrpSpPr/>
          <p:nvPr/>
        </p:nvGrpSpPr>
        <p:grpSpPr>
          <a:xfrm>
            <a:off x="1728449" y="4376255"/>
            <a:ext cx="2586564" cy="182036"/>
            <a:chOff x="5279680" y="3506146"/>
            <a:chExt cx="2352034" cy="150443"/>
          </a:xfrm>
          <a:solidFill>
            <a:schemeClr val="accent1"/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C39CC605-07E9-4668-AD16-228B627DA2C3}"/>
                </a:ext>
              </a:extLst>
            </p:cNvPr>
            <p:cNvSpPr/>
            <p:nvPr/>
          </p:nvSpPr>
          <p:spPr>
            <a:xfrm>
              <a:off x="7159104" y="3506147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7387B302-03B0-4678-9E20-C7EE9A2169F4}"/>
                </a:ext>
              </a:extLst>
            </p:cNvPr>
            <p:cNvSpPr/>
            <p:nvPr/>
          </p:nvSpPr>
          <p:spPr>
            <a:xfrm>
              <a:off x="6689248" y="3506147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3FF720C1-26E2-4473-A14D-F640E93CAE69}"/>
                </a:ext>
              </a:extLst>
            </p:cNvPr>
            <p:cNvSpPr/>
            <p:nvPr/>
          </p:nvSpPr>
          <p:spPr>
            <a:xfrm>
              <a:off x="6219392" y="3506147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63104CDD-74A3-4C66-8415-0F184418F19E}"/>
                </a:ext>
              </a:extLst>
            </p:cNvPr>
            <p:cNvSpPr/>
            <p:nvPr/>
          </p:nvSpPr>
          <p:spPr>
            <a:xfrm>
              <a:off x="5749536" y="3506148"/>
              <a:ext cx="472610" cy="150441"/>
            </a:xfrm>
            <a:prstGeom prst="parallelogram">
              <a:avLst/>
            </a:pr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A2229C7C-E0F9-408C-9C42-0DD97D17D3E1}"/>
                </a:ext>
              </a:extLst>
            </p:cNvPr>
            <p:cNvSpPr/>
            <p:nvPr/>
          </p:nvSpPr>
          <p:spPr>
            <a:xfrm>
              <a:off x="5279680" y="3506146"/>
              <a:ext cx="472610" cy="150440"/>
            </a:xfrm>
            <a:prstGeom prst="parallelogram">
              <a:avLst/>
            </a:prstGeom>
            <a:grp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782810-6C7F-42F7-9E7F-2DC84C079C0A}"/>
              </a:ext>
            </a:extLst>
          </p:cNvPr>
          <p:cNvGrpSpPr/>
          <p:nvPr/>
        </p:nvGrpSpPr>
        <p:grpSpPr>
          <a:xfrm>
            <a:off x="1728449" y="4772339"/>
            <a:ext cx="2586564" cy="182036"/>
            <a:chOff x="5279680" y="3902230"/>
            <a:chExt cx="2352034" cy="150443"/>
          </a:xfrm>
          <a:solidFill>
            <a:schemeClr val="accent2"/>
          </a:solidFill>
        </p:grpSpPr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572F6742-EF99-49DC-9EBA-BC12A791EBDC}"/>
                </a:ext>
              </a:extLst>
            </p:cNvPr>
            <p:cNvSpPr/>
            <p:nvPr/>
          </p:nvSpPr>
          <p:spPr>
            <a:xfrm>
              <a:off x="7159104" y="3902231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7C7977C1-D19D-4A56-A8EC-8EBB30460045}"/>
                </a:ext>
              </a:extLst>
            </p:cNvPr>
            <p:cNvSpPr/>
            <p:nvPr/>
          </p:nvSpPr>
          <p:spPr>
            <a:xfrm>
              <a:off x="6689248" y="3902231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DCE9851F-6DDA-45F5-9A61-452AA2263BCA}"/>
                </a:ext>
              </a:extLst>
            </p:cNvPr>
            <p:cNvSpPr/>
            <p:nvPr/>
          </p:nvSpPr>
          <p:spPr>
            <a:xfrm>
              <a:off x="6219392" y="3902231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2E5B5A9-6896-40F6-86D8-B0E6B5BBCCB6}"/>
                </a:ext>
              </a:extLst>
            </p:cNvPr>
            <p:cNvSpPr/>
            <p:nvPr/>
          </p:nvSpPr>
          <p:spPr>
            <a:xfrm>
              <a:off x="5749536" y="3902232"/>
              <a:ext cx="472610" cy="150441"/>
            </a:xfrm>
            <a:prstGeom prst="parallelogram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056FC0A4-35E3-481C-B6B3-416D3AA49F3D}"/>
                </a:ext>
              </a:extLst>
            </p:cNvPr>
            <p:cNvSpPr/>
            <p:nvPr/>
          </p:nvSpPr>
          <p:spPr>
            <a:xfrm>
              <a:off x="5279680" y="3902230"/>
              <a:ext cx="472610" cy="150440"/>
            </a:xfrm>
            <a:prstGeom prst="parallelogram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C87B7FC-8149-4C13-98B6-84751A9E5068}"/>
              </a:ext>
            </a:extLst>
          </p:cNvPr>
          <p:cNvGrpSpPr/>
          <p:nvPr/>
        </p:nvGrpSpPr>
        <p:grpSpPr>
          <a:xfrm>
            <a:off x="1728449" y="5191906"/>
            <a:ext cx="2586564" cy="182036"/>
            <a:chOff x="5279680" y="4321797"/>
            <a:chExt cx="2352034" cy="150443"/>
          </a:xfrm>
          <a:solidFill>
            <a:schemeClr val="accent3"/>
          </a:solidFill>
        </p:grpSpPr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45E8A3BE-664B-46E0-A8C5-57609726DD73}"/>
                </a:ext>
              </a:extLst>
            </p:cNvPr>
            <p:cNvSpPr/>
            <p:nvPr/>
          </p:nvSpPr>
          <p:spPr>
            <a:xfrm>
              <a:off x="7159104" y="4321798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9AC26EB0-5C70-4E35-A545-80FB1798407D}"/>
                </a:ext>
              </a:extLst>
            </p:cNvPr>
            <p:cNvSpPr/>
            <p:nvPr/>
          </p:nvSpPr>
          <p:spPr>
            <a:xfrm>
              <a:off x="6689248" y="4321798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BF6344A-9707-41F2-A42A-B2CB41B7065F}"/>
                </a:ext>
              </a:extLst>
            </p:cNvPr>
            <p:cNvSpPr/>
            <p:nvPr/>
          </p:nvSpPr>
          <p:spPr>
            <a:xfrm>
              <a:off x="6219392" y="4321798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4671CF8F-F736-4302-83D5-FA1794196E10}"/>
                </a:ext>
              </a:extLst>
            </p:cNvPr>
            <p:cNvSpPr/>
            <p:nvPr/>
          </p:nvSpPr>
          <p:spPr>
            <a:xfrm>
              <a:off x="5749536" y="4321799"/>
              <a:ext cx="472610" cy="150441"/>
            </a:xfrm>
            <a:prstGeom prst="parallelogram">
              <a:avLst/>
            </a:prstGeom>
            <a:grp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ABCAC590-BDF0-4FD0-861A-4DAD0179F159}"/>
                </a:ext>
              </a:extLst>
            </p:cNvPr>
            <p:cNvSpPr/>
            <p:nvPr/>
          </p:nvSpPr>
          <p:spPr>
            <a:xfrm>
              <a:off x="5279680" y="4321797"/>
              <a:ext cx="472610" cy="150440"/>
            </a:xfrm>
            <a:prstGeom prst="parallelogram">
              <a:avLst/>
            </a:prstGeom>
            <a:grp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DE8EED51-2FA4-4C51-81E8-AED41BE548D6}"/>
              </a:ext>
            </a:extLst>
          </p:cNvPr>
          <p:cNvGrpSpPr/>
          <p:nvPr/>
        </p:nvGrpSpPr>
        <p:grpSpPr>
          <a:xfrm>
            <a:off x="1728449" y="5597515"/>
            <a:ext cx="2586564" cy="182036"/>
            <a:chOff x="5279680" y="4727406"/>
            <a:chExt cx="2352034" cy="150443"/>
          </a:xfrm>
          <a:solidFill>
            <a:schemeClr val="accent4"/>
          </a:solidFill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7F320297-0C3A-48F3-9479-D1E2514A4ACF}"/>
                </a:ext>
              </a:extLst>
            </p:cNvPr>
            <p:cNvSpPr/>
            <p:nvPr/>
          </p:nvSpPr>
          <p:spPr>
            <a:xfrm>
              <a:off x="7159104" y="4727407"/>
              <a:ext cx="472610" cy="150439"/>
            </a:xfrm>
            <a:prstGeom prst="parallelogram">
              <a:avLst/>
            </a:prstGeom>
            <a:solidFill>
              <a:schemeClr val="accent4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B74CCB83-0F64-4AA1-AEC8-B29E2F827FB2}"/>
                </a:ext>
              </a:extLst>
            </p:cNvPr>
            <p:cNvSpPr/>
            <p:nvPr/>
          </p:nvSpPr>
          <p:spPr>
            <a:xfrm>
              <a:off x="6689248" y="4727407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D0479740-E273-4470-9227-CE7451A97ED2}"/>
                </a:ext>
              </a:extLst>
            </p:cNvPr>
            <p:cNvSpPr/>
            <p:nvPr/>
          </p:nvSpPr>
          <p:spPr>
            <a:xfrm>
              <a:off x="6219392" y="4727407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21C659D5-8C05-4ADC-B715-553078A64D80}"/>
                </a:ext>
              </a:extLst>
            </p:cNvPr>
            <p:cNvSpPr/>
            <p:nvPr/>
          </p:nvSpPr>
          <p:spPr>
            <a:xfrm>
              <a:off x="5749536" y="4727408"/>
              <a:ext cx="472610" cy="150441"/>
            </a:xfrm>
            <a:prstGeom prst="parallelogram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D5EE0985-400C-4694-857D-B1B133DBA3F5}"/>
                </a:ext>
              </a:extLst>
            </p:cNvPr>
            <p:cNvSpPr/>
            <p:nvPr/>
          </p:nvSpPr>
          <p:spPr>
            <a:xfrm>
              <a:off x="5279680" y="4727406"/>
              <a:ext cx="472610" cy="150440"/>
            </a:xfrm>
            <a:prstGeom prst="parallelogram">
              <a:avLst/>
            </a:prstGeom>
            <a:grp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5194A27-8BF1-4464-A120-A4A13843BAAA}"/>
              </a:ext>
            </a:extLst>
          </p:cNvPr>
          <p:cNvGrpSpPr/>
          <p:nvPr/>
        </p:nvGrpSpPr>
        <p:grpSpPr>
          <a:xfrm>
            <a:off x="1728449" y="6017077"/>
            <a:ext cx="2586564" cy="182036"/>
            <a:chOff x="5279680" y="5146968"/>
            <a:chExt cx="2352034" cy="150443"/>
          </a:xfrm>
          <a:solidFill>
            <a:schemeClr val="accent5"/>
          </a:solidFill>
        </p:grpSpPr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A1A31864-733F-4C52-B493-68E61FE00926}"/>
                </a:ext>
              </a:extLst>
            </p:cNvPr>
            <p:cNvSpPr/>
            <p:nvPr/>
          </p:nvSpPr>
          <p:spPr>
            <a:xfrm>
              <a:off x="7159104" y="5146969"/>
              <a:ext cx="472610" cy="150439"/>
            </a:xfrm>
            <a:prstGeom prst="parallelogram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B8933270-9196-4A6C-A8AA-A3942EEC2E73}"/>
                </a:ext>
              </a:extLst>
            </p:cNvPr>
            <p:cNvSpPr/>
            <p:nvPr/>
          </p:nvSpPr>
          <p:spPr>
            <a:xfrm>
              <a:off x="6689248" y="5146969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32E93C27-AFF8-49AB-BD26-22B72DC353D6}"/>
                </a:ext>
              </a:extLst>
            </p:cNvPr>
            <p:cNvSpPr/>
            <p:nvPr/>
          </p:nvSpPr>
          <p:spPr>
            <a:xfrm>
              <a:off x="6219392" y="5146969"/>
              <a:ext cx="472610" cy="150439"/>
            </a:xfrm>
            <a:prstGeom prst="parallelogram">
              <a:avLst/>
            </a:prstGeom>
            <a:grp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68EB256E-699A-4364-BA41-2227A70663E6}"/>
                </a:ext>
              </a:extLst>
            </p:cNvPr>
            <p:cNvSpPr/>
            <p:nvPr/>
          </p:nvSpPr>
          <p:spPr>
            <a:xfrm>
              <a:off x="5749536" y="5146970"/>
              <a:ext cx="472610" cy="150441"/>
            </a:xfrm>
            <a:prstGeom prst="parallelogram">
              <a:avLst/>
            </a:prstGeom>
            <a:grp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8057DF75-8847-4968-9214-1B8C8C5EBCF4}"/>
                </a:ext>
              </a:extLst>
            </p:cNvPr>
            <p:cNvSpPr/>
            <p:nvPr/>
          </p:nvSpPr>
          <p:spPr>
            <a:xfrm>
              <a:off x="5279680" y="5146968"/>
              <a:ext cx="472610" cy="150440"/>
            </a:xfrm>
            <a:prstGeom prst="parallelogram">
              <a:avLst/>
            </a:prstGeom>
            <a:grp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417B94B6-94E3-4894-9DED-68701F352A4A}"/>
              </a:ext>
            </a:extLst>
          </p:cNvPr>
          <p:cNvSpPr txBox="1"/>
          <p:nvPr/>
        </p:nvSpPr>
        <p:spPr>
          <a:xfrm>
            <a:off x="497185" y="4317536"/>
            <a:ext cx="1406292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Blue Color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8B9C71F-9CAB-4E85-92D0-7FB57E760F8E}"/>
              </a:ext>
            </a:extLst>
          </p:cNvPr>
          <p:cNvSpPr txBox="1"/>
          <p:nvPr/>
        </p:nvSpPr>
        <p:spPr>
          <a:xfrm>
            <a:off x="497185" y="4695806"/>
            <a:ext cx="1406292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Green Color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BE97271-B1E8-4533-8520-3CB7EFDCAD83}"/>
              </a:ext>
            </a:extLst>
          </p:cNvPr>
          <p:cNvSpPr txBox="1"/>
          <p:nvPr/>
        </p:nvSpPr>
        <p:spPr>
          <a:xfrm>
            <a:off x="497185" y="5137167"/>
            <a:ext cx="1406292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Ryan Color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5EBBDDF-3D5F-4BEB-80EF-0BCF26502D2E}"/>
              </a:ext>
            </a:extLst>
          </p:cNvPr>
          <p:cNvSpPr txBox="1"/>
          <p:nvPr/>
        </p:nvSpPr>
        <p:spPr>
          <a:xfrm>
            <a:off x="508325" y="5538108"/>
            <a:ext cx="1406292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Orange Color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D7C2F3D-1D6F-4872-BD2A-2913B87C77BA}"/>
              </a:ext>
            </a:extLst>
          </p:cNvPr>
          <p:cNvSpPr txBox="1"/>
          <p:nvPr/>
        </p:nvSpPr>
        <p:spPr>
          <a:xfrm>
            <a:off x="497185" y="5973628"/>
            <a:ext cx="1406292" cy="307758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  <a:cs typeface="Lato Regular"/>
              </a:rPr>
              <a:t>Red Color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  <a:cs typeface="Lato Regular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75B40AF-ACD8-4819-B432-50BA37FF61C1}"/>
              </a:ext>
            </a:extLst>
          </p:cNvPr>
          <p:cNvSpPr txBox="1"/>
          <p:nvPr/>
        </p:nvSpPr>
        <p:spPr>
          <a:xfrm>
            <a:off x="236341" y="1780345"/>
            <a:ext cx="15215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78K</a:t>
            </a:r>
            <a:endParaRPr lang="en-GB" sz="600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397057F-91DC-4CFD-9A50-0CF19DB901F4}"/>
              </a:ext>
            </a:extLst>
          </p:cNvPr>
          <p:cNvSpPr/>
          <p:nvPr/>
        </p:nvSpPr>
        <p:spPr>
          <a:xfrm>
            <a:off x="0" y="0"/>
            <a:ext cx="10046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latin typeface="Cambria" panose="02040503050406030204" pitchFamily="18" charset="0"/>
                <a:ea typeface="Cambria" panose="02040503050406030204" pitchFamily="18" charset="0"/>
              </a:rPr>
              <a:t>THE A - Z OF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PPT TEMPLATES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E53496-B769-4936-9E23-2C6ACDF6C213}"/>
              </a:ext>
            </a:extLst>
          </p:cNvPr>
          <p:cNvSpPr/>
          <p:nvPr/>
        </p:nvSpPr>
        <p:spPr>
          <a:xfrm>
            <a:off x="236341" y="2732629"/>
            <a:ext cx="45536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This slide is an editable slide with all your needs.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Adapt it with your needs and it will capture all the audience attention.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rdo" panose="02020600000000000000" pitchFamily="18" charset="-79"/>
              </a:rPr>
              <a:t>Capture your audience attention. Download this awesome creatives and bring your presentation to life, with our creativity.</a:t>
            </a:r>
          </a:p>
        </p:txBody>
      </p:sp>
    </p:spTree>
    <p:extLst>
      <p:ext uri="{BB962C8B-B14F-4D97-AF65-F5344CB8AC3E}">
        <p14:creationId xmlns:p14="http://schemas.microsoft.com/office/powerpoint/2010/main" val="175811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Cardo</vt:lpstr>
      <vt:lpstr>Lato 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2019-05-28T07:10:59Z</dcterms:created>
  <dcterms:modified xsi:type="dcterms:W3CDTF">2019-05-28T07:12:59Z</dcterms:modified>
</cp:coreProperties>
</file>