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85C5F2-2817-40F1-BCD7-C39A7D50EC59}" type="datetimeFigureOut">
              <a:rPr lang="en-MY" smtClean="0"/>
              <a:t>6/12/2020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636453D-653B-47E8-ACFD-17A5FD3A3BE1}" type="slidenum">
              <a:rPr lang="en-MY" smtClean="0"/>
              <a:t>‹#›</a:t>
            </a:fld>
            <a:endParaRPr lang="en-MY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dollah.com/pengurusan-kualiti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0616"/>
            <a:ext cx="259726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35696" y="2852936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e-Sport Facilities</a:t>
            </a:r>
            <a:endParaRPr lang="en-MY" sz="3200" b="1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441680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</a:rPr>
              <a:t>NAMA: MUHAMMAD HAZIQ BIN JUSOH (053166)</a:t>
            </a:r>
          </a:p>
          <a:p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smtClean="0">
                <a:solidFill>
                  <a:schemeClr val="bg1"/>
                </a:solidFill>
              </a:rPr>
              <a:t>          </a:t>
            </a:r>
          </a:p>
          <a:p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smtClean="0">
                <a:solidFill>
                  <a:schemeClr val="bg1"/>
                </a:solidFill>
              </a:rPr>
              <a:t>              MUHAMMAD SYAHMI AIMAN BIN </a:t>
            </a:r>
          </a:p>
          <a:p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smtClean="0">
                <a:solidFill>
                  <a:schemeClr val="bg1"/>
                </a:solidFill>
              </a:rPr>
              <a:t>              SHAHROM AZAMAN (053103)</a:t>
            </a:r>
          </a:p>
          <a:p>
            <a:endParaRPr lang="en-MY" dirty="0">
              <a:solidFill>
                <a:schemeClr val="bg1"/>
              </a:solidFill>
            </a:endParaRPr>
          </a:p>
          <a:p>
            <a:r>
              <a:rPr lang="en-MY" dirty="0" smtClean="0">
                <a:solidFill>
                  <a:schemeClr val="bg1"/>
                </a:solidFill>
              </a:rPr>
              <a:t>               ALIF MUSTAKIMEY BIN KHAIRUDDIN (053116</a:t>
            </a:r>
            <a:r>
              <a:rPr lang="en-MY" dirty="0" smtClean="0">
                <a:solidFill>
                  <a:schemeClr val="bg1"/>
                </a:solidFill>
              </a:rPr>
              <a:t>)</a:t>
            </a:r>
            <a:endParaRPr lang="en-MY" dirty="0" smtClean="0">
              <a:solidFill>
                <a:schemeClr val="bg1"/>
              </a:solidFill>
            </a:endParaRPr>
          </a:p>
          <a:p>
            <a:endParaRPr lang="en-MY" dirty="0">
              <a:solidFill>
                <a:schemeClr val="bg1"/>
              </a:solidFill>
            </a:endParaRPr>
          </a:p>
          <a:p>
            <a:r>
              <a:rPr lang="en-MY" dirty="0" smtClean="0">
                <a:solidFill>
                  <a:schemeClr val="bg1"/>
                </a:solidFill>
              </a:rPr>
              <a:t>KOD KURSUS: </a:t>
            </a:r>
            <a:r>
              <a:rPr lang="en-MY" smtClean="0">
                <a:solidFill>
                  <a:schemeClr val="bg1"/>
                </a:solidFill>
              </a:rPr>
              <a:t>ITD </a:t>
            </a:r>
            <a:r>
              <a:rPr lang="en-MY" smtClean="0">
                <a:solidFill>
                  <a:schemeClr val="bg1"/>
                </a:solidFill>
              </a:rPr>
              <a:t>23103</a:t>
            </a:r>
            <a:endParaRPr lang="en-MY" dirty="0" smtClean="0">
              <a:solidFill>
                <a:schemeClr val="bg1"/>
              </a:solidFill>
            </a:endParaRPr>
          </a:p>
          <a:p>
            <a:endParaRPr lang="en-MY" dirty="0">
              <a:solidFill>
                <a:schemeClr val="bg1"/>
              </a:solidFill>
            </a:endParaRPr>
          </a:p>
          <a:p>
            <a:r>
              <a:rPr lang="en-MY" dirty="0" smtClean="0">
                <a:solidFill>
                  <a:schemeClr val="bg1"/>
                </a:solidFill>
              </a:rPr>
              <a:t>NAMA PENSYARAH: PUAN FAUZIAH BINTI AB.WAHAB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RUJUKAN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lvl="0" indent="0">
              <a:buNone/>
            </a:pPr>
            <a:r>
              <a:rPr lang="en-MY" dirty="0" smtClean="0"/>
              <a:t>*</a:t>
            </a:r>
            <a:r>
              <a:rPr lang="en-MY" dirty="0" err="1">
                <a:latin typeface="Franklin Gothic Book" panose="020B0503020102020204" pitchFamily="34" charset="0"/>
              </a:rPr>
              <a:t>Penggunaan</a:t>
            </a:r>
            <a:r>
              <a:rPr lang="en-MY" dirty="0">
                <a:latin typeface="Franklin Gothic Book" panose="020B0503020102020204" pitchFamily="34" charset="0"/>
              </a:rPr>
              <a:t> </a:t>
            </a:r>
            <a:r>
              <a:rPr lang="en-MY" dirty="0" err="1">
                <a:latin typeface="Franklin Gothic Book" panose="020B0503020102020204" pitchFamily="34" charset="0"/>
              </a:rPr>
              <a:t>prototaip</a:t>
            </a:r>
            <a:r>
              <a:rPr lang="en-MY" dirty="0">
                <a:latin typeface="Franklin Gothic Book" panose="020B0503020102020204" pitchFamily="34" charset="0"/>
              </a:rPr>
              <a:t> </a:t>
            </a:r>
            <a:r>
              <a:rPr lang="en-MY" dirty="0" smtClean="0">
                <a:latin typeface="Franklin Gothic Book" panose="020B0503020102020204" pitchFamily="34" charset="0"/>
              </a:rPr>
              <a:t>model:</a:t>
            </a:r>
          </a:p>
          <a:p>
            <a:pPr marL="137160" lvl="0" indent="0">
              <a:buNone/>
            </a:pPr>
            <a:r>
              <a:rPr lang="en-MY" dirty="0" smtClean="0">
                <a:latin typeface="Franklin Gothic Book" panose="020B0503020102020204" pitchFamily="34" charset="0"/>
              </a:rPr>
              <a:t>https</a:t>
            </a:r>
            <a:r>
              <a:rPr lang="en-MY" dirty="0">
                <a:latin typeface="Franklin Gothic Book" panose="020B0503020102020204" pitchFamily="34" charset="0"/>
              </a:rPr>
              <a:t>://www.guru99.com/software-engineering-prototyping-model.html</a:t>
            </a:r>
          </a:p>
          <a:p>
            <a:pPr marL="137160" indent="0">
              <a:buNone/>
            </a:pPr>
            <a:endParaRPr lang="en-MY" dirty="0" smtClean="0"/>
          </a:p>
          <a:p>
            <a:pPr marL="137160" indent="0">
              <a:buNone/>
            </a:pPr>
            <a:r>
              <a:rPr lang="en-MY" dirty="0" smtClean="0"/>
              <a:t>*</a:t>
            </a:r>
            <a:r>
              <a:rPr lang="en-MY" dirty="0" err="1"/>
              <a:t>Penggunaan</a:t>
            </a:r>
            <a:r>
              <a:rPr lang="en-MY" dirty="0"/>
              <a:t> </a:t>
            </a:r>
            <a:r>
              <a:rPr lang="en-MY" dirty="0" err="1"/>
              <a:t>maklumat</a:t>
            </a:r>
            <a:r>
              <a:rPr lang="en-MY" dirty="0"/>
              <a:t> </a:t>
            </a:r>
            <a:r>
              <a:rPr lang="en-MY" dirty="0" err="1"/>
              <a:t>sistem</a:t>
            </a:r>
            <a:r>
              <a:rPr lang="en-MY" dirty="0"/>
              <a:t> </a:t>
            </a:r>
            <a:r>
              <a:rPr lang="en-MY" dirty="0" err="1"/>
              <a:t>pengurusan</a:t>
            </a:r>
            <a:r>
              <a:rPr lang="en-MY" dirty="0"/>
              <a:t>: </a:t>
            </a:r>
            <a:r>
              <a:rPr lang="en-MY" u="sng" dirty="0">
                <a:hlinkClick r:id="rId2"/>
              </a:rPr>
              <a:t>https://drdollah.com/pengurusan-kualiti/</a:t>
            </a:r>
            <a:endParaRPr lang="en-MY" dirty="0"/>
          </a:p>
          <a:p>
            <a:pPr marL="13716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324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KANDUNGAN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5256584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endParaRPr lang="en-MY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*PENGENALAN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*PENYATAAN MASALAH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*OBJEKTIF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*METODOLOGI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*SKOP KAJIAN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*KAJIAN LITERATUR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*GAMBAR RAJAH (CD,DFD,ERD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*JADUAL PERANCANGN AKTIVITI</a:t>
            </a:r>
          </a:p>
          <a:p>
            <a:pPr marL="137160" indent="0">
              <a:buNone/>
            </a:pPr>
            <a:r>
              <a:rPr lang="en-MY" dirty="0" smtClean="0">
                <a:solidFill>
                  <a:schemeClr val="bg1"/>
                </a:solidFill>
              </a:rPr>
              <a:t>*RUJUKAN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2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PENGENALAN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56144"/>
            <a:ext cx="8229600" cy="4709160"/>
          </a:xfrm>
        </p:spPr>
        <p:txBody>
          <a:bodyPr>
            <a:noAutofit/>
          </a:bodyPr>
          <a:lstStyle/>
          <a:p>
            <a:r>
              <a:rPr lang="en-MY" sz="2400" dirty="0" err="1">
                <a:solidFill>
                  <a:schemeClr val="bg1"/>
                </a:solidFill>
              </a:rPr>
              <a:t>Setiap</a:t>
            </a:r>
            <a:r>
              <a:rPr lang="en-MY" sz="2400" dirty="0">
                <a:solidFill>
                  <a:schemeClr val="bg1"/>
                </a:solidFill>
              </a:rPr>
              <a:t> orang </a:t>
            </a:r>
            <a:r>
              <a:rPr lang="en-MY" sz="2400" dirty="0" err="1">
                <a:solidFill>
                  <a:schemeClr val="bg1"/>
                </a:solidFill>
              </a:rPr>
              <a:t>diatas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muka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bumi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ini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khususnya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golongan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mengimpikan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hidup</a:t>
            </a:r>
            <a:r>
              <a:rPr lang="en-MY" sz="2400" dirty="0">
                <a:solidFill>
                  <a:schemeClr val="bg1"/>
                </a:solidFill>
              </a:rPr>
              <a:t> yang </a:t>
            </a:r>
            <a:r>
              <a:rPr lang="en-MY" sz="2400" dirty="0" err="1">
                <a:solidFill>
                  <a:schemeClr val="bg1"/>
                </a:solidFill>
              </a:rPr>
              <a:t>sihat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serta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terhidar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daripada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sebarang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penyakit</a:t>
            </a:r>
            <a:r>
              <a:rPr lang="en-MY" sz="2400" dirty="0">
                <a:solidFill>
                  <a:schemeClr val="bg1"/>
                </a:solidFill>
              </a:rPr>
              <a:t>. Salah </a:t>
            </a:r>
            <a:r>
              <a:rPr lang="en-MY" sz="2400" dirty="0" err="1">
                <a:solidFill>
                  <a:schemeClr val="bg1"/>
                </a:solidFill>
              </a:rPr>
              <a:t>satu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cara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untuk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menjaga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kesihatan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diri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adalah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dengan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cara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bersukan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Oleh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itu</a:t>
            </a:r>
            <a:r>
              <a:rPr lang="en-MY" sz="2400" dirty="0">
                <a:solidFill>
                  <a:schemeClr val="bg1"/>
                </a:solidFill>
              </a:rPr>
              <a:t>, kami </a:t>
            </a:r>
            <a:r>
              <a:rPr lang="en-MY" sz="2400" dirty="0" err="1">
                <a:solidFill>
                  <a:schemeClr val="bg1"/>
                </a:solidFill>
              </a:rPr>
              <a:t>akan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membangunkan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satu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sistem</a:t>
            </a:r>
            <a:r>
              <a:rPr lang="en-MY" sz="2400" dirty="0">
                <a:solidFill>
                  <a:schemeClr val="bg1"/>
                </a:solidFill>
              </a:rPr>
              <a:t> yang </a:t>
            </a:r>
            <a:r>
              <a:rPr lang="en-MY" sz="2400" dirty="0" err="1">
                <a:solidFill>
                  <a:schemeClr val="bg1"/>
                </a:solidFill>
              </a:rPr>
              <a:t>bernama</a:t>
            </a:r>
            <a:r>
              <a:rPr lang="en-MY" sz="2400" dirty="0">
                <a:solidFill>
                  <a:schemeClr val="bg1"/>
                </a:solidFill>
              </a:rPr>
              <a:t> ‘e-Sport Facilities’ di </a:t>
            </a:r>
            <a:r>
              <a:rPr lang="en-MY" sz="2400" dirty="0" err="1">
                <a:solidFill>
                  <a:schemeClr val="bg1"/>
                </a:solidFill>
              </a:rPr>
              <a:t>Universiti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bagi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memudahkan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urusan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membuat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tempahan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peralatan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sukan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serta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untuk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bersukan</a:t>
            </a:r>
            <a:r>
              <a:rPr lang="en-MY" sz="2400" dirty="0">
                <a:solidFill>
                  <a:schemeClr val="bg1"/>
                </a:solidFill>
              </a:rPr>
              <a:t>. </a:t>
            </a:r>
            <a:r>
              <a:rPr lang="en-MY" sz="2400" dirty="0" err="1">
                <a:solidFill>
                  <a:schemeClr val="bg1"/>
                </a:solidFill>
              </a:rPr>
              <a:t>Sistem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ini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membolehkan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membuat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tempahan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secara</a:t>
            </a:r>
            <a:r>
              <a:rPr lang="en-MY" sz="2400" dirty="0">
                <a:solidFill>
                  <a:schemeClr val="bg1"/>
                </a:solidFill>
              </a:rPr>
              <a:t> ‘online’ </a:t>
            </a:r>
            <a:r>
              <a:rPr lang="en-MY" sz="2400" dirty="0" err="1">
                <a:solidFill>
                  <a:schemeClr val="bg1"/>
                </a:solidFill>
              </a:rPr>
              <a:t>atau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atas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talian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tanpa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perlu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menghadiri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pusat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sukan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tersebut</a:t>
            </a:r>
            <a:r>
              <a:rPr lang="en-MY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4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PENYATAAN MASALAH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MY" dirty="0" err="1" smtClean="0">
                <a:solidFill>
                  <a:schemeClr val="bg1"/>
                </a:solidFill>
              </a:rPr>
              <a:t>Setelah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melihat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dari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sudut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positif</a:t>
            </a:r>
            <a:r>
              <a:rPr lang="en-MY" dirty="0" smtClean="0">
                <a:solidFill>
                  <a:schemeClr val="bg1"/>
                </a:solidFill>
              </a:rPr>
              <a:t>, </a:t>
            </a:r>
            <a:r>
              <a:rPr lang="en-MY" dirty="0" err="1" smtClean="0">
                <a:solidFill>
                  <a:schemeClr val="bg1"/>
                </a:solidFill>
              </a:rPr>
              <a:t>sistem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ini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dahulu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digunakan</a:t>
            </a:r>
            <a:r>
              <a:rPr lang="en-MY" dirty="0" smtClean="0">
                <a:solidFill>
                  <a:schemeClr val="bg1"/>
                </a:solidFill>
              </a:rPr>
              <a:t> </a:t>
            </a:r>
            <a:r>
              <a:rPr lang="en-MY" dirty="0" err="1" smtClean="0">
                <a:solidFill>
                  <a:schemeClr val="bg1"/>
                </a:solidFill>
              </a:rPr>
              <a:t>secara</a:t>
            </a:r>
            <a:r>
              <a:rPr lang="en-MY" dirty="0" smtClean="0">
                <a:solidFill>
                  <a:schemeClr val="bg1"/>
                </a:solidFill>
              </a:rPr>
              <a:t> manual </a:t>
            </a:r>
            <a:r>
              <a:rPr lang="en-MY" dirty="0" err="1" smtClean="0">
                <a:solidFill>
                  <a:schemeClr val="bg1"/>
                </a:solidFill>
              </a:rPr>
              <a:t>sahaja</a:t>
            </a:r>
            <a:r>
              <a:rPr lang="en-MY" dirty="0" smtClean="0">
                <a:solidFill>
                  <a:schemeClr val="bg1"/>
                </a:solidFill>
              </a:rPr>
              <a:t>:</a:t>
            </a:r>
          </a:p>
          <a:p>
            <a:pPr marL="137160" indent="0">
              <a:buNone/>
            </a:pPr>
            <a:endParaRPr lang="en-MY" dirty="0" smtClean="0">
              <a:solidFill>
                <a:schemeClr val="bg1"/>
              </a:solidFill>
            </a:endParaRPr>
          </a:p>
          <a:p>
            <a:pPr lvl="0"/>
            <a:r>
              <a:rPr lang="en-MY" sz="2400" dirty="0" smtClean="0">
                <a:solidFill>
                  <a:schemeClr val="bg1"/>
                </a:solidFill>
              </a:rPr>
              <a:t>1) </a:t>
            </a:r>
            <a:r>
              <a:rPr lang="en-MY" sz="2400" dirty="0" err="1">
                <a:solidFill>
                  <a:schemeClr val="bg1"/>
                </a:solidFill>
              </a:rPr>
              <a:t>Apabila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tempahan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dibuat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secara</a:t>
            </a:r>
            <a:r>
              <a:rPr lang="en-MY" sz="2400" dirty="0">
                <a:solidFill>
                  <a:schemeClr val="bg1"/>
                </a:solidFill>
              </a:rPr>
              <a:t> manual, data </a:t>
            </a:r>
            <a:r>
              <a:rPr lang="en-MY" sz="2400" dirty="0" err="1">
                <a:solidFill>
                  <a:schemeClr val="bg1"/>
                </a:solidFill>
              </a:rPr>
              <a:t>serta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maklumat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akan</a:t>
            </a:r>
            <a:r>
              <a:rPr lang="en-MY" sz="2400" dirty="0">
                <a:solidFill>
                  <a:schemeClr val="bg1"/>
                </a:solidFill>
              </a:rPr>
              <a:t> di </a:t>
            </a:r>
            <a:r>
              <a:rPr lang="en-MY" sz="2400" dirty="0" err="1">
                <a:solidFill>
                  <a:schemeClr val="bg1"/>
                </a:solidFill>
              </a:rPr>
              <a:t>simpan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kedalam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buku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atau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dalam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bentuk</a:t>
            </a:r>
            <a:r>
              <a:rPr lang="en-MY" sz="2400" dirty="0">
                <a:solidFill>
                  <a:schemeClr val="bg1"/>
                </a:solidFill>
              </a:rPr>
              <a:t> fail yang </a:t>
            </a:r>
            <a:r>
              <a:rPr lang="en-MY" sz="2400" dirty="0" err="1">
                <a:solidFill>
                  <a:schemeClr val="bg1"/>
                </a:solidFill>
              </a:rPr>
              <a:t>berisiko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untuk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hilang</a:t>
            </a:r>
            <a:r>
              <a:rPr lang="en-MY" sz="2400" dirty="0">
                <a:solidFill>
                  <a:schemeClr val="bg1"/>
                </a:solidFill>
              </a:rPr>
              <a:t>.</a:t>
            </a:r>
          </a:p>
          <a:p>
            <a:pPr marL="137160" indent="0">
              <a:buNone/>
            </a:pPr>
            <a:endParaRPr lang="en-MY" sz="2400" dirty="0" smtClean="0">
              <a:solidFill>
                <a:schemeClr val="bg1"/>
              </a:solidFill>
            </a:endParaRPr>
          </a:p>
          <a:p>
            <a:pPr lvl="0"/>
            <a:r>
              <a:rPr lang="en-MY" sz="2400" dirty="0" smtClean="0">
                <a:solidFill>
                  <a:schemeClr val="bg1"/>
                </a:solidFill>
              </a:rPr>
              <a:t>2) </a:t>
            </a:r>
            <a:r>
              <a:rPr lang="en-MY" sz="2400" dirty="0">
                <a:solidFill>
                  <a:schemeClr val="bg1"/>
                </a:solidFill>
              </a:rPr>
              <a:t>Para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perlu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berjalan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jauh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ke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pusat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sukan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semata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mata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untuk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membuat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tempahan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dan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jika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peralatan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atau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sudah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penuh</a:t>
            </a:r>
            <a:r>
              <a:rPr lang="en-MY" sz="2400" dirty="0">
                <a:solidFill>
                  <a:schemeClr val="bg1"/>
                </a:solidFill>
              </a:rPr>
              <a:t>, </a:t>
            </a:r>
            <a:r>
              <a:rPr lang="en-MY" sz="2400" dirty="0" err="1">
                <a:solidFill>
                  <a:schemeClr val="bg1"/>
                </a:solidFill>
              </a:rPr>
              <a:t>ini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membazirkan</a:t>
            </a:r>
            <a:r>
              <a:rPr lang="en-MY" sz="2400" dirty="0">
                <a:solidFill>
                  <a:schemeClr val="bg1"/>
                </a:solidFill>
              </a:rPr>
              <a:t> masa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tersebut</a:t>
            </a:r>
            <a:r>
              <a:rPr lang="en-MY" sz="2400" dirty="0">
                <a:solidFill>
                  <a:schemeClr val="bg1"/>
                </a:solidFill>
              </a:rPr>
              <a:t>.</a:t>
            </a:r>
          </a:p>
          <a:p>
            <a:pPr marL="137160" indent="0">
              <a:buNone/>
            </a:pPr>
            <a:endParaRPr lang="en-MY" sz="2400" dirty="0">
              <a:solidFill>
                <a:schemeClr val="bg1"/>
              </a:solidFill>
            </a:endParaRPr>
          </a:p>
          <a:p>
            <a:pPr lvl="0"/>
            <a:r>
              <a:rPr lang="en-MY" sz="2400" dirty="0" smtClean="0">
                <a:solidFill>
                  <a:schemeClr val="bg1"/>
                </a:solidFill>
              </a:rPr>
              <a:t>3)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tidak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mengetahui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apabila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sesuatu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peralatan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atau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tempat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untuk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bersukan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itu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sudah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penuh</a:t>
            </a:r>
            <a:r>
              <a:rPr lang="en-MY" sz="2400" dirty="0" smtClean="0">
                <a:solidFill>
                  <a:schemeClr val="bg1"/>
                </a:solidFill>
              </a:rPr>
              <a:t>.</a:t>
            </a:r>
          </a:p>
          <a:p>
            <a:pPr lvl="0"/>
            <a:endParaRPr lang="en-MY" sz="2400" dirty="0">
              <a:solidFill>
                <a:schemeClr val="bg1"/>
              </a:solidFill>
            </a:endParaRPr>
          </a:p>
          <a:p>
            <a:r>
              <a:rPr lang="en-MY" sz="2400" dirty="0" smtClean="0">
                <a:solidFill>
                  <a:schemeClr val="bg1"/>
                </a:solidFill>
              </a:rPr>
              <a:t>4)</a:t>
            </a:r>
            <a:r>
              <a:rPr lang="en-MY" sz="20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Pelajar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tidak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mengetahui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waktu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tetap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pusat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sukan</a:t>
            </a:r>
            <a:r>
              <a:rPr lang="en-MY" sz="2400" dirty="0">
                <a:solidFill>
                  <a:schemeClr val="bg1"/>
                </a:solidFill>
              </a:rPr>
              <a:t> </a:t>
            </a:r>
            <a:r>
              <a:rPr lang="en-MY" sz="2400" dirty="0" err="1">
                <a:solidFill>
                  <a:schemeClr val="bg1"/>
                </a:solidFill>
              </a:rPr>
              <a:t>beroperasi</a:t>
            </a:r>
            <a:r>
              <a:rPr lang="en-MY" sz="2400" dirty="0">
                <a:solidFill>
                  <a:schemeClr val="bg1"/>
                </a:solidFill>
              </a:rPr>
              <a:t>. </a:t>
            </a:r>
          </a:p>
          <a:p>
            <a:pPr lvl="0"/>
            <a:endParaRPr lang="en-MY" sz="2400" dirty="0"/>
          </a:p>
          <a:p>
            <a:pPr marL="137160" indent="0">
              <a:buNone/>
            </a:pPr>
            <a:endParaRPr lang="en-MY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OBJEKTIF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membangunkan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e</a:t>
            </a:r>
            <a:r>
              <a:rPr lang="en-MY" dirty="0">
                <a:solidFill>
                  <a:schemeClr val="bg1"/>
                </a:solidFill>
              </a:rPr>
              <a:t>-Sport facilities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terdapat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objektif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dirangka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bagi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memenuhi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matlamat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kehendak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</a:t>
            </a:r>
            <a:r>
              <a:rPr lang="en-MY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Antaranya</a:t>
            </a:r>
            <a:r>
              <a:rPr lang="en-US" dirty="0">
                <a:solidFill>
                  <a:schemeClr val="bg1"/>
                </a:solidFill>
              </a:rPr>
              <a:t> : </a:t>
            </a:r>
            <a:endParaRPr lang="en-MY" dirty="0">
              <a:solidFill>
                <a:schemeClr val="bg1"/>
              </a:solidFill>
            </a:endParaRPr>
          </a:p>
          <a:p>
            <a:pPr lvl="0"/>
            <a:r>
              <a:rPr lang="en-MY" dirty="0" err="1">
                <a:solidFill>
                  <a:schemeClr val="bg1"/>
                </a:solidFill>
              </a:rPr>
              <a:t>Mereka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bentuk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satu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sistem</a:t>
            </a:r>
            <a:r>
              <a:rPr lang="en-MY" dirty="0">
                <a:solidFill>
                  <a:schemeClr val="bg1"/>
                </a:solidFill>
              </a:rPr>
              <a:t> e-Sport facilities yang </a:t>
            </a:r>
            <a:r>
              <a:rPr lang="en-MY" dirty="0" err="1">
                <a:solidFill>
                  <a:schemeClr val="bg1"/>
                </a:solidFill>
              </a:rPr>
              <a:t>boleh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memudahakn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pelajar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Universiti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membuat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tempahan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peralatan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atau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tempat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untuk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bersukan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secara</a:t>
            </a:r>
            <a:r>
              <a:rPr lang="en-MY" dirty="0">
                <a:solidFill>
                  <a:schemeClr val="bg1"/>
                </a:solidFill>
              </a:rPr>
              <a:t> ‘online’ </a:t>
            </a:r>
            <a:r>
              <a:rPr lang="en-MY" dirty="0" err="1">
                <a:solidFill>
                  <a:schemeClr val="bg1"/>
                </a:solidFill>
              </a:rPr>
              <a:t>atau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atas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talian</a:t>
            </a:r>
            <a:r>
              <a:rPr lang="en-MY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MY" dirty="0" err="1">
                <a:solidFill>
                  <a:schemeClr val="bg1"/>
                </a:solidFill>
              </a:rPr>
              <a:t>Membangunkan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sistem</a:t>
            </a:r>
            <a:r>
              <a:rPr lang="en-MY" dirty="0">
                <a:solidFill>
                  <a:schemeClr val="bg1"/>
                </a:solidFill>
              </a:rPr>
              <a:t> e-Sport Facilities </a:t>
            </a:r>
            <a:r>
              <a:rPr lang="en-MY" dirty="0" err="1">
                <a:solidFill>
                  <a:schemeClr val="bg1"/>
                </a:solidFill>
              </a:rPr>
              <a:t>bagi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membantu</a:t>
            </a:r>
            <a:r>
              <a:rPr lang="en-MY" dirty="0">
                <a:solidFill>
                  <a:schemeClr val="bg1"/>
                </a:solidFill>
              </a:rPr>
              <a:t> para </a:t>
            </a:r>
            <a:r>
              <a:rPr lang="en-MY" dirty="0" err="1">
                <a:solidFill>
                  <a:schemeClr val="bg1"/>
                </a:solidFill>
              </a:rPr>
              <a:t>pelajar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membuat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tempahan</a:t>
            </a:r>
            <a:r>
              <a:rPr lang="en-MY" dirty="0">
                <a:solidFill>
                  <a:schemeClr val="bg1"/>
                </a:solidFill>
              </a:rPr>
              <a:t>.</a:t>
            </a:r>
          </a:p>
          <a:p>
            <a:pPr lvl="0"/>
            <a:r>
              <a:rPr lang="en-MY" dirty="0" err="1">
                <a:solidFill>
                  <a:schemeClr val="bg1"/>
                </a:solidFill>
              </a:rPr>
              <a:t>Meguji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sistem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supaya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pengguma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dapat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menggunakan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dengan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mudah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serta</a:t>
            </a:r>
            <a:r>
              <a:rPr lang="en-MY" dirty="0">
                <a:solidFill>
                  <a:schemeClr val="bg1"/>
                </a:solidFill>
              </a:rPr>
              <a:t> </a:t>
            </a:r>
            <a:r>
              <a:rPr lang="en-MY" dirty="0" err="1">
                <a:solidFill>
                  <a:schemeClr val="bg1"/>
                </a:solidFill>
              </a:rPr>
              <a:t>sistematik</a:t>
            </a:r>
            <a:r>
              <a:rPr lang="en-MY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0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SKOP KAJIAN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memfokuskan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pelajar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Universiti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Pusat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rekreasi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admin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37160" indent="0">
              <a:buNone/>
            </a:pPr>
            <a:endParaRPr lang="en-MY" dirty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3600" u="sng" dirty="0">
                <a:solidFill>
                  <a:schemeClr val="bg1"/>
                </a:solidFill>
              </a:rPr>
              <a:t>Admin</a:t>
            </a:r>
            <a:endParaRPr lang="en-MY" sz="3600" u="sng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Mengemaskini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peralatan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bersukan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dalam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MY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Megemaskini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menambah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memadam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rekod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MY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Mengurus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keseluruhan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MY" dirty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37160" lvl="0" indent="0">
              <a:buNone/>
            </a:pPr>
            <a:r>
              <a:rPr lang="en-US" sz="3100" u="sng" dirty="0" err="1" smtClean="0">
                <a:solidFill>
                  <a:schemeClr val="bg1"/>
                </a:solidFill>
              </a:rPr>
              <a:t>Pengguna</a:t>
            </a:r>
            <a:endParaRPr lang="en-MY" sz="3100" u="sng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Daftar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‘login’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tempahan</a:t>
            </a:r>
            <a:endParaRPr lang="en-MY" dirty="0">
              <a:solidFill>
                <a:schemeClr val="bg1"/>
              </a:solidFill>
            </a:endParaRPr>
          </a:p>
          <a:p>
            <a:pPr marL="13716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137160" indent="0">
              <a:buNone/>
            </a:pPr>
            <a:r>
              <a:rPr lang="en-US" sz="3100" u="sng" dirty="0" err="1" smtClean="0">
                <a:solidFill>
                  <a:schemeClr val="bg1"/>
                </a:solidFill>
              </a:rPr>
              <a:t>Sistem</a:t>
            </a:r>
            <a:r>
              <a:rPr lang="en-US" sz="3100" u="sng" dirty="0" smtClean="0">
                <a:solidFill>
                  <a:schemeClr val="bg1"/>
                </a:solidFill>
              </a:rPr>
              <a:t> </a:t>
            </a:r>
            <a:endParaRPr lang="en-MY" sz="3100" u="sng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e-Sport Facilities </a:t>
            </a:r>
            <a:r>
              <a:rPr lang="en-US" dirty="0" err="1">
                <a:solidFill>
                  <a:schemeClr val="bg1"/>
                </a:solidFill>
              </a:rPr>
              <a:t>hanya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dihadkan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kepada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pelajar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Universiti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pengguna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M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30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CONTEX DIAGRAM</a:t>
            </a:r>
            <a:endParaRPr lang="en-MY" dirty="0"/>
          </a:p>
        </p:txBody>
      </p:sp>
      <p:pic>
        <p:nvPicPr>
          <p:cNvPr id="5" name="Content Placeholder 3" descr="bandicam 2020-11-25 08-11-34-883"/>
          <p:cNvPicPr/>
          <p:nvPr/>
        </p:nvPicPr>
        <p:blipFill>
          <a:blip r:embed="rId2"/>
          <a:srcRect l="6039" t="26689" r="27297" b="18722"/>
          <a:stretch>
            <a:fillRect/>
          </a:stretch>
        </p:blipFill>
        <p:spPr>
          <a:xfrm>
            <a:off x="0" y="1196752"/>
            <a:ext cx="9144000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ENTITY RELATIONSHIP DIAGRAM</a:t>
            </a:r>
            <a:endParaRPr lang="en-MY" dirty="0"/>
          </a:p>
        </p:txBody>
      </p:sp>
      <p:pic>
        <p:nvPicPr>
          <p:cNvPr id="4" name="Content Placeholder 7" descr="bandicam 2020-11-25 07-27-50-255"/>
          <p:cNvPicPr/>
          <p:nvPr/>
        </p:nvPicPr>
        <p:blipFill>
          <a:blip r:embed="rId2"/>
          <a:srcRect l="2535" t="17335" r="23786" b="13512"/>
          <a:stretch>
            <a:fillRect/>
          </a:stretch>
        </p:blipFill>
        <p:spPr>
          <a:xfrm>
            <a:off x="0" y="1556792"/>
            <a:ext cx="914400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8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JADUAL PERANGCANG AKTIVI</a:t>
            </a:r>
            <a:endParaRPr lang="en-MY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4" t="9991" r="31754" b="8934"/>
          <a:stretch/>
        </p:blipFill>
        <p:spPr>
          <a:xfrm>
            <a:off x="2339752" y="1260634"/>
            <a:ext cx="4464496" cy="53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6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361</TotalTime>
  <Words>411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PowerPoint Presentation</vt:lpstr>
      <vt:lpstr>KANDUNGAN</vt:lpstr>
      <vt:lpstr>PENGENALAN</vt:lpstr>
      <vt:lpstr>PENYATAAN MASALAH</vt:lpstr>
      <vt:lpstr>OBJEKTIF</vt:lpstr>
      <vt:lpstr>SKOP KAJIAN</vt:lpstr>
      <vt:lpstr>CONTEX DIAGRAM</vt:lpstr>
      <vt:lpstr>ENTITY RELATIONSHIP DIAGRAM</vt:lpstr>
      <vt:lpstr>JADUAL PERANGCANG AKTIVI</vt:lpstr>
      <vt:lpstr>RUJUKAN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hazlia</dc:creator>
  <cp:lastModifiedBy>hazlia</cp:lastModifiedBy>
  <cp:revision>15</cp:revision>
  <dcterms:created xsi:type="dcterms:W3CDTF">2020-11-24T13:22:15Z</dcterms:created>
  <dcterms:modified xsi:type="dcterms:W3CDTF">2020-12-06T03:43:22Z</dcterms:modified>
</cp:coreProperties>
</file>