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7CDE9-1807-4466-B444-36762B3CC9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2D54-E95E-4990-995C-A6A19996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7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3C4C-2DA1-41E7-AA5C-6D4C5D33FBDA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8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DE7F-D258-4F49-976B-5E35EECAEF6C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157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4145-4A36-4CA0-A0CD-B7BD6BA5F510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28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16C0-F251-4FD1-BD96-122BF1E333D0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CB7B-4D98-4839-BDBA-585105CB28E5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B818-A308-4CD5-80FF-CC08985E0E84}" type="datetime1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7E60-3C20-4872-A4DC-3A48654BB36F}" type="datetime1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FB2A-0021-43E8-8899-3E7AEBE028A1}" type="datetime1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EB83-B248-4ADA-B8AB-20A0BDCB1219}" type="datetime1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E799-049A-4479-9972-7382A28694B0}" type="datetime1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4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6F00-35DD-454C-BCD3-811488EE0563}" type="datetime1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6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0BB5D7DC-D798-4EB4-B6B2-EE25341195B0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7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hf hdr="0" ft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" descr="Underwater shot of a whirlpool">
            <a:extLst>
              <a:ext uri="{FF2B5EF4-FFF2-40B4-BE49-F238E27FC236}">
                <a16:creationId xmlns:a16="http://schemas.microsoft.com/office/drawing/2014/main" id="{1D3F1876-BE9C-E59C-FC60-81E79DD4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20" y="9437"/>
            <a:ext cx="12191980" cy="6857989"/>
          </a:xfrm>
          <a:prstGeom prst="rect">
            <a:avLst/>
          </a:prstGeom>
        </p:spPr>
      </p:pic>
      <p:sp>
        <p:nvSpPr>
          <p:cNvPr id="34" name="Freeform: Shape 10">
            <a:extLst>
              <a:ext uri="{FF2B5EF4-FFF2-40B4-BE49-F238E27FC236}">
                <a16:creationId xmlns:a16="http://schemas.microsoft.com/office/drawing/2014/main" id="{50220E3B-B61B-7FE6-8157-FEE84BBD0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22853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9AA3B-3892-0EC2-445F-1A906D437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548" y="1252445"/>
            <a:ext cx="5622528" cy="2852928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Water Crystals Synthesis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938C0-1158-8242-AC20-7EDCAA643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027" y="4681727"/>
            <a:ext cx="5530513" cy="1276249"/>
          </a:xfrm>
        </p:spPr>
        <p:txBody>
          <a:bodyPr>
            <a:normAutofit/>
          </a:bodyPr>
          <a:lstStyle/>
          <a:p>
            <a:r>
              <a:rPr lang="en-US" dirty="0"/>
              <a:t>30/03/2023</a:t>
            </a:r>
          </a:p>
        </p:txBody>
      </p:sp>
      <p:sp>
        <p:nvSpPr>
          <p:cNvPr id="35" name="Freeform: Shape 12">
            <a:extLst>
              <a:ext uri="{FF2B5EF4-FFF2-40B4-BE49-F238E27FC236}">
                <a16:creationId xmlns:a16="http://schemas.microsoft.com/office/drawing/2014/main" id="{2FA801D1-B067-4DAE-708F-7C47567C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95139" y="0"/>
            <a:ext cx="2196859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63125" y="3424422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985992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D735EF-2385-B79A-CFB5-7454032979CA}"/>
              </a:ext>
            </a:extLst>
          </p:cNvPr>
          <p:cNvSpPr txBox="1">
            <a:spLocks/>
          </p:cNvSpPr>
          <p:nvPr/>
        </p:nvSpPr>
        <p:spPr>
          <a:xfrm>
            <a:off x="7931553" y="1683561"/>
            <a:ext cx="3851209" cy="1990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 cap="all" spc="1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/>
              <a:t>Authors:</a:t>
            </a:r>
          </a:p>
          <a:p>
            <a:pPr algn="r"/>
            <a:r>
              <a:rPr lang="en-US" sz="2000" dirty="0"/>
              <a:t>Ashraf</a:t>
            </a:r>
          </a:p>
          <a:p>
            <a:pPr algn="r"/>
            <a:r>
              <a:rPr lang="en-US" sz="2000" dirty="0"/>
              <a:t>Mohamed</a:t>
            </a:r>
          </a:p>
          <a:p>
            <a:pPr algn="r"/>
            <a:r>
              <a:rPr lang="en-US" sz="2000" dirty="0"/>
              <a:t>Farah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A6902F6-B14B-DB27-30B9-6EE0A7786D85}"/>
              </a:ext>
            </a:extLst>
          </p:cNvPr>
          <p:cNvSpPr txBox="1">
            <a:spLocks/>
          </p:cNvSpPr>
          <p:nvPr/>
        </p:nvSpPr>
        <p:spPr>
          <a:xfrm>
            <a:off x="6096000" y="4532066"/>
            <a:ext cx="5530513" cy="127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600" b="1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/>
              <a:t>Supervised By:</a:t>
            </a:r>
          </a:p>
          <a:p>
            <a:pPr algn="r"/>
            <a:r>
              <a:rPr lang="en-US" sz="1400" dirty="0"/>
              <a:t>Dr. Andreas Pester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A9A5D-A970-0674-0EDC-AC8ED670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E49E-5AAD-4836-BCD1-14072B50F804}" type="datetime1">
              <a:rPr lang="en-US" smtClean="0"/>
              <a:t>3/30/2023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6045FE-4004-6641-D82C-86CCDB9F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0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0205-4799-4712-AA6A-37D9D049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2BD-2BCF-EB63-FE39-C2163EB7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BD87-7EBF-5DC1-6765-E1919240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B6AB-C986-48BC-83C2-FCA1BA23F1E2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39E44-6658-00D6-E049-CE0B581E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022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44CB3"/>
      </a:accent1>
      <a:accent2>
        <a:srgbClr val="903AB2"/>
      </a:accent2>
      <a:accent3>
        <a:srgbClr val="714CC4"/>
      </a:accent3>
      <a:accent4>
        <a:srgbClr val="3D4AB3"/>
      </a:accent4>
      <a:accent5>
        <a:srgbClr val="4C8BC4"/>
      </a:accent5>
      <a:accent6>
        <a:srgbClr val="3AABB2"/>
      </a:accent6>
      <a:hlink>
        <a:srgbClr val="3F6DBF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VeniceBeachVTI</vt:lpstr>
      <vt:lpstr>Water Crystals Synthesis</vt:lpstr>
      <vt:lpstr>PowerPoint Presentation</vt:lpstr>
    </vt:vector>
  </TitlesOfParts>
  <Company>BUE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Crystals Synthesis</dc:title>
  <dc:creator>ashraf adel</dc:creator>
  <cp:lastModifiedBy>ashraf adel</cp:lastModifiedBy>
  <cp:revision>1</cp:revision>
  <dcterms:created xsi:type="dcterms:W3CDTF">2023-03-30T07:19:33Z</dcterms:created>
  <dcterms:modified xsi:type="dcterms:W3CDTF">2023-03-30T07:23:21Z</dcterms:modified>
</cp:coreProperties>
</file>