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4"/>
  </p:notesMasterIdLst>
  <p:sldIdLst>
    <p:sldId id="256" r:id="rId2"/>
    <p:sldId id="257" r:id="rId3"/>
    <p:sldId id="258" r:id="rId4"/>
    <p:sldId id="301" r:id="rId5"/>
    <p:sldId id="302" r:id="rId6"/>
    <p:sldId id="259" r:id="rId7"/>
    <p:sldId id="264" r:id="rId8"/>
    <p:sldId id="299" r:id="rId9"/>
    <p:sldId id="262" r:id="rId10"/>
    <p:sldId id="300" r:id="rId11"/>
    <p:sldId id="281" r:id="rId12"/>
    <p:sldId id="280" r:id="rId13"/>
  </p:sldIdLst>
  <p:sldSz cx="9144000" cy="5143500" type="screen16x9"/>
  <p:notesSz cx="6858000" cy="9144000"/>
  <p:embeddedFontLst>
    <p:embeddedFont>
      <p:font typeface="Fira Sans Extra Condensed Medium" panose="020B0604020202020204" charset="0"/>
      <p:regular r:id="rId15"/>
      <p:bold r:id="rId16"/>
      <p:italic r:id="rId17"/>
      <p:boldItalic r:id="rId18"/>
    </p:embeddedFont>
    <p:embeddedFont>
      <p:font typeface="Nunito Light" pitchFamily="2" charset="0"/>
      <p:regular r:id="rId19"/>
      <p:italic r:id="rId20"/>
    </p:embeddedFont>
    <p:embeddedFont>
      <p:font typeface="Righteous" panose="020B0604020202020204" charset="0"/>
      <p:regular r:id="rId21"/>
    </p:embeddedFont>
    <p:embeddedFont>
      <p:font typeface="Roboto Condensed Light" panose="02000000000000000000" pitchFamily="2" charset="0"/>
      <p:regular r:id="rId22"/>
      <p:bold r:id="rId23"/>
      <p:italic r:id="rId24"/>
      <p:boldItalic r:id="rId25"/>
    </p:embeddedFont>
    <p:embeddedFont>
      <p:font typeface="Squada One"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CF55B8"/>
    <a:srgbClr val="CA51D3"/>
    <a:srgbClr val="9A57CD"/>
    <a:srgbClr val="8238BA"/>
    <a:srgbClr val="A47D00"/>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57095241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57095241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114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55e7858a94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55e7858a94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5e7858a94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55e7858a9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5d16254f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5d16254f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50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306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57095241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557095241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57095241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557095241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29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57095241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57095241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chemeClr val="dk1"/>
            </a:gs>
            <a:gs pos="100000">
              <a:schemeClr val="lt1"/>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t="1244"/>
          <a:stretch/>
        </p:blipFill>
        <p:spPr>
          <a:xfrm>
            <a:off x="0" y="0"/>
            <a:ext cx="9144000" cy="5079675"/>
          </a:xfrm>
          <a:prstGeom prst="rect">
            <a:avLst/>
          </a:prstGeom>
          <a:noFill/>
          <a:ln>
            <a:noFill/>
          </a:ln>
        </p:spPr>
      </p:pic>
      <p:sp>
        <p:nvSpPr>
          <p:cNvPr id="11" name="Google Shape;11;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12" name="Google Shape;12;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sz="1400">
                <a:solidFill>
                  <a:schemeClr val="dk2"/>
                </a:solidFill>
              </a:defRPr>
            </a:lvl2pPr>
            <a:lvl3pPr lvl="2" algn="ctr" rtl="0">
              <a:lnSpc>
                <a:spcPct val="100000"/>
              </a:lnSpc>
              <a:spcBef>
                <a:spcPts val="0"/>
              </a:spcBef>
              <a:spcAft>
                <a:spcPts val="0"/>
              </a:spcAft>
              <a:buClr>
                <a:schemeClr val="dk2"/>
              </a:buClr>
              <a:buSzPts val="1400"/>
              <a:buNone/>
              <a:defRPr sz="1400">
                <a:solidFill>
                  <a:schemeClr val="dk2"/>
                </a:solidFill>
              </a:defRPr>
            </a:lvl3pPr>
            <a:lvl4pPr lvl="3" algn="ctr" rtl="0">
              <a:lnSpc>
                <a:spcPct val="100000"/>
              </a:lnSpc>
              <a:spcBef>
                <a:spcPts val="0"/>
              </a:spcBef>
              <a:spcAft>
                <a:spcPts val="0"/>
              </a:spcAft>
              <a:buClr>
                <a:schemeClr val="dk2"/>
              </a:buClr>
              <a:buSzPts val="1400"/>
              <a:buNone/>
              <a:defRPr sz="1400">
                <a:solidFill>
                  <a:schemeClr val="dk2"/>
                </a:solidFill>
              </a:defRPr>
            </a:lvl4pPr>
            <a:lvl5pPr lvl="4" algn="ctr" rtl="0">
              <a:lnSpc>
                <a:spcPct val="100000"/>
              </a:lnSpc>
              <a:spcBef>
                <a:spcPts val="0"/>
              </a:spcBef>
              <a:spcAft>
                <a:spcPts val="0"/>
              </a:spcAft>
              <a:buClr>
                <a:schemeClr val="dk2"/>
              </a:buClr>
              <a:buSzPts val="1400"/>
              <a:buNone/>
              <a:defRPr sz="1400">
                <a:solidFill>
                  <a:schemeClr val="dk2"/>
                </a:solidFill>
              </a:defRPr>
            </a:lvl5pPr>
            <a:lvl6pPr lvl="5" algn="ctr" rtl="0">
              <a:lnSpc>
                <a:spcPct val="100000"/>
              </a:lnSpc>
              <a:spcBef>
                <a:spcPts val="0"/>
              </a:spcBef>
              <a:spcAft>
                <a:spcPts val="0"/>
              </a:spcAft>
              <a:buClr>
                <a:schemeClr val="dk2"/>
              </a:buClr>
              <a:buSzPts val="1400"/>
              <a:buNone/>
              <a:defRPr sz="1400">
                <a:solidFill>
                  <a:schemeClr val="dk2"/>
                </a:solidFill>
              </a:defRPr>
            </a:lvl6pPr>
            <a:lvl7pPr lvl="6" algn="ctr" rtl="0">
              <a:lnSpc>
                <a:spcPct val="100000"/>
              </a:lnSpc>
              <a:spcBef>
                <a:spcPts val="0"/>
              </a:spcBef>
              <a:spcAft>
                <a:spcPts val="0"/>
              </a:spcAft>
              <a:buClr>
                <a:schemeClr val="dk2"/>
              </a:buClr>
              <a:buSzPts val="1400"/>
              <a:buNone/>
              <a:defRPr sz="1400">
                <a:solidFill>
                  <a:schemeClr val="dk2"/>
                </a:solidFill>
              </a:defRPr>
            </a:lvl7pPr>
            <a:lvl8pPr lvl="7" algn="ctr" rtl="0">
              <a:lnSpc>
                <a:spcPct val="100000"/>
              </a:lnSpc>
              <a:spcBef>
                <a:spcPts val="0"/>
              </a:spcBef>
              <a:spcAft>
                <a:spcPts val="0"/>
              </a:spcAft>
              <a:buClr>
                <a:schemeClr val="dk2"/>
              </a:buClr>
              <a:buSzPts val="1400"/>
              <a:buNone/>
              <a:defRPr sz="1400">
                <a:solidFill>
                  <a:schemeClr val="dk2"/>
                </a:solidFill>
              </a:defRPr>
            </a:lvl8pPr>
            <a:lvl9pPr lvl="8" algn="ctr" rtl="0">
              <a:lnSpc>
                <a:spcPct val="100000"/>
              </a:lnSpc>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bg>
      <p:bgPr>
        <a:gradFill>
          <a:gsLst>
            <a:gs pos="0">
              <a:schemeClr val="dk1"/>
            </a:gs>
            <a:gs pos="100000">
              <a:schemeClr val="lt1"/>
            </a:gs>
          </a:gsLst>
          <a:lin ang="5400700" scaled="0"/>
        </a:gra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904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5" name="Google Shape;15;p3"/>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16" name="Google Shape;16;p3"/>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7" name="Google Shape;17;p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18" name="Google Shape;18;p3"/>
          <p:cNvSpPr txBox="1">
            <a:spLocks noGrp="1"/>
          </p:cNvSpPr>
          <p:nvPr>
            <p:ph type="ctrTitle" idx="4"/>
          </p:nvPr>
        </p:nvSpPr>
        <p:spPr>
          <a:xfrm>
            <a:off x="48243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19" name="Google Shape;19;p3"/>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20" name="Google Shape;20;p3"/>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800"/>
              <a:buNone/>
              <a:defRPr sz="1800">
                <a:solidFill>
                  <a:schemeClr val="dk2"/>
                </a:solidFill>
              </a:defRPr>
            </a:lvl2pPr>
            <a:lvl3pPr lvl="2" algn="ctr" rtl="0">
              <a:spcBef>
                <a:spcPts val="0"/>
              </a:spcBef>
              <a:spcAft>
                <a:spcPts val="0"/>
              </a:spcAft>
              <a:buClr>
                <a:schemeClr val="dk2"/>
              </a:buClr>
              <a:buSzPts val="1800"/>
              <a:buNone/>
              <a:defRPr sz="1800">
                <a:solidFill>
                  <a:schemeClr val="dk2"/>
                </a:solidFill>
              </a:defRPr>
            </a:lvl3pPr>
            <a:lvl4pPr lvl="3" algn="ctr" rtl="0">
              <a:spcBef>
                <a:spcPts val="0"/>
              </a:spcBef>
              <a:spcAft>
                <a:spcPts val="0"/>
              </a:spcAft>
              <a:buClr>
                <a:schemeClr val="dk2"/>
              </a:buClr>
              <a:buSzPts val="1800"/>
              <a:buNone/>
              <a:defRPr sz="1800">
                <a:solidFill>
                  <a:schemeClr val="dk2"/>
                </a:solidFill>
              </a:defRPr>
            </a:lvl4pPr>
            <a:lvl5pPr lvl="4" algn="ctr" rtl="0">
              <a:spcBef>
                <a:spcPts val="0"/>
              </a:spcBef>
              <a:spcAft>
                <a:spcPts val="0"/>
              </a:spcAft>
              <a:buClr>
                <a:schemeClr val="dk2"/>
              </a:buClr>
              <a:buSzPts val="1800"/>
              <a:buNone/>
              <a:defRPr sz="1800">
                <a:solidFill>
                  <a:schemeClr val="dk2"/>
                </a:solidFill>
              </a:defRPr>
            </a:lvl5pPr>
            <a:lvl6pPr lvl="5" algn="ctr" rtl="0">
              <a:spcBef>
                <a:spcPts val="0"/>
              </a:spcBef>
              <a:spcAft>
                <a:spcPts val="0"/>
              </a:spcAft>
              <a:buClr>
                <a:schemeClr val="dk2"/>
              </a:buClr>
              <a:buSzPts val="1800"/>
              <a:buNone/>
              <a:defRPr sz="1800">
                <a:solidFill>
                  <a:schemeClr val="dk2"/>
                </a:solidFill>
              </a:defRPr>
            </a:lvl6pPr>
            <a:lvl7pPr lvl="6" algn="ctr" rtl="0">
              <a:spcBef>
                <a:spcPts val="0"/>
              </a:spcBef>
              <a:spcAft>
                <a:spcPts val="0"/>
              </a:spcAft>
              <a:buClr>
                <a:schemeClr val="dk2"/>
              </a:buClr>
              <a:buSzPts val="1800"/>
              <a:buNone/>
              <a:defRPr sz="1800">
                <a:solidFill>
                  <a:schemeClr val="dk2"/>
                </a:solidFill>
              </a:defRPr>
            </a:lvl7pPr>
            <a:lvl8pPr lvl="7" algn="ctr" rtl="0">
              <a:spcBef>
                <a:spcPts val="0"/>
              </a:spcBef>
              <a:spcAft>
                <a:spcPts val="0"/>
              </a:spcAft>
              <a:buClr>
                <a:schemeClr val="dk2"/>
              </a:buClr>
              <a:buSzPts val="1800"/>
              <a:buNone/>
              <a:defRPr sz="1800">
                <a:solidFill>
                  <a:schemeClr val="dk2"/>
                </a:solidFill>
              </a:defRPr>
            </a:lvl8pPr>
            <a:lvl9pPr lvl="8" algn="ctr" rtl="0">
              <a:spcBef>
                <a:spcPts val="0"/>
              </a:spcBef>
              <a:spcAft>
                <a:spcPts val="0"/>
              </a:spcAft>
              <a:buClr>
                <a:schemeClr val="dk2"/>
              </a:buClr>
              <a:buSzPts val="1800"/>
              <a:buNone/>
              <a:defRPr sz="1800">
                <a:solidFill>
                  <a:schemeClr val="dk2"/>
                </a:solidFill>
              </a:defRPr>
            </a:lvl9pPr>
          </a:lstStyle>
          <a:p>
            <a:endParaRPr/>
          </a:p>
        </p:txBody>
      </p:sp>
      <p:sp>
        <p:nvSpPr>
          <p:cNvPr id="21" name="Google Shape;21;p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22" name="Google Shape;22;p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 name="Google Shape;23;p3"/>
          <p:cNvSpPr txBox="1">
            <a:spLocks noGrp="1"/>
          </p:cNvSpPr>
          <p:nvPr>
            <p:ph type="title" idx="9" hasCustomPrompt="1"/>
          </p:nvPr>
        </p:nvSpPr>
        <p:spPr>
          <a:xfrm>
            <a:off x="21281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1281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52620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52620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800"/>
              <a:buNone/>
              <a:defRPr sz="4800">
                <a:solidFill>
                  <a:schemeClr val="dk2"/>
                </a:solidFill>
              </a:defRPr>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2273400" y="2242363"/>
            <a:ext cx="4597200" cy="0"/>
          </a:xfrm>
          <a:prstGeom prst="straightConnector1">
            <a:avLst/>
          </a:prstGeom>
          <a:noFill/>
          <a:ln w="19050" cap="flat" cmpd="sng">
            <a:solidFill>
              <a:schemeClr val="dk2"/>
            </a:solidFill>
            <a:prstDash val="solid"/>
            <a:round/>
            <a:headEnd type="none" w="med" len="med"/>
            <a:tailEnd type="none" w="med" len="med"/>
          </a:ln>
        </p:spPr>
      </p:cxnSp>
      <p:cxnSp>
        <p:nvCxnSpPr>
          <p:cNvPr id="28" name="Google Shape;28;p3"/>
          <p:cNvCxnSpPr/>
          <p:nvPr/>
        </p:nvCxnSpPr>
        <p:spPr>
          <a:xfrm>
            <a:off x="2273400" y="3804313"/>
            <a:ext cx="45972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2_1_1">
    <p:bg>
      <p:bgPr>
        <a:gradFill>
          <a:gsLst>
            <a:gs pos="0">
              <a:schemeClr val="dk1"/>
            </a:gs>
            <a:gs pos="100000">
              <a:schemeClr val="lt1"/>
            </a:gs>
          </a:gsLst>
          <a:lin ang="5400700" scaled="0"/>
        </a:gradFill>
        <a:effectLst/>
      </p:bgPr>
    </p:bg>
    <p:spTree>
      <p:nvGrpSpPr>
        <p:cNvPr id="1" name="Shape 50"/>
        <p:cNvGrpSpPr/>
        <p:nvPr/>
      </p:nvGrpSpPr>
      <p:grpSpPr>
        <a:xfrm>
          <a:off x="0" y="0"/>
          <a:ext cx="0" cy="0"/>
          <a:chOff x="0" y="0"/>
          <a:chExt cx="0" cy="0"/>
        </a:xfrm>
      </p:grpSpPr>
      <p:pic>
        <p:nvPicPr>
          <p:cNvPr id="51" name="Google Shape;51;p6"/>
          <p:cNvPicPr preferRelativeResize="0"/>
          <p:nvPr/>
        </p:nvPicPr>
        <p:blipFill rotWithShape="1">
          <a:blip r:embed="rId2">
            <a:alphaModFix/>
          </a:blip>
          <a:srcRect l="5336" t="6603" r="40594"/>
          <a:stretch/>
        </p:blipFill>
        <p:spPr>
          <a:xfrm rot="10800000">
            <a:off x="6951421" y="3013096"/>
            <a:ext cx="2200651" cy="2138376"/>
          </a:xfrm>
          <a:prstGeom prst="rect">
            <a:avLst/>
          </a:prstGeom>
          <a:noFill/>
          <a:ln>
            <a:noFill/>
          </a:ln>
        </p:spPr>
      </p:pic>
      <p:pic>
        <p:nvPicPr>
          <p:cNvPr id="52" name="Google Shape;52;p6"/>
          <p:cNvPicPr preferRelativeResize="0"/>
          <p:nvPr/>
        </p:nvPicPr>
        <p:blipFill rotWithShape="1">
          <a:blip r:embed="rId2">
            <a:alphaModFix/>
          </a:blip>
          <a:srcRect l="5336" t="6603" r="40594"/>
          <a:stretch/>
        </p:blipFill>
        <p:spPr>
          <a:xfrm>
            <a:off x="-8079" y="-15958"/>
            <a:ext cx="2200651" cy="2138376"/>
          </a:xfrm>
          <a:prstGeom prst="rect">
            <a:avLst/>
          </a:prstGeom>
          <a:noFill/>
          <a:ln>
            <a:noFill/>
          </a:ln>
        </p:spPr>
      </p:pic>
      <p:sp>
        <p:nvSpPr>
          <p:cNvPr id="53" name="Google Shape;53;p6"/>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54" name="Google Shape;54;p6"/>
          <p:cNvSpPr txBox="1">
            <a:spLocks noGrp="1"/>
          </p:cNvSpPr>
          <p:nvPr>
            <p:ph type="subTitle" idx="1"/>
          </p:nvPr>
        </p:nvSpPr>
        <p:spPr>
          <a:xfrm>
            <a:off x="4837600" y="1329975"/>
            <a:ext cx="3576600" cy="2483400"/>
          </a:xfrm>
          <a:prstGeom prst="rect">
            <a:avLst/>
          </a:prstGeom>
        </p:spPr>
        <p:txBody>
          <a:bodyPr spcFirstLastPara="1" wrap="square" lIns="91425" tIns="91425" rIns="91425" bIns="91425" anchor="ctr" anchorCtr="0">
            <a:noAutofit/>
          </a:bodyPr>
          <a:lstStyle>
            <a:lvl1pPr lvl="0" rtl="0">
              <a:lnSpc>
                <a:spcPct val="100000"/>
              </a:lnSpc>
              <a:spcBef>
                <a:spcPts val="300"/>
              </a:spcBef>
              <a:spcAft>
                <a:spcPts val="0"/>
              </a:spcAft>
              <a:buClr>
                <a:srgbClr val="42FFB7"/>
              </a:buClr>
              <a:buSzPts val="800"/>
              <a:buFont typeface="Nunito Light"/>
              <a:buChar char="◂"/>
              <a:defRPr sz="1200">
                <a:solidFill>
                  <a:schemeClr val="dk2"/>
                </a:solidFill>
              </a:defRPr>
            </a:lvl1pPr>
            <a:lvl2pPr lvl="1" rtl="0">
              <a:lnSpc>
                <a:spcPct val="100000"/>
              </a:lnSpc>
              <a:spcBef>
                <a:spcPts val="0"/>
              </a:spcBef>
              <a:spcAft>
                <a:spcPts val="0"/>
              </a:spcAft>
              <a:buClr>
                <a:srgbClr val="FFC800"/>
              </a:buClr>
              <a:buSzPts val="1200"/>
              <a:buFont typeface="Nunito Light"/>
              <a:buChar char="◂"/>
              <a:defRPr sz="1200">
                <a:solidFill>
                  <a:schemeClr val="dk2"/>
                </a:solidFill>
              </a:defRPr>
            </a:lvl2pPr>
            <a:lvl3pPr lvl="2" rtl="0">
              <a:lnSpc>
                <a:spcPct val="100000"/>
              </a:lnSpc>
              <a:spcBef>
                <a:spcPts val="0"/>
              </a:spcBef>
              <a:spcAft>
                <a:spcPts val="0"/>
              </a:spcAft>
              <a:buClr>
                <a:srgbClr val="FFC800"/>
              </a:buClr>
              <a:buSzPts val="1200"/>
              <a:buFont typeface="Nunito Light"/>
              <a:buChar char="◂"/>
              <a:defRPr sz="1200">
                <a:solidFill>
                  <a:schemeClr val="dk2"/>
                </a:solidFill>
              </a:defRPr>
            </a:lvl3pPr>
            <a:lvl4pPr lvl="3" rtl="0">
              <a:lnSpc>
                <a:spcPct val="100000"/>
              </a:lnSpc>
              <a:spcBef>
                <a:spcPts val="0"/>
              </a:spcBef>
              <a:spcAft>
                <a:spcPts val="0"/>
              </a:spcAft>
              <a:buClr>
                <a:srgbClr val="FFC800"/>
              </a:buClr>
              <a:buSzPts val="1200"/>
              <a:buFont typeface="Nunito Light"/>
              <a:buChar char="◂"/>
              <a:defRPr sz="1200">
                <a:solidFill>
                  <a:schemeClr val="dk2"/>
                </a:solidFill>
              </a:defRPr>
            </a:lvl4pPr>
            <a:lvl5pPr lvl="4" rtl="0">
              <a:lnSpc>
                <a:spcPct val="100000"/>
              </a:lnSpc>
              <a:spcBef>
                <a:spcPts val="0"/>
              </a:spcBef>
              <a:spcAft>
                <a:spcPts val="0"/>
              </a:spcAft>
              <a:buClr>
                <a:srgbClr val="434343"/>
              </a:buClr>
              <a:buSzPts val="1200"/>
              <a:buFont typeface="Nunito Light"/>
              <a:buChar char="○"/>
              <a:defRPr sz="1200">
                <a:solidFill>
                  <a:schemeClr val="dk2"/>
                </a:solidFill>
              </a:defRPr>
            </a:lvl5pPr>
            <a:lvl6pPr lvl="5" rtl="0">
              <a:lnSpc>
                <a:spcPct val="100000"/>
              </a:lnSpc>
              <a:spcBef>
                <a:spcPts val="0"/>
              </a:spcBef>
              <a:spcAft>
                <a:spcPts val="0"/>
              </a:spcAft>
              <a:buClr>
                <a:srgbClr val="434343"/>
              </a:buClr>
              <a:buSzPts val="1200"/>
              <a:buFont typeface="Nunito Light"/>
              <a:buChar char="■"/>
              <a:defRPr sz="1200">
                <a:solidFill>
                  <a:schemeClr val="dk2"/>
                </a:solidFill>
              </a:defRPr>
            </a:lvl6pPr>
            <a:lvl7pPr lvl="6" rtl="0">
              <a:lnSpc>
                <a:spcPct val="100000"/>
              </a:lnSpc>
              <a:spcBef>
                <a:spcPts val="0"/>
              </a:spcBef>
              <a:spcAft>
                <a:spcPts val="0"/>
              </a:spcAft>
              <a:buClr>
                <a:srgbClr val="434343"/>
              </a:buClr>
              <a:buSzPts val="1200"/>
              <a:buFont typeface="Nunito Light"/>
              <a:buChar char="●"/>
              <a:defRPr sz="1200">
                <a:solidFill>
                  <a:schemeClr val="dk2"/>
                </a:solidFill>
              </a:defRPr>
            </a:lvl7pPr>
            <a:lvl8pPr lvl="7" rtl="0">
              <a:lnSpc>
                <a:spcPct val="100000"/>
              </a:lnSpc>
              <a:spcBef>
                <a:spcPts val="0"/>
              </a:spcBef>
              <a:spcAft>
                <a:spcPts val="0"/>
              </a:spcAft>
              <a:buClr>
                <a:srgbClr val="434343"/>
              </a:buClr>
              <a:buSzPts val="1200"/>
              <a:buFont typeface="Nunito Light"/>
              <a:buChar char="○"/>
              <a:defRPr sz="1200">
                <a:solidFill>
                  <a:schemeClr val="dk2"/>
                </a:solidFill>
              </a:defRPr>
            </a:lvl8pPr>
            <a:lvl9pPr lvl="8" rtl="0">
              <a:lnSpc>
                <a:spcPct val="100000"/>
              </a:lnSpc>
              <a:spcBef>
                <a:spcPts val="0"/>
              </a:spcBef>
              <a:spcAft>
                <a:spcPts val="0"/>
              </a:spcAft>
              <a:buClr>
                <a:srgbClr val="434343"/>
              </a:buClr>
              <a:buSzPts val="1200"/>
              <a:buFont typeface="Nunito Light"/>
              <a:buChar char="■"/>
              <a:defRPr sz="1200">
                <a:solidFill>
                  <a:schemeClr val="dk2"/>
                </a:solidFill>
              </a:defRPr>
            </a:lvl9pPr>
          </a:lstStyle>
          <a:p>
            <a:endParaRPr/>
          </a:p>
        </p:txBody>
      </p:sp>
      <p:cxnSp>
        <p:nvCxnSpPr>
          <p:cNvPr id="55" name="Google Shape;55;p6"/>
          <p:cNvCxnSpPr/>
          <p:nvPr/>
        </p:nvCxnSpPr>
        <p:spPr>
          <a:xfrm>
            <a:off x="4572000" y="1228200"/>
            <a:ext cx="0" cy="2687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2">
    <p:bg>
      <p:bgPr>
        <a:gradFill>
          <a:gsLst>
            <a:gs pos="0">
              <a:schemeClr val="dk1"/>
            </a:gs>
            <a:gs pos="100000">
              <a:schemeClr val="lt1"/>
            </a:gs>
          </a:gsLst>
          <a:lin ang="5400700" scaled="0"/>
        </a:gradFill>
        <a:effectLst/>
      </p:bgPr>
    </p:bg>
    <p:spTree>
      <p:nvGrpSpPr>
        <p:cNvPr id="1" name="Shape 56"/>
        <p:cNvGrpSpPr/>
        <p:nvPr/>
      </p:nvGrpSpPr>
      <p:grpSpPr>
        <a:xfrm>
          <a:off x="0" y="0"/>
          <a:ext cx="0" cy="0"/>
          <a:chOff x="0" y="0"/>
          <a:chExt cx="0" cy="0"/>
        </a:xfrm>
      </p:grpSpPr>
      <p:pic>
        <p:nvPicPr>
          <p:cNvPr id="57" name="Google Shape;57;p7"/>
          <p:cNvPicPr preferRelativeResize="0"/>
          <p:nvPr/>
        </p:nvPicPr>
        <p:blipFill rotWithShape="1">
          <a:blip r:embed="rId2">
            <a:alphaModFix/>
          </a:blip>
          <a:srcRect l="5336" t="6603" r="40594"/>
          <a:stretch/>
        </p:blipFill>
        <p:spPr>
          <a:xfrm rot="10800000">
            <a:off x="5545433" y="1663076"/>
            <a:ext cx="3614626" cy="3512349"/>
          </a:xfrm>
          <a:prstGeom prst="rect">
            <a:avLst/>
          </a:prstGeom>
          <a:noFill/>
          <a:ln>
            <a:noFill/>
          </a:ln>
        </p:spPr>
      </p:pic>
      <p:sp>
        <p:nvSpPr>
          <p:cNvPr id="58" name="Google Shape;58;p7"/>
          <p:cNvSpPr txBox="1">
            <a:spLocks noGrp="1"/>
          </p:cNvSpPr>
          <p:nvPr>
            <p:ph type="subTitle" idx="1"/>
          </p:nvPr>
        </p:nvSpPr>
        <p:spPr>
          <a:xfrm>
            <a:off x="1397425" y="2809300"/>
            <a:ext cx="30126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None/>
              <a:defRPr sz="1200">
                <a:solidFill>
                  <a:schemeClr val="dk2"/>
                </a:solidFill>
              </a:defRPr>
            </a:lvl1pPr>
            <a:lvl2pPr lvl="1" rtl="0">
              <a:lnSpc>
                <a:spcPct val="100000"/>
              </a:lnSpc>
              <a:spcBef>
                <a:spcPts val="0"/>
              </a:spcBef>
              <a:spcAft>
                <a:spcPts val="0"/>
              </a:spcAft>
              <a:buClr>
                <a:schemeClr val="dk2"/>
              </a:buClr>
              <a:buSzPts val="1200"/>
              <a:buNone/>
              <a:defRPr sz="1200">
                <a:solidFill>
                  <a:schemeClr val="dk2"/>
                </a:solidFill>
              </a:defRPr>
            </a:lvl2pPr>
            <a:lvl3pPr lvl="2" rtl="0">
              <a:lnSpc>
                <a:spcPct val="100000"/>
              </a:lnSpc>
              <a:spcBef>
                <a:spcPts val="0"/>
              </a:spcBef>
              <a:spcAft>
                <a:spcPts val="0"/>
              </a:spcAft>
              <a:buClr>
                <a:schemeClr val="dk2"/>
              </a:buClr>
              <a:buSzPts val="1200"/>
              <a:buNone/>
              <a:defRPr sz="1200">
                <a:solidFill>
                  <a:schemeClr val="dk2"/>
                </a:solidFill>
              </a:defRPr>
            </a:lvl3pPr>
            <a:lvl4pPr lvl="3" rtl="0">
              <a:lnSpc>
                <a:spcPct val="100000"/>
              </a:lnSpc>
              <a:spcBef>
                <a:spcPts val="0"/>
              </a:spcBef>
              <a:spcAft>
                <a:spcPts val="0"/>
              </a:spcAft>
              <a:buClr>
                <a:schemeClr val="dk2"/>
              </a:buClr>
              <a:buSzPts val="1200"/>
              <a:buNone/>
              <a:defRPr sz="1200">
                <a:solidFill>
                  <a:schemeClr val="dk2"/>
                </a:solidFill>
              </a:defRPr>
            </a:lvl4pPr>
            <a:lvl5pPr lvl="4" rtl="0">
              <a:lnSpc>
                <a:spcPct val="100000"/>
              </a:lnSpc>
              <a:spcBef>
                <a:spcPts val="0"/>
              </a:spcBef>
              <a:spcAft>
                <a:spcPts val="0"/>
              </a:spcAft>
              <a:buClr>
                <a:schemeClr val="dk2"/>
              </a:buClr>
              <a:buSzPts val="1200"/>
              <a:buNone/>
              <a:defRPr sz="1200">
                <a:solidFill>
                  <a:schemeClr val="dk2"/>
                </a:solidFill>
              </a:defRPr>
            </a:lvl5pPr>
            <a:lvl6pPr lvl="5" rtl="0">
              <a:lnSpc>
                <a:spcPct val="100000"/>
              </a:lnSpc>
              <a:spcBef>
                <a:spcPts val="0"/>
              </a:spcBef>
              <a:spcAft>
                <a:spcPts val="0"/>
              </a:spcAft>
              <a:buClr>
                <a:schemeClr val="dk2"/>
              </a:buClr>
              <a:buSzPts val="1200"/>
              <a:buNone/>
              <a:defRPr sz="1200">
                <a:solidFill>
                  <a:schemeClr val="dk2"/>
                </a:solidFill>
              </a:defRPr>
            </a:lvl6pPr>
            <a:lvl7pPr lvl="6" rtl="0">
              <a:lnSpc>
                <a:spcPct val="100000"/>
              </a:lnSpc>
              <a:spcBef>
                <a:spcPts val="0"/>
              </a:spcBef>
              <a:spcAft>
                <a:spcPts val="0"/>
              </a:spcAft>
              <a:buClr>
                <a:schemeClr val="dk2"/>
              </a:buClr>
              <a:buSzPts val="1200"/>
              <a:buNone/>
              <a:defRPr sz="1200">
                <a:solidFill>
                  <a:schemeClr val="dk2"/>
                </a:solidFill>
              </a:defRPr>
            </a:lvl7pPr>
            <a:lvl8pPr lvl="7" rtl="0">
              <a:lnSpc>
                <a:spcPct val="100000"/>
              </a:lnSpc>
              <a:spcBef>
                <a:spcPts val="0"/>
              </a:spcBef>
              <a:spcAft>
                <a:spcPts val="0"/>
              </a:spcAft>
              <a:buClr>
                <a:schemeClr val="dk2"/>
              </a:buClr>
              <a:buSzPts val="1200"/>
              <a:buNone/>
              <a:defRPr sz="1200">
                <a:solidFill>
                  <a:schemeClr val="dk2"/>
                </a:solidFill>
              </a:defRPr>
            </a:lvl8pPr>
            <a:lvl9pPr lvl="8" rtl="0">
              <a:lnSpc>
                <a:spcPct val="100000"/>
              </a:lnSpc>
              <a:spcBef>
                <a:spcPts val="0"/>
              </a:spcBef>
              <a:spcAft>
                <a:spcPts val="0"/>
              </a:spcAft>
              <a:buClr>
                <a:schemeClr val="dk2"/>
              </a:buClr>
              <a:buSzPts val="1200"/>
              <a:buNone/>
              <a:defRPr sz="1200">
                <a:solidFill>
                  <a:schemeClr val="dk2"/>
                </a:solidFill>
              </a:defRPr>
            </a:lvl9pPr>
          </a:lstStyle>
          <a:p>
            <a:endParaRPr/>
          </a:p>
        </p:txBody>
      </p:sp>
      <p:cxnSp>
        <p:nvCxnSpPr>
          <p:cNvPr id="59" name="Google Shape;59;p7"/>
          <p:cNvCxnSpPr/>
          <p:nvPr/>
        </p:nvCxnSpPr>
        <p:spPr>
          <a:xfrm>
            <a:off x="3444375" y="2693550"/>
            <a:ext cx="1797900" cy="0"/>
          </a:xfrm>
          <a:prstGeom prst="straightConnector1">
            <a:avLst/>
          </a:prstGeom>
          <a:noFill/>
          <a:ln w="19050" cap="flat" cmpd="sng">
            <a:solidFill>
              <a:schemeClr val="dk2"/>
            </a:solidFill>
            <a:prstDash val="solid"/>
            <a:round/>
            <a:headEnd type="none" w="med" len="med"/>
            <a:tailEnd type="none" w="med" len="med"/>
          </a:ln>
        </p:spPr>
      </p:cxnSp>
      <p:sp>
        <p:nvSpPr>
          <p:cNvPr id="60" name="Google Shape;60;p7"/>
          <p:cNvSpPr txBox="1">
            <a:spLocks noGrp="1"/>
          </p:cNvSpPr>
          <p:nvPr>
            <p:ph type="ctrTitle"/>
          </p:nvPr>
        </p:nvSpPr>
        <p:spPr>
          <a:xfrm flipH="1">
            <a:off x="2714084" y="1890188"/>
            <a:ext cx="3956100" cy="670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4800"/>
              <a:buNone/>
              <a:defRPr sz="48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extLst>
    <p:ext uri="{DCECCB84-F9BA-43D5-87BE-67443E8EF086}">
      <p15:sldGuideLst xmlns:p15="http://schemas.microsoft.com/office/powerpoint/2012/main">
        <p15:guide id="1"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CUSTOM_5">
    <p:bg>
      <p:bgPr>
        <a:gradFill>
          <a:gsLst>
            <a:gs pos="0">
              <a:schemeClr val="dk1"/>
            </a:gs>
            <a:gs pos="100000">
              <a:schemeClr val="lt1"/>
            </a:gs>
          </a:gsLst>
          <a:lin ang="5400700" scaled="0"/>
        </a:gradFill>
        <a:effectLst/>
      </p:bgPr>
    </p:bg>
    <p:spTree>
      <p:nvGrpSpPr>
        <p:cNvPr id="1" name="Shape 76"/>
        <p:cNvGrpSpPr/>
        <p:nvPr/>
      </p:nvGrpSpPr>
      <p:grpSpPr>
        <a:xfrm>
          <a:off x="0" y="0"/>
          <a:ext cx="0" cy="0"/>
          <a:chOff x="0" y="0"/>
          <a:chExt cx="0" cy="0"/>
        </a:xfrm>
      </p:grpSpPr>
      <p:pic>
        <p:nvPicPr>
          <p:cNvPr id="77" name="Google Shape;77;p10"/>
          <p:cNvPicPr preferRelativeResize="0"/>
          <p:nvPr/>
        </p:nvPicPr>
        <p:blipFill rotWithShape="1">
          <a:blip r:embed="rId2">
            <a:alphaModFix/>
          </a:blip>
          <a:srcRect l="5336" t="6603" r="40594"/>
          <a:stretch/>
        </p:blipFill>
        <p:spPr>
          <a:xfrm>
            <a:off x="-8079" y="-15958"/>
            <a:ext cx="2200651" cy="2138376"/>
          </a:xfrm>
          <a:prstGeom prst="rect">
            <a:avLst/>
          </a:prstGeom>
          <a:noFill/>
          <a:ln>
            <a:noFill/>
          </a:ln>
        </p:spPr>
      </p:pic>
      <p:sp>
        <p:nvSpPr>
          <p:cNvPr id="78" name="Google Shape;78;p10"/>
          <p:cNvSpPr txBox="1">
            <a:spLocks noGrp="1"/>
          </p:cNvSpPr>
          <p:nvPr>
            <p:ph type="subTitle" idx="1"/>
          </p:nvPr>
        </p:nvSpPr>
        <p:spPr>
          <a:xfrm>
            <a:off x="2336855" y="2792539"/>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79" name="Google Shape;79;p10"/>
          <p:cNvSpPr txBox="1">
            <a:spLocks noGrp="1"/>
          </p:cNvSpPr>
          <p:nvPr>
            <p:ph type="subTitle" idx="2"/>
          </p:nvPr>
        </p:nvSpPr>
        <p:spPr>
          <a:xfrm>
            <a:off x="4721655" y="2806554"/>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000"/>
              <a:buNone/>
              <a:defRPr sz="1000">
                <a:solidFill>
                  <a:schemeClr val="dk2"/>
                </a:solidFill>
              </a:defRPr>
            </a:lvl1pPr>
            <a:lvl2pPr lvl="1" algn="ctr" rtl="0">
              <a:lnSpc>
                <a:spcPct val="100000"/>
              </a:lnSpc>
              <a:spcBef>
                <a:spcPts val="0"/>
              </a:spcBef>
              <a:spcAft>
                <a:spcPts val="0"/>
              </a:spcAft>
              <a:buClr>
                <a:schemeClr val="dk2"/>
              </a:buClr>
              <a:buSzPts val="1000"/>
              <a:buNone/>
              <a:defRPr sz="1000">
                <a:solidFill>
                  <a:schemeClr val="dk2"/>
                </a:solidFill>
              </a:defRPr>
            </a:lvl2pPr>
            <a:lvl3pPr lvl="2" algn="ctr" rtl="0">
              <a:lnSpc>
                <a:spcPct val="100000"/>
              </a:lnSpc>
              <a:spcBef>
                <a:spcPts val="0"/>
              </a:spcBef>
              <a:spcAft>
                <a:spcPts val="0"/>
              </a:spcAft>
              <a:buClr>
                <a:schemeClr val="dk2"/>
              </a:buClr>
              <a:buSzPts val="1000"/>
              <a:buNone/>
              <a:defRPr sz="1000">
                <a:solidFill>
                  <a:schemeClr val="dk2"/>
                </a:solidFill>
              </a:defRPr>
            </a:lvl3pPr>
            <a:lvl4pPr lvl="3" algn="ctr" rtl="0">
              <a:lnSpc>
                <a:spcPct val="100000"/>
              </a:lnSpc>
              <a:spcBef>
                <a:spcPts val="0"/>
              </a:spcBef>
              <a:spcAft>
                <a:spcPts val="0"/>
              </a:spcAft>
              <a:buClr>
                <a:schemeClr val="dk2"/>
              </a:buClr>
              <a:buSzPts val="1000"/>
              <a:buNone/>
              <a:defRPr sz="1000">
                <a:solidFill>
                  <a:schemeClr val="dk2"/>
                </a:solidFill>
              </a:defRPr>
            </a:lvl4pPr>
            <a:lvl5pPr lvl="4" algn="ctr" rtl="0">
              <a:lnSpc>
                <a:spcPct val="100000"/>
              </a:lnSpc>
              <a:spcBef>
                <a:spcPts val="0"/>
              </a:spcBef>
              <a:spcAft>
                <a:spcPts val="0"/>
              </a:spcAft>
              <a:buClr>
                <a:schemeClr val="dk2"/>
              </a:buClr>
              <a:buSzPts val="1000"/>
              <a:buNone/>
              <a:defRPr sz="1000">
                <a:solidFill>
                  <a:schemeClr val="dk2"/>
                </a:solidFill>
              </a:defRPr>
            </a:lvl5pPr>
            <a:lvl6pPr lvl="5" algn="ctr" rtl="0">
              <a:lnSpc>
                <a:spcPct val="100000"/>
              </a:lnSpc>
              <a:spcBef>
                <a:spcPts val="0"/>
              </a:spcBef>
              <a:spcAft>
                <a:spcPts val="0"/>
              </a:spcAft>
              <a:buClr>
                <a:schemeClr val="dk2"/>
              </a:buClr>
              <a:buSzPts val="1000"/>
              <a:buNone/>
              <a:defRPr sz="1000">
                <a:solidFill>
                  <a:schemeClr val="dk2"/>
                </a:solidFill>
              </a:defRPr>
            </a:lvl6pPr>
            <a:lvl7pPr lvl="6" algn="ctr" rtl="0">
              <a:lnSpc>
                <a:spcPct val="100000"/>
              </a:lnSpc>
              <a:spcBef>
                <a:spcPts val="0"/>
              </a:spcBef>
              <a:spcAft>
                <a:spcPts val="0"/>
              </a:spcAft>
              <a:buClr>
                <a:schemeClr val="dk2"/>
              </a:buClr>
              <a:buSzPts val="1000"/>
              <a:buNone/>
              <a:defRPr sz="1000">
                <a:solidFill>
                  <a:schemeClr val="dk2"/>
                </a:solidFill>
              </a:defRPr>
            </a:lvl7pPr>
            <a:lvl8pPr lvl="7" algn="ctr" rtl="0">
              <a:lnSpc>
                <a:spcPct val="100000"/>
              </a:lnSpc>
              <a:spcBef>
                <a:spcPts val="0"/>
              </a:spcBef>
              <a:spcAft>
                <a:spcPts val="0"/>
              </a:spcAft>
              <a:buClr>
                <a:schemeClr val="dk2"/>
              </a:buClr>
              <a:buSzPts val="1000"/>
              <a:buNone/>
              <a:defRPr sz="1000">
                <a:solidFill>
                  <a:schemeClr val="dk2"/>
                </a:solidFill>
              </a:defRPr>
            </a:lvl8pPr>
            <a:lvl9pPr lvl="8" algn="ctr" rtl="0">
              <a:lnSpc>
                <a:spcPct val="100000"/>
              </a:lnSpc>
              <a:spcBef>
                <a:spcPts val="0"/>
              </a:spcBef>
              <a:spcAft>
                <a:spcPts val="0"/>
              </a:spcAft>
              <a:buClr>
                <a:schemeClr val="dk2"/>
              </a:buClr>
              <a:buSzPts val="1000"/>
              <a:buNone/>
              <a:defRPr sz="1000">
                <a:solidFill>
                  <a:schemeClr val="dk2"/>
                </a:solidFill>
              </a:defRPr>
            </a:lvl9pPr>
          </a:lstStyle>
          <a:p>
            <a:endParaRPr/>
          </a:p>
        </p:txBody>
      </p:sp>
      <p:sp>
        <p:nvSpPr>
          <p:cNvPr id="80" name="Google Shape;80;p10"/>
          <p:cNvSpPr txBox="1">
            <a:spLocks noGrp="1"/>
          </p:cNvSpPr>
          <p:nvPr>
            <p:ph type="ctrTitle"/>
          </p:nvPr>
        </p:nvSpPr>
        <p:spPr>
          <a:xfrm flipH="1">
            <a:off x="4721600" y="507400"/>
            <a:ext cx="36732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
        <p:nvSpPr>
          <p:cNvPr id="81" name="Google Shape;81;p10"/>
          <p:cNvSpPr txBox="1">
            <a:spLocks noGrp="1"/>
          </p:cNvSpPr>
          <p:nvPr>
            <p:ph type="ctrTitle" idx="3"/>
          </p:nvPr>
        </p:nvSpPr>
        <p:spPr>
          <a:xfrm>
            <a:off x="2229313" y="2712600"/>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None/>
              <a:defRPr sz="24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
        <p:nvSpPr>
          <p:cNvPr id="82" name="Google Shape;82;p10"/>
          <p:cNvSpPr txBox="1">
            <a:spLocks noGrp="1"/>
          </p:cNvSpPr>
          <p:nvPr>
            <p:ph type="ctrTitle" idx="4"/>
          </p:nvPr>
        </p:nvSpPr>
        <p:spPr>
          <a:xfrm>
            <a:off x="4572000" y="2712600"/>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400"/>
              <a:buNone/>
              <a:defRPr sz="24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p:cSld name="CUSTOM_7">
    <p:bg>
      <p:bgPr>
        <a:gradFill>
          <a:gsLst>
            <a:gs pos="0">
              <a:schemeClr val="dk1"/>
            </a:gs>
            <a:gs pos="100000">
              <a:schemeClr val="lt1"/>
            </a:gs>
          </a:gsLst>
          <a:lin ang="5400700" scaled="0"/>
        </a:gradFill>
        <a:effectLst/>
      </p:bgPr>
    </p:bg>
    <p:spTree>
      <p:nvGrpSpPr>
        <p:cNvPr id="1" name="Shape 89"/>
        <p:cNvGrpSpPr/>
        <p:nvPr/>
      </p:nvGrpSpPr>
      <p:grpSpPr>
        <a:xfrm>
          <a:off x="0" y="0"/>
          <a:ext cx="0" cy="0"/>
          <a:chOff x="0" y="0"/>
          <a:chExt cx="0" cy="0"/>
        </a:xfrm>
      </p:grpSpPr>
      <p:pic>
        <p:nvPicPr>
          <p:cNvPr id="90" name="Google Shape;90;p12"/>
          <p:cNvPicPr preferRelativeResize="0"/>
          <p:nvPr/>
        </p:nvPicPr>
        <p:blipFill rotWithShape="1">
          <a:blip r:embed="rId2">
            <a:alphaModFix/>
          </a:blip>
          <a:srcRect l="5336" t="6603" r="40594"/>
          <a:stretch/>
        </p:blipFill>
        <p:spPr>
          <a:xfrm flipH="1">
            <a:off x="6951325" y="-15958"/>
            <a:ext cx="2200651" cy="2138376"/>
          </a:xfrm>
          <a:prstGeom prst="rect">
            <a:avLst/>
          </a:prstGeom>
          <a:noFill/>
          <a:ln>
            <a:noFill/>
          </a:ln>
        </p:spPr>
      </p:pic>
      <p:sp>
        <p:nvSpPr>
          <p:cNvPr id="91" name="Google Shape;91;p12"/>
          <p:cNvSpPr txBox="1">
            <a:spLocks noGrp="1"/>
          </p:cNvSpPr>
          <p:nvPr>
            <p:ph type="ctrTitle"/>
          </p:nvPr>
        </p:nvSpPr>
        <p:spPr>
          <a:xfrm flipH="1">
            <a:off x="749100" y="500825"/>
            <a:ext cx="8394900" cy="67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3600">
                <a:solidFill>
                  <a:schemeClr val="dk2"/>
                </a:solidFill>
              </a:defRPr>
            </a:lvl1pPr>
            <a:lvl2pPr lvl="1" algn="r" rtl="0">
              <a:spcBef>
                <a:spcPts val="0"/>
              </a:spcBef>
              <a:spcAft>
                <a:spcPts val="0"/>
              </a:spcAft>
              <a:buClr>
                <a:schemeClr val="dk2"/>
              </a:buClr>
              <a:buSzPts val="2400"/>
              <a:buNone/>
              <a:defRPr sz="2400">
                <a:solidFill>
                  <a:schemeClr val="dk2"/>
                </a:solidFill>
              </a:defRPr>
            </a:lvl2pPr>
            <a:lvl3pPr lvl="2" algn="r" rtl="0">
              <a:spcBef>
                <a:spcPts val="0"/>
              </a:spcBef>
              <a:spcAft>
                <a:spcPts val="0"/>
              </a:spcAft>
              <a:buClr>
                <a:schemeClr val="dk2"/>
              </a:buClr>
              <a:buSzPts val="2400"/>
              <a:buNone/>
              <a:defRPr sz="2400">
                <a:solidFill>
                  <a:schemeClr val="dk2"/>
                </a:solidFill>
              </a:defRPr>
            </a:lvl3pPr>
            <a:lvl4pPr lvl="3" algn="r" rtl="0">
              <a:spcBef>
                <a:spcPts val="0"/>
              </a:spcBef>
              <a:spcAft>
                <a:spcPts val="0"/>
              </a:spcAft>
              <a:buClr>
                <a:schemeClr val="dk2"/>
              </a:buClr>
              <a:buSzPts val="2400"/>
              <a:buNone/>
              <a:defRPr sz="2400">
                <a:solidFill>
                  <a:schemeClr val="dk2"/>
                </a:solidFill>
              </a:defRPr>
            </a:lvl4pPr>
            <a:lvl5pPr lvl="4" algn="r" rtl="0">
              <a:spcBef>
                <a:spcPts val="0"/>
              </a:spcBef>
              <a:spcAft>
                <a:spcPts val="0"/>
              </a:spcAft>
              <a:buClr>
                <a:schemeClr val="dk2"/>
              </a:buClr>
              <a:buSzPts val="2400"/>
              <a:buNone/>
              <a:defRPr sz="2400">
                <a:solidFill>
                  <a:schemeClr val="dk2"/>
                </a:solidFill>
              </a:defRPr>
            </a:lvl5pPr>
            <a:lvl6pPr lvl="5" algn="r" rtl="0">
              <a:spcBef>
                <a:spcPts val="0"/>
              </a:spcBef>
              <a:spcAft>
                <a:spcPts val="0"/>
              </a:spcAft>
              <a:buClr>
                <a:schemeClr val="dk2"/>
              </a:buClr>
              <a:buSzPts val="2400"/>
              <a:buNone/>
              <a:defRPr sz="2400">
                <a:solidFill>
                  <a:schemeClr val="dk2"/>
                </a:solidFill>
              </a:defRPr>
            </a:lvl6pPr>
            <a:lvl7pPr lvl="6" algn="r" rtl="0">
              <a:spcBef>
                <a:spcPts val="0"/>
              </a:spcBef>
              <a:spcAft>
                <a:spcPts val="0"/>
              </a:spcAft>
              <a:buClr>
                <a:schemeClr val="dk2"/>
              </a:buClr>
              <a:buSzPts val="2400"/>
              <a:buNone/>
              <a:defRPr sz="2400">
                <a:solidFill>
                  <a:schemeClr val="dk2"/>
                </a:solidFill>
              </a:defRPr>
            </a:lvl7pPr>
            <a:lvl8pPr lvl="7" algn="r" rtl="0">
              <a:spcBef>
                <a:spcPts val="0"/>
              </a:spcBef>
              <a:spcAft>
                <a:spcPts val="0"/>
              </a:spcAft>
              <a:buClr>
                <a:schemeClr val="dk2"/>
              </a:buClr>
              <a:buSzPts val="2400"/>
              <a:buNone/>
              <a:defRPr sz="2400">
                <a:solidFill>
                  <a:schemeClr val="dk2"/>
                </a:solidFill>
              </a:defRPr>
            </a:lvl8pPr>
            <a:lvl9pPr lvl="8" algn="r" rtl="0">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10">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6" r:id="rId5"/>
    <p:sldLayoutId id="2147483658" r:id="rId6"/>
    <p:sldLayoutId id="2147483660"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A47D00"/>
            </a:gs>
            <a:gs pos="100000">
              <a:srgbClr val="0070C0"/>
            </a:gs>
          </a:gsLst>
          <a:lin ang="5400700" scaled="0"/>
        </a:gradFill>
        <a:effectLst/>
      </p:bgPr>
    </p:bg>
    <p:spTree>
      <p:nvGrpSpPr>
        <p:cNvPr id="1" name="Shape 304"/>
        <p:cNvGrpSpPr/>
        <p:nvPr/>
      </p:nvGrpSpPr>
      <p:grpSpPr>
        <a:xfrm>
          <a:off x="0" y="0"/>
          <a:ext cx="0" cy="0"/>
          <a:chOff x="0" y="0"/>
          <a:chExt cx="0" cy="0"/>
        </a:xfrm>
      </p:grpSpPr>
      <p:sp>
        <p:nvSpPr>
          <p:cNvPr id="305" name="Google Shape;305;p45"/>
          <p:cNvSpPr txBox="1">
            <a:spLocks noGrp="1"/>
          </p:cNvSpPr>
          <p:nvPr>
            <p:ph type="ctrTitle"/>
          </p:nvPr>
        </p:nvSpPr>
        <p:spPr>
          <a:xfrm flipH="1">
            <a:off x="1375500" y="1710242"/>
            <a:ext cx="63930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Image Captioning</a:t>
            </a:r>
            <a:endParaRPr lang="en-US" dirty="0"/>
          </a:p>
        </p:txBody>
      </p:sp>
      <p:sp>
        <p:nvSpPr>
          <p:cNvPr id="306" name="Google Shape;306;p45"/>
          <p:cNvSpPr txBox="1">
            <a:spLocks noGrp="1"/>
          </p:cNvSpPr>
          <p:nvPr>
            <p:ph type="subTitle" idx="1"/>
          </p:nvPr>
        </p:nvSpPr>
        <p:spPr>
          <a:xfrm flipH="1">
            <a:off x="2750250" y="3572579"/>
            <a:ext cx="36435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a:t>Ashraf Adel		196280</a:t>
            </a:r>
          </a:p>
          <a:p>
            <a:pPr marL="0" lvl="0" indent="0" algn="ctr" rtl="0">
              <a:spcBef>
                <a:spcPts val="0"/>
              </a:spcBef>
              <a:spcAft>
                <a:spcPts val="0"/>
              </a:spcAft>
              <a:buNone/>
            </a:pPr>
            <a:r>
              <a:rPr lang="en-US" sz="1600"/>
              <a:t>Farah Aymen 	194233</a:t>
            </a:r>
          </a:p>
          <a:p>
            <a:pPr marL="0" lvl="0" indent="0" algn="ctr" rtl="0">
              <a:spcBef>
                <a:spcPts val="0"/>
              </a:spcBef>
              <a:spcAft>
                <a:spcPts val="0"/>
              </a:spcAft>
              <a:buNone/>
            </a:pPr>
            <a:r>
              <a:rPr lang="en-US" sz="1600"/>
              <a:t>Jacinta Samir	206562</a:t>
            </a:r>
          </a:p>
          <a:p>
            <a:pPr marL="0" lvl="0" indent="0" algn="ctr" rtl="0">
              <a:spcBef>
                <a:spcPts val="0"/>
              </a:spcBef>
              <a:spcAft>
                <a:spcPts val="0"/>
              </a:spcAft>
              <a:buNone/>
            </a:pPr>
            <a:r>
              <a:rPr lang="en-US" sz="1600"/>
              <a:t>Mohamed Negm	206069</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C09200"/>
            </a:gs>
            <a:gs pos="100000">
              <a:srgbClr val="0070C0"/>
            </a:gs>
          </a:gsLst>
          <a:lin ang="5400700" scaled="0"/>
        </a:gradFill>
        <a:effectLst/>
      </p:bgPr>
    </p:bg>
    <p:spTree>
      <p:nvGrpSpPr>
        <p:cNvPr id="1" name="Shape 374"/>
        <p:cNvGrpSpPr/>
        <p:nvPr/>
      </p:nvGrpSpPr>
      <p:grpSpPr>
        <a:xfrm>
          <a:off x="0" y="0"/>
          <a:ext cx="0" cy="0"/>
          <a:chOff x="0" y="0"/>
          <a:chExt cx="0" cy="0"/>
        </a:xfrm>
      </p:grpSpPr>
      <p:sp>
        <p:nvSpPr>
          <p:cNvPr id="377" name="Google Shape;377;p51"/>
          <p:cNvSpPr txBox="1">
            <a:spLocks noGrp="1"/>
          </p:cNvSpPr>
          <p:nvPr>
            <p:ph type="ctrTitle"/>
          </p:nvPr>
        </p:nvSpPr>
        <p:spPr>
          <a:xfrm flipH="1">
            <a:off x="4785396" y="287567"/>
            <a:ext cx="36732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COMPARITIVE ANALYSIS: Applying PCA</a:t>
            </a:r>
            <a:endParaRPr dirty="0"/>
          </a:p>
        </p:txBody>
      </p:sp>
      <p:pic>
        <p:nvPicPr>
          <p:cNvPr id="9" name="Picture 8">
            <a:extLst>
              <a:ext uri="{FF2B5EF4-FFF2-40B4-BE49-F238E27FC236}">
                <a16:creationId xmlns:a16="http://schemas.microsoft.com/office/drawing/2014/main" id="{AED12732-27CC-2B60-B8E4-10505F2B9D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04" y="1991855"/>
            <a:ext cx="4038600" cy="2882265"/>
          </a:xfrm>
          <a:prstGeom prst="rect">
            <a:avLst/>
          </a:prstGeom>
        </p:spPr>
      </p:pic>
      <p:pic>
        <p:nvPicPr>
          <p:cNvPr id="10" name="Picture 9">
            <a:extLst>
              <a:ext uri="{FF2B5EF4-FFF2-40B4-BE49-F238E27FC236}">
                <a16:creationId xmlns:a16="http://schemas.microsoft.com/office/drawing/2014/main" id="{EE0BA88F-C89C-BF4F-5AB8-70071D6CAA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5396" y="1991855"/>
            <a:ext cx="4008120" cy="2885440"/>
          </a:xfrm>
          <a:prstGeom prst="rect">
            <a:avLst/>
          </a:prstGeom>
        </p:spPr>
      </p:pic>
      <p:sp>
        <p:nvSpPr>
          <p:cNvPr id="11" name="Google Shape;381;p51">
            <a:extLst>
              <a:ext uri="{FF2B5EF4-FFF2-40B4-BE49-F238E27FC236}">
                <a16:creationId xmlns:a16="http://schemas.microsoft.com/office/drawing/2014/main" id="{05F3EAEA-8D85-3714-21BC-AF4ABF9D8228}"/>
              </a:ext>
            </a:extLst>
          </p:cNvPr>
          <p:cNvSpPr txBox="1">
            <a:spLocks/>
          </p:cNvSpPr>
          <p:nvPr/>
        </p:nvSpPr>
        <p:spPr>
          <a:xfrm>
            <a:off x="1520528" y="4789205"/>
            <a:ext cx="1403352" cy="354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9pPr>
          </a:lstStyle>
          <a:p>
            <a:pPr marL="0" indent="0"/>
            <a:r>
              <a:rPr lang="en-US" sz="1500" dirty="0" err="1">
                <a:effectLst/>
                <a:latin typeface="Roboto Condensed Light" panose="02000000000000000000" pitchFamily="2" charset="0"/>
                <a:ea typeface="Roboto Condensed Light" panose="02000000000000000000" pitchFamily="2" charset="0"/>
                <a:cs typeface="Roboto Condensed Light" panose="02000000000000000000" pitchFamily="2" charset="0"/>
              </a:rPr>
              <a:t>SkipGram</a:t>
            </a:r>
            <a:endParaRPr lang="en-US" sz="1500" dirty="0">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12" name="Google Shape;381;p51">
            <a:extLst>
              <a:ext uri="{FF2B5EF4-FFF2-40B4-BE49-F238E27FC236}">
                <a16:creationId xmlns:a16="http://schemas.microsoft.com/office/drawing/2014/main" id="{915FCAE0-F8F2-924E-CEA7-B6D2CEF023B5}"/>
              </a:ext>
            </a:extLst>
          </p:cNvPr>
          <p:cNvSpPr txBox="1">
            <a:spLocks/>
          </p:cNvSpPr>
          <p:nvPr/>
        </p:nvSpPr>
        <p:spPr>
          <a:xfrm>
            <a:off x="6220122" y="4789205"/>
            <a:ext cx="1403352" cy="354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9pPr>
          </a:lstStyle>
          <a:p>
            <a:pPr marL="0" indent="0"/>
            <a:r>
              <a:rPr lang="en-US" sz="1500"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CBOW</a:t>
            </a:r>
          </a:p>
        </p:txBody>
      </p:sp>
    </p:spTree>
    <p:extLst>
      <p:ext uri="{BB962C8B-B14F-4D97-AF65-F5344CB8AC3E}">
        <p14:creationId xmlns:p14="http://schemas.microsoft.com/office/powerpoint/2010/main" val="42840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C09200"/>
            </a:gs>
            <a:gs pos="100000">
              <a:srgbClr val="0070C0"/>
            </a:gs>
          </a:gsLst>
          <a:lin ang="5400700" scaled="0"/>
        </a:gradFill>
        <a:effectLst/>
      </p:bgPr>
    </p:bg>
    <p:spTree>
      <p:nvGrpSpPr>
        <p:cNvPr id="1" name="Shape 894"/>
        <p:cNvGrpSpPr/>
        <p:nvPr/>
      </p:nvGrpSpPr>
      <p:grpSpPr>
        <a:xfrm>
          <a:off x="0" y="0"/>
          <a:ext cx="0" cy="0"/>
          <a:chOff x="0" y="0"/>
          <a:chExt cx="0" cy="0"/>
        </a:xfrm>
      </p:grpSpPr>
      <p:sp>
        <p:nvSpPr>
          <p:cNvPr id="895" name="Google Shape;895;p70"/>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Conclusion</a:t>
            </a:r>
            <a:endParaRPr dirty="0"/>
          </a:p>
        </p:txBody>
      </p:sp>
      <p:sp>
        <p:nvSpPr>
          <p:cNvPr id="896" name="Google Shape;896;p70"/>
          <p:cNvSpPr txBox="1">
            <a:spLocks noGrp="1"/>
          </p:cNvSpPr>
          <p:nvPr>
            <p:ph type="subTitle" idx="1"/>
          </p:nvPr>
        </p:nvSpPr>
        <p:spPr>
          <a:xfrm>
            <a:off x="4837600" y="1329975"/>
            <a:ext cx="3576600" cy="2483400"/>
          </a:xfrm>
          <a:prstGeom prst="rect">
            <a:avLst/>
          </a:prstGeom>
        </p:spPr>
        <p:txBody>
          <a:bodyPr spcFirstLastPara="1" wrap="square" lIns="91425" tIns="91425" rIns="91425" bIns="91425" anchor="ctr" anchorCtr="0">
            <a:noAutofit/>
          </a:bodyPr>
          <a:lstStyle/>
          <a:p>
            <a:pPr marL="0" lvl="0" indent="0" algn="l" rtl="0">
              <a:spcBef>
                <a:spcPts val="300"/>
              </a:spcBef>
              <a:spcAft>
                <a:spcPts val="0"/>
              </a:spcAft>
              <a:buClr>
                <a:schemeClr val="dk1"/>
              </a:buClr>
              <a:buSzPts val="1100"/>
              <a:buFont typeface="Arial"/>
              <a:buNone/>
            </a:pPr>
            <a:r>
              <a:rPr lang="en-US" sz="1800" dirty="0" err="1">
                <a:effectLst/>
                <a:latin typeface="Times New Roman" panose="02020603050405020304" pitchFamily="18" charset="0"/>
                <a:ea typeface="Calibri" panose="020F0502020204030204" pitchFamily="34" charset="0"/>
                <a:cs typeface="Arial" panose="020B0604020202020204" pitchFamily="34" charset="0"/>
              </a:rPr>
              <a:t>ChatGPT</a:t>
            </a:r>
            <a:r>
              <a:rPr lang="en-US" sz="1800" dirty="0">
                <a:effectLst/>
                <a:latin typeface="Times New Roman" panose="02020603050405020304" pitchFamily="18" charset="0"/>
                <a:ea typeface="Calibri" panose="020F0502020204030204" pitchFamily="34" charset="0"/>
                <a:cs typeface="Arial" panose="020B0604020202020204" pitchFamily="34" charset="0"/>
              </a:rPr>
              <a:t> has generated promising outputs but cannot competently replace human work, and should be an assistive tool. Regarding the word embeddings, although Skip-gram outperformed CBOW, its results were still not satisfactory. Thus, we will also be utilizing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GloVe</a:t>
            </a:r>
            <a:r>
              <a:rPr lang="en-US" sz="1800" dirty="0">
                <a:effectLst/>
                <a:latin typeface="Times New Roman" panose="02020603050405020304" pitchFamily="18" charset="0"/>
                <a:ea typeface="Calibri" panose="020F0502020204030204" pitchFamily="34" charset="0"/>
                <a:cs typeface="Arial" panose="020B0604020202020204" pitchFamily="34" charset="0"/>
              </a:rPr>
              <a:t> in Phase II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C09200"/>
            </a:gs>
            <a:gs pos="100000">
              <a:srgbClr val="0070C0"/>
            </a:gs>
          </a:gsLst>
          <a:lin ang="5400700" scaled="0"/>
        </a:gradFill>
        <a:effectLst/>
      </p:bgPr>
    </p:bg>
    <p:spTree>
      <p:nvGrpSpPr>
        <p:cNvPr id="1" name="Shape 889"/>
        <p:cNvGrpSpPr/>
        <p:nvPr/>
      </p:nvGrpSpPr>
      <p:grpSpPr>
        <a:xfrm>
          <a:off x="0" y="0"/>
          <a:ext cx="0" cy="0"/>
          <a:chOff x="0" y="0"/>
          <a:chExt cx="0" cy="0"/>
        </a:xfrm>
      </p:grpSpPr>
      <p:sp>
        <p:nvSpPr>
          <p:cNvPr id="890" name="Google Shape;890;p69"/>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09200"/>
            </a:gs>
            <a:gs pos="100000">
              <a:srgbClr val="0070C0"/>
            </a:gs>
          </a:gsLst>
          <a:lin ang="5400700" scaled="0"/>
        </a:gradFill>
        <a:effectLst/>
      </p:bgPr>
    </p:bg>
    <p:spTree>
      <p:nvGrpSpPr>
        <p:cNvPr id="1" name="Shape 310"/>
        <p:cNvGrpSpPr/>
        <p:nvPr/>
      </p:nvGrpSpPr>
      <p:grpSpPr>
        <a:xfrm>
          <a:off x="0" y="0"/>
          <a:ext cx="0" cy="0"/>
          <a:chOff x="0" y="0"/>
          <a:chExt cx="0" cy="0"/>
        </a:xfrm>
      </p:grpSpPr>
      <p:sp>
        <p:nvSpPr>
          <p:cNvPr id="311" name="Google Shape;311;p46"/>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400" dirty="0"/>
              <a:t>TABLE OF CONTENTS</a:t>
            </a:r>
            <a:endParaRPr sz="4400" dirty="0"/>
          </a:p>
        </p:txBody>
      </p:sp>
      <p:sp>
        <p:nvSpPr>
          <p:cNvPr id="312" name="Google Shape;312;p46"/>
          <p:cNvSpPr txBox="1">
            <a:spLocks noGrp="1"/>
          </p:cNvSpPr>
          <p:nvPr>
            <p:ph type="ctrTitle"/>
          </p:nvPr>
        </p:nvSpPr>
        <p:spPr>
          <a:xfrm>
            <a:off x="1586132" y="2042080"/>
            <a:ext cx="305755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800" dirty="0"/>
              <a:t>Introduction &amp; PreProcessing</a:t>
            </a:r>
            <a:endParaRPr sz="1800" dirty="0"/>
          </a:p>
        </p:txBody>
      </p:sp>
      <p:sp>
        <p:nvSpPr>
          <p:cNvPr id="313" name="Google Shape;313;p46"/>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t>What is Image Captioning?</a:t>
            </a:r>
            <a:endParaRPr sz="1800" dirty="0"/>
          </a:p>
        </p:txBody>
      </p:sp>
      <p:sp>
        <p:nvSpPr>
          <p:cNvPr id="314" name="Google Shape;314;p46"/>
          <p:cNvSpPr txBox="1">
            <a:spLocks noGrp="1"/>
          </p:cNvSpPr>
          <p:nvPr>
            <p:ph type="title" idx="9"/>
          </p:nvPr>
        </p:nvSpPr>
        <p:spPr>
          <a:xfrm>
            <a:off x="21281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5400" dirty="0"/>
              <a:t>01</a:t>
            </a:r>
            <a:endParaRPr sz="5400" dirty="0"/>
          </a:p>
        </p:txBody>
      </p:sp>
      <p:sp>
        <p:nvSpPr>
          <p:cNvPr id="315" name="Google Shape;315;p46"/>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dirty="0"/>
              <a:t>Comparative Analysis</a:t>
            </a:r>
            <a:endParaRPr sz="2000" dirty="0"/>
          </a:p>
        </p:txBody>
      </p:sp>
      <p:sp>
        <p:nvSpPr>
          <p:cNvPr id="316" name="Google Shape;316;p46"/>
          <p:cNvSpPr txBox="1">
            <a:spLocks noGrp="1"/>
          </p:cNvSpPr>
          <p:nvPr>
            <p:ph type="subTitle" idx="3"/>
          </p:nvPr>
        </p:nvSpPr>
        <p:spPr>
          <a:xfrm>
            <a:off x="1730332" y="4048600"/>
            <a:ext cx="2772538"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t>Analyzing and comparing between word embeddings: CBOW,  Skipgram</a:t>
            </a:r>
            <a:endParaRPr sz="1800" dirty="0"/>
          </a:p>
        </p:txBody>
      </p:sp>
      <p:sp>
        <p:nvSpPr>
          <p:cNvPr id="317" name="Google Shape;317;p46"/>
          <p:cNvSpPr txBox="1">
            <a:spLocks noGrp="1"/>
          </p:cNvSpPr>
          <p:nvPr>
            <p:ph type="title" idx="13"/>
          </p:nvPr>
        </p:nvSpPr>
        <p:spPr>
          <a:xfrm>
            <a:off x="21281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5400" dirty="0"/>
              <a:t>03</a:t>
            </a:r>
            <a:endParaRPr sz="5400" dirty="0"/>
          </a:p>
        </p:txBody>
      </p:sp>
      <p:sp>
        <p:nvSpPr>
          <p:cNvPr id="318" name="Google Shape;318;p46"/>
          <p:cNvSpPr txBox="1">
            <a:spLocks noGrp="1"/>
          </p:cNvSpPr>
          <p:nvPr>
            <p:ph type="ctrTitle" idx="4"/>
          </p:nvPr>
        </p:nvSpPr>
        <p:spPr>
          <a:xfrm>
            <a:off x="4824357" y="2068589"/>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dirty="0"/>
              <a:t>ChatGPT</a:t>
            </a:r>
            <a:endParaRPr sz="2000" dirty="0"/>
          </a:p>
        </p:txBody>
      </p:sp>
      <p:sp>
        <p:nvSpPr>
          <p:cNvPr id="319" name="Google Shape;319;p46"/>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t>Analyzing ChatGPT output</a:t>
            </a:r>
            <a:endParaRPr sz="1800" dirty="0"/>
          </a:p>
        </p:txBody>
      </p:sp>
      <p:sp>
        <p:nvSpPr>
          <p:cNvPr id="320" name="Google Shape;320;p46"/>
          <p:cNvSpPr txBox="1">
            <a:spLocks noGrp="1"/>
          </p:cNvSpPr>
          <p:nvPr>
            <p:ph type="title" idx="14"/>
          </p:nvPr>
        </p:nvSpPr>
        <p:spPr>
          <a:xfrm>
            <a:off x="52620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5400" dirty="0"/>
              <a:t>02</a:t>
            </a:r>
            <a:endParaRPr sz="5400" dirty="0"/>
          </a:p>
        </p:txBody>
      </p:sp>
      <p:sp>
        <p:nvSpPr>
          <p:cNvPr id="321" name="Google Shape;321;p46"/>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dirty="0"/>
              <a:t>Conclusion</a:t>
            </a:r>
            <a:endParaRPr sz="2000" dirty="0"/>
          </a:p>
        </p:txBody>
      </p:sp>
      <p:sp>
        <p:nvSpPr>
          <p:cNvPr id="322" name="Google Shape;322;p46"/>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dirty="0"/>
              <a:t>What’s next?</a:t>
            </a:r>
            <a:endParaRPr sz="1800" dirty="0"/>
          </a:p>
        </p:txBody>
      </p:sp>
      <p:sp>
        <p:nvSpPr>
          <p:cNvPr id="323" name="Google Shape;323;p46"/>
          <p:cNvSpPr txBox="1">
            <a:spLocks noGrp="1"/>
          </p:cNvSpPr>
          <p:nvPr>
            <p:ph type="title" idx="15"/>
          </p:nvPr>
        </p:nvSpPr>
        <p:spPr>
          <a:xfrm>
            <a:off x="52620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5400" dirty="0"/>
              <a:t>04</a:t>
            </a:r>
            <a:endParaRPr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C09200"/>
            </a:gs>
            <a:gs pos="100000">
              <a:srgbClr val="0070C0"/>
            </a:gs>
          </a:gsLst>
          <a:lin ang="5400700" scaled="0"/>
        </a:gradFill>
        <a:effectLst/>
      </p:bgPr>
    </p:bg>
    <p:spTree>
      <p:nvGrpSpPr>
        <p:cNvPr id="1" name="Shape 327"/>
        <p:cNvGrpSpPr/>
        <p:nvPr/>
      </p:nvGrpSpPr>
      <p:grpSpPr>
        <a:xfrm>
          <a:off x="0" y="0"/>
          <a:ext cx="0" cy="0"/>
          <a:chOff x="0" y="0"/>
          <a:chExt cx="0" cy="0"/>
        </a:xfrm>
      </p:grpSpPr>
      <p:sp>
        <p:nvSpPr>
          <p:cNvPr id="328" name="Google Shape;328;p47"/>
          <p:cNvSpPr txBox="1">
            <a:spLocks noGrp="1"/>
          </p:cNvSpPr>
          <p:nvPr>
            <p:ph type="subTitle" idx="1"/>
          </p:nvPr>
        </p:nvSpPr>
        <p:spPr>
          <a:xfrm>
            <a:off x="4837600" y="1576975"/>
            <a:ext cx="4146912" cy="1989600"/>
          </a:xfrm>
          <a:prstGeom prst="rect">
            <a:avLst/>
          </a:prstGeom>
        </p:spPr>
        <p:txBody>
          <a:bodyPr spcFirstLastPara="1" wrap="square" lIns="91425" tIns="91425" rIns="91425" bIns="91425" anchor="ctr" anchorCtr="0">
            <a:noAutofit/>
          </a:bodyPr>
          <a:lstStyle/>
          <a:p>
            <a:pPr marL="0" marR="0" indent="0" algn="just">
              <a:spcBef>
                <a:spcPts val="0"/>
              </a:spcBef>
              <a:spcAft>
                <a:spcPts val="0"/>
              </a:spcAft>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Image captioning is a task of generating natural language descriptions of the content of an image. It has been an active research topic in the field of computer vision and natural language processing for several years. In this literature review, we will discuss some of the significant contributions made to image captioning and explore the current state-of-the-art models.</a:t>
            </a: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329" name="Google Shape;329;p4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C09200"/>
            </a:gs>
            <a:gs pos="100000">
              <a:srgbClr val="0070C0"/>
            </a:gs>
          </a:gsLst>
          <a:lin ang="5400700" scaled="0"/>
        </a:gradFill>
        <a:effectLst/>
      </p:bgPr>
    </p:bg>
    <p:spTree>
      <p:nvGrpSpPr>
        <p:cNvPr id="1" name="Shape 327"/>
        <p:cNvGrpSpPr/>
        <p:nvPr/>
      </p:nvGrpSpPr>
      <p:grpSpPr>
        <a:xfrm>
          <a:off x="0" y="0"/>
          <a:ext cx="0" cy="0"/>
          <a:chOff x="0" y="0"/>
          <a:chExt cx="0" cy="0"/>
        </a:xfrm>
      </p:grpSpPr>
      <p:sp>
        <p:nvSpPr>
          <p:cNvPr id="329" name="Google Shape;329;p47"/>
          <p:cNvSpPr txBox="1">
            <a:spLocks noGrp="1"/>
          </p:cNvSpPr>
          <p:nvPr>
            <p:ph type="ctrTitle"/>
          </p:nvPr>
        </p:nvSpPr>
        <p:spPr>
          <a:xfrm flipH="1">
            <a:off x="434182" y="9792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Pre-Processing</a:t>
            </a:r>
            <a:endParaRPr dirty="0"/>
          </a:p>
        </p:txBody>
      </p:sp>
      <p:sp>
        <p:nvSpPr>
          <p:cNvPr id="2" name="Google Shape;329;p47">
            <a:extLst>
              <a:ext uri="{FF2B5EF4-FFF2-40B4-BE49-F238E27FC236}">
                <a16:creationId xmlns:a16="http://schemas.microsoft.com/office/drawing/2014/main" id="{0CA6376C-5080-B2A9-460D-6FE22F6889AE}"/>
              </a:ext>
            </a:extLst>
          </p:cNvPr>
          <p:cNvSpPr txBox="1">
            <a:spLocks/>
          </p:cNvSpPr>
          <p:nvPr/>
        </p:nvSpPr>
        <p:spPr>
          <a:xfrm flipH="1">
            <a:off x="434182" y="2146012"/>
            <a:ext cx="3956100" cy="67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3600"/>
              <a:buFont typeface="Squada One"/>
              <a:buNone/>
              <a:defRPr sz="3600" b="0" i="0" u="none" strike="noStrike" cap="none">
                <a:solidFill>
                  <a:schemeClr val="dk2"/>
                </a:solidFill>
                <a:latin typeface="Squada One"/>
                <a:ea typeface="Squada One"/>
                <a:cs typeface="Squada One"/>
                <a:sym typeface="Squada One"/>
              </a:defRPr>
            </a:lvl1pPr>
            <a:lvl2pPr marR="0" lvl="1"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2pPr>
            <a:lvl3pPr marR="0" lvl="2"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3pPr>
            <a:lvl4pPr marR="0" lvl="3"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4pPr>
            <a:lvl5pPr marR="0" lvl="4"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5pPr>
            <a:lvl6pPr marR="0" lvl="5"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6pPr>
            <a:lvl7pPr marR="0" lvl="6"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7pPr>
            <a:lvl8pPr marR="0" lvl="7"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8pPr>
            <a:lvl9pPr marR="0" lvl="8"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9pPr>
          </a:lstStyle>
          <a:p>
            <a:r>
              <a:rPr lang="en-US" sz="2800" dirty="0"/>
              <a:t>caption's structure:</a:t>
            </a:r>
          </a:p>
        </p:txBody>
      </p:sp>
      <p:pic>
        <p:nvPicPr>
          <p:cNvPr id="4" name="Picture 3">
            <a:extLst>
              <a:ext uri="{FF2B5EF4-FFF2-40B4-BE49-F238E27FC236}">
                <a16:creationId xmlns:a16="http://schemas.microsoft.com/office/drawing/2014/main" id="{CB6CB92F-69E7-33C3-2585-3179A704BEAC}"/>
              </a:ext>
            </a:extLst>
          </p:cNvPr>
          <p:cNvPicPr>
            <a:picLocks noChangeAspect="1"/>
          </p:cNvPicPr>
          <p:nvPr/>
        </p:nvPicPr>
        <p:blipFill>
          <a:blip r:embed="rId3"/>
          <a:stretch>
            <a:fillRect/>
          </a:stretch>
        </p:blipFill>
        <p:spPr>
          <a:xfrm>
            <a:off x="4753720" y="1251508"/>
            <a:ext cx="4227438" cy="1344560"/>
          </a:xfrm>
          <a:prstGeom prst="rect">
            <a:avLst/>
          </a:prstGeom>
        </p:spPr>
      </p:pic>
      <p:cxnSp>
        <p:nvCxnSpPr>
          <p:cNvPr id="6" name="Straight Arrow Connector 5">
            <a:extLst>
              <a:ext uri="{FF2B5EF4-FFF2-40B4-BE49-F238E27FC236}">
                <a16:creationId xmlns:a16="http://schemas.microsoft.com/office/drawing/2014/main" id="{31190383-4470-1F23-28DF-7DAD306CFC17}"/>
              </a:ext>
            </a:extLst>
          </p:cNvPr>
          <p:cNvCxnSpPr>
            <a:cxnSpLocks/>
          </p:cNvCxnSpPr>
          <p:nvPr/>
        </p:nvCxnSpPr>
        <p:spPr>
          <a:xfrm>
            <a:off x="6665119" y="2650331"/>
            <a:ext cx="0" cy="31432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9" name="Picture 8">
            <a:extLst>
              <a:ext uri="{FF2B5EF4-FFF2-40B4-BE49-F238E27FC236}">
                <a16:creationId xmlns:a16="http://schemas.microsoft.com/office/drawing/2014/main" id="{52699EE5-6B65-A206-05F9-E47526EA5FBF}"/>
              </a:ext>
            </a:extLst>
          </p:cNvPr>
          <p:cNvPicPr>
            <a:picLocks noChangeAspect="1"/>
          </p:cNvPicPr>
          <p:nvPr/>
        </p:nvPicPr>
        <p:blipFill>
          <a:blip r:embed="rId4"/>
          <a:stretch>
            <a:fillRect/>
          </a:stretch>
        </p:blipFill>
        <p:spPr>
          <a:xfrm>
            <a:off x="4753720" y="2982610"/>
            <a:ext cx="3884935" cy="1922442"/>
          </a:xfrm>
          <a:prstGeom prst="rect">
            <a:avLst/>
          </a:prstGeom>
        </p:spPr>
      </p:pic>
    </p:spTree>
    <p:extLst>
      <p:ext uri="{BB962C8B-B14F-4D97-AF65-F5344CB8AC3E}">
        <p14:creationId xmlns:p14="http://schemas.microsoft.com/office/powerpoint/2010/main" val="211205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C09200"/>
            </a:gs>
            <a:gs pos="100000">
              <a:srgbClr val="0070C0"/>
            </a:gs>
          </a:gsLst>
          <a:lin ang="5400700" scaled="0"/>
        </a:gradFill>
        <a:effectLst/>
      </p:bgPr>
    </p:bg>
    <p:spTree>
      <p:nvGrpSpPr>
        <p:cNvPr id="1" name="Shape 327"/>
        <p:cNvGrpSpPr/>
        <p:nvPr/>
      </p:nvGrpSpPr>
      <p:grpSpPr>
        <a:xfrm>
          <a:off x="0" y="0"/>
          <a:ext cx="0" cy="0"/>
          <a:chOff x="0" y="0"/>
          <a:chExt cx="0" cy="0"/>
        </a:xfrm>
      </p:grpSpPr>
      <p:sp>
        <p:nvSpPr>
          <p:cNvPr id="329" name="Google Shape;329;p47"/>
          <p:cNvSpPr txBox="1">
            <a:spLocks noGrp="1"/>
          </p:cNvSpPr>
          <p:nvPr>
            <p:ph type="ctrTitle"/>
          </p:nvPr>
        </p:nvSpPr>
        <p:spPr>
          <a:xfrm flipH="1">
            <a:off x="434182" y="9792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Pre-Processing</a:t>
            </a:r>
            <a:endParaRPr dirty="0"/>
          </a:p>
        </p:txBody>
      </p:sp>
      <p:sp>
        <p:nvSpPr>
          <p:cNvPr id="2" name="Google Shape;329;p47">
            <a:extLst>
              <a:ext uri="{FF2B5EF4-FFF2-40B4-BE49-F238E27FC236}">
                <a16:creationId xmlns:a16="http://schemas.microsoft.com/office/drawing/2014/main" id="{0CA6376C-5080-B2A9-460D-6FE22F6889AE}"/>
              </a:ext>
            </a:extLst>
          </p:cNvPr>
          <p:cNvSpPr txBox="1">
            <a:spLocks/>
          </p:cNvSpPr>
          <p:nvPr/>
        </p:nvSpPr>
        <p:spPr>
          <a:xfrm flipH="1">
            <a:off x="434182" y="2146012"/>
            <a:ext cx="3956100" cy="67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3600"/>
              <a:buFont typeface="Squada One"/>
              <a:buNone/>
              <a:defRPr sz="3600" b="0" i="0" u="none" strike="noStrike" cap="none">
                <a:solidFill>
                  <a:schemeClr val="dk2"/>
                </a:solidFill>
                <a:latin typeface="Squada One"/>
                <a:ea typeface="Squada One"/>
                <a:cs typeface="Squada One"/>
                <a:sym typeface="Squada One"/>
              </a:defRPr>
            </a:lvl1pPr>
            <a:lvl2pPr marR="0" lvl="1"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2pPr>
            <a:lvl3pPr marR="0" lvl="2"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3pPr>
            <a:lvl4pPr marR="0" lvl="3"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4pPr>
            <a:lvl5pPr marR="0" lvl="4"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5pPr>
            <a:lvl6pPr marR="0" lvl="5"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6pPr>
            <a:lvl7pPr marR="0" lvl="6"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7pPr>
            <a:lvl8pPr marR="0" lvl="7"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8pPr>
            <a:lvl9pPr marR="0" lvl="8"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9pPr>
          </a:lstStyle>
          <a:p>
            <a:r>
              <a:rPr lang="en-US" sz="2400" dirty="0"/>
              <a:t>Overview of Pipeline:</a:t>
            </a:r>
          </a:p>
        </p:txBody>
      </p:sp>
      <p:sp>
        <p:nvSpPr>
          <p:cNvPr id="5" name="Google Shape;329;p47">
            <a:extLst>
              <a:ext uri="{FF2B5EF4-FFF2-40B4-BE49-F238E27FC236}">
                <a16:creationId xmlns:a16="http://schemas.microsoft.com/office/drawing/2014/main" id="{8BF765DD-505A-5CFF-8551-4627800C3A61}"/>
              </a:ext>
            </a:extLst>
          </p:cNvPr>
          <p:cNvSpPr txBox="1">
            <a:spLocks/>
          </p:cNvSpPr>
          <p:nvPr/>
        </p:nvSpPr>
        <p:spPr>
          <a:xfrm flipH="1">
            <a:off x="4832301" y="1034221"/>
            <a:ext cx="3756844" cy="30750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3600"/>
              <a:buFont typeface="Squada One"/>
              <a:buNone/>
              <a:defRPr sz="3600" b="0" i="0" u="none" strike="noStrike" cap="none">
                <a:solidFill>
                  <a:schemeClr val="dk2"/>
                </a:solidFill>
                <a:latin typeface="Squada One"/>
                <a:ea typeface="Squada One"/>
                <a:cs typeface="Squada One"/>
                <a:sym typeface="Squada One"/>
              </a:defRPr>
            </a:lvl1pPr>
            <a:lvl2pPr marR="0" lvl="1"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2pPr>
            <a:lvl3pPr marR="0" lvl="2"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3pPr>
            <a:lvl4pPr marR="0" lvl="3"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4pPr>
            <a:lvl5pPr marR="0" lvl="4"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5pPr>
            <a:lvl6pPr marR="0" lvl="5"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6pPr>
            <a:lvl7pPr marR="0" lvl="6"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7pPr>
            <a:lvl8pPr marR="0" lvl="7"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8pPr>
            <a:lvl9pPr marR="0" lvl="8"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9pPr>
          </a:lstStyle>
          <a:p>
            <a:pPr algn="l"/>
            <a:r>
              <a:rPr lang="en-US" sz="1400" dirty="0" err="1"/>
              <a:t>imgToCaptions</a:t>
            </a:r>
            <a:r>
              <a:rPr lang="en-US" sz="1400" dirty="0"/>
              <a:t> dictionary</a:t>
            </a:r>
          </a:p>
          <a:p>
            <a:pPr algn="l"/>
            <a:r>
              <a:rPr lang="en-US" sz="1400" dirty="0"/>
              <a:t>         basic </a:t>
            </a:r>
            <a:r>
              <a:rPr lang="en-US" sz="1400" dirty="0" err="1"/>
              <a:t>stopwords</a:t>
            </a:r>
            <a:r>
              <a:rPr lang="en-US" sz="1400" dirty="0"/>
              <a:t> removed</a:t>
            </a:r>
          </a:p>
          <a:p>
            <a:pPr algn="l"/>
            <a:r>
              <a:rPr lang="en-US" sz="1400" dirty="0"/>
              <a:t>         no stemming; should be coherent English</a:t>
            </a:r>
          </a:p>
          <a:p>
            <a:pPr algn="l"/>
            <a:r>
              <a:rPr lang="en-US" sz="1400" dirty="0"/>
              <a:t>         8k images * 5 captions * 7 words ≈ 280k words</a:t>
            </a:r>
          </a:p>
          <a:p>
            <a:pPr algn="l"/>
            <a:endParaRPr lang="en-US" sz="1400" dirty="0"/>
          </a:p>
          <a:p>
            <a:pPr algn="l"/>
            <a:r>
              <a:rPr lang="en-US" sz="1400" dirty="0"/>
              <a:t>vocab of words</a:t>
            </a:r>
          </a:p>
          <a:p>
            <a:pPr algn="l"/>
            <a:r>
              <a:rPr lang="en-US" sz="1400" dirty="0"/>
              <a:t>         function to limit words by </a:t>
            </a:r>
            <a:r>
              <a:rPr lang="en-US" sz="1400" dirty="0">
                <a:solidFill>
                  <a:srgbClr val="92D050"/>
                </a:solidFill>
              </a:rPr>
              <a:t>frequency threshold</a:t>
            </a:r>
          </a:p>
          <a:p>
            <a:pPr algn="l"/>
            <a:r>
              <a:rPr lang="en-US" sz="1400" dirty="0"/>
              <a:t>         full vocab ≈ 8k words</a:t>
            </a:r>
          </a:p>
          <a:p>
            <a:pPr algn="l"/>
            <a:r>
              <a:rPr lang="en-US" sz="1400" dirty="0"/>
              <a:t>         &gt;= 5 occurring words ≈ 3k words</a:t>
            </a:r>
          </a:p>
          <a:p>
            <a:pPr algn="l"/>
            <a:endParaRPr lang="en-US" sz="1400" dirty="0"/>
          </a:p>
          <a:p>
            <a:pPr algn="l"/>
            <a:r>
              <a:rPr lang="en-US" sz="1400" dirty="0" err="1"/>
              <a:t>wordToIdx</a:t>
            </a:r>
            <a:r>
              <a:rPr lang="en-US" sz="1400" dirty="0"/>
              <a:t> dictionary</a:t>
            </a:r>
          </a:p>
          <a:p>
            <a:pPr algn="l"/>
            <a:endParaRPr lang="en-US" sz="1400" dirty="0"/>
          </a:p>
          <a:p>
            <a:pPr algn="l"/>
            <a:r>
              <a:rPr lang="en-US" sz="1400" dirty="0">
                <a:solidFill>
                  <a:srgbClr val="92D050"/>
                </a:solidFill>
              </a:rPr>
              <a:t>prefix</a:t>
            </a:r>
            <a:r>
              <a:rPr lang="en-US" sz="1400" dirty="0"/>
              <a:t>, suffix words to each caption</a:t>
            </a:r>
          </a:p>
          <a:p>
            <a:pPr algn="l"/>
            <a:endParaRPr lang="en-US" sz="1400" dirty="0"/>
          </a:p>
          <a:p>
            <a:pPr algn="l"/>
            <a:r>
              <a:rPr lang="en-US" sz="1400" dirty="0"/>
              <a:t>Google’s </a:t>
            </a:r>
            <a:r>
              <a:rPr lang="en-US" sz="1400" dirty="0">
                <a:solidFill>
                  <a:srgbClr val="92D050"/>
                </a:solidFill>
              </a:rPr>
              <a:t>InceptionV3</a:t>
            </a:r>
            <a:r>
              <a:rPr lang="en-US" sz="1400" dirty="0"/>
              <a:t> for image feature vector</a:t>
            </a:r>
          </a:p>
          <a:p>
            <a:pPr algn="l"/>
            <a:endParaRPr lang="en-US" sz="1400" dirty="0"/>
          </a:p>
        </p:txBody>
      </p:sp>
      <p:sp>
        <p:nvSpPr>
          <p:cNvPr id="7" name="Rectangle 6">
            <a:extLst>
              <a:ext uri="{FF2B5EF4-FFF2-40B4-BE49-F238E27FC236}">
                <a16:creationId xmlns:a16="http://schemas.microsoft.com/office/drawing/2014/main" id="{9D69C47F-39EC-C31C-0888-82CEE76709D8}"/>
              </a:ext>
            </a:extLst>
          </p:cNvPr>
          <p:cNvSpPr/>
          <p:nvPr/>
        </p:nvSpPr>
        <p:spPr>
          <a:xfrm>
            <a:off x="1993107" y="3614737"/>
            <a:ext cx="171450" cy="16430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329;p47">
            <a:extLst>
              <a:ext uri="{FF2B5EF4-FFF2-40B4-BE49-F238E27FC236}">
                <a16:creationId xmlns:a16="http://schemas.microsoft.com/office/drawing/2014/main" id="{05A4C442-E1FC-5C34-5BA4-0BCDDDA219DA}"/>
              </a:ext>
            </a:extLst>
          </p:cNvPr>
          <p:cNvSpPr txBox="1">
            <a:spLocks/>
          </p:cNvSpPr>
          <p:nvPr/>
        </p:nvSpPr>
        <p:spPr>
          <a:xfrm flipH="1">
            <a:off x="1418406" y="2828671"/>
            <a:ext cx="1463726" cy="67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3600"/>
              <a:buFont typeface="Squada One"/>
              <a:buNone/>
              <a:defRPr sz="3600" b="0" i="0" u="none" strike="noStrike" cap="none">
                <a:solidFill>
                  <a:schemeClr val="dk2"/>
                </a:solidFill>
                <a:latin typeface="Squada One"/>
                <a:ea typeface="Squada One"/>
                <a:cs typeface="Squada One"/>
                <a:sym typeface="Squada One"/>
              </a:defRPr>
            </a:lvl1pPr>
            <a:lvl2pPr marR="0" lvl="1"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2pPr>
            <a:lvl3pPr marR="0" lvl="2"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3pPr>
            <a:lvl4pPr marR="0" lvl="3"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4pPr>
            <a:lvl5pPr marR="0" lvl="4"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5pPr>
            <a:lvl6pPr marR="0" lvl="5"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6pPr>
            <a:lvl7pPr marR="0" lvl="6"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7pPr>
            <a:lvl8pPr marR="0" lvl="7"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8pPr>
            <a:lvl9pPr marR="0" lvl="8"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9pPr>
          </a:lstStyle>
          <a:p>
            <a:r>
              <a:rPr lang="en-US" sz="1800" dirty="0"/>
              <a:t>Side Note:</a:t>
            </a:r>
          </a:p>
        </p:txBody>
      </p:sp>
      <p:sp>
        <p:nvSpPr>
          <p:cNvPr id="10" name="Google Shape;329;p47">
            <a:extLst>
              <a:ext uri="{FF2B5EF4-FFF2-40B4-BE49-F238E27FC236}">
                <a16:creationId xmlns:a16="http://schemas.microsoft.com/office/drawing/2014/main" id="{E2F340A7-9843-7C42-2DB3-FB7310308606}"/>
              </a:ext>
            </a:extLst>
          </p:cNvPr>
          <p:cNvSpPr txBox="1">
            <a:spLocks/>
          </p:cNvSpPr>
          <p:nvPr/>
        </p:nvSpPr>
        <p:spPr>
          <a:xfrm flipH="1">
            <a:off x="1993107" y="3361640"/>
            <a:ext cx="1463726" cy="67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3600"/>
              <a:buFont typeface="Squada One"/>
              <a:buNone/>
              <a:defRPr sz="3600" b="0" i="0" u="none" strike="noStrike" cap="none">
                <a:solidFill>
                  <a:schemeClr val="dk2"/>
                </a:solidFill>
                <a:latin typeface="Squada One"/>
                <a:ea typeface="Squada One"/>
                <a:cs typeface="Squada One"/>
                <a:sym typeface="Squada One"/>
              </a:defRPr>
            </a:lvl1pPr>
            <a:lvl2pPr marR="0" lvl="1"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2pPr>
            <a:lvl3pPr marR="0" lvl="2"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3pPr>
            <a:lvl4pPr marR="0" lvl="3"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4pPr>
            <a:lvl5pPr marR="0" lvl="4"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5pPr>
            <a:lvl6pPr marR="0" lvl="5"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6pPr>
            <a:lvl7pPr marR="0" lvl="6"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7pPr>
            <a:lvl8pPr marR="0" lvl="7"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8pPr>
            <a:lvl9pPr marR="0" lvl="8" algn="r" rtl="0">
              <a:lnSpc>
                <a:spcPct val="100000"/>
              </a:lnSpc>
              <a:spcBef>
                <a:spcPts val="0"/>
              </a:spcBef>
              <a:spcAft>
                <a:spcPts val="0"/>
              </a:spcAft>
              <a:buClr>
                <a:schemeClr val="dk2"/>
              </a:buClr>
              <a:buSzPts val="2400"/>
              <a:buFont typeface="Righteous"/>
              <a:buNone/>
              <a:defRPr sz="2400" b="0" i="0" u="none" strike="noStrike" cap="none">
                <a:solidFill>
                  <a:schemeClr val="dk2"/>
                </a:solidFill>
                <a:latin typeface="Righteous"/>
                <a:ea typeface="Righteous"/>
                <a:cs typeface="Righteous"/>
                <a:sym typeface="Righteous"/>
              </a:defRPr>
            </a:lvl9pPr>
          </a:lstStyle>
          <a:p>
            <a:r>
              <a:rPr lang="en-US" sz="1800" dirty="0"/>
              <a:t>= For Phase 2</a:t>
            </a:r>
          </a:p>
        </p:txBody>
      </p:sp>
    </p:spTree>
    <p:extLst>
      <p:ext uri="{BB962C8B-B14F-4D97-AF65-F5344CB8AC3E}">
        <p14:creationId xmlns:p14="http://schemas.microsoft.com/office/powerpoint/2010/main" val="198748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C09200"/>
            </a:gs>
            <a:gs pos="100000">
              <a:srgbClr val="0070C0"/>
            </a:gs>
          </a:gsLst>
          <a:lin ang="5400700" scaled="0"/>
        </a:gradFill>
        <a:effectLst/>
      </p:bgPr>
    </p:bg>
    <p:spTree>
      <p:nvGrpSpPr>
        <p:cNvPr id="1" name="Shape 333"/>
        <p:cNvGrpSpPr/>
        <p:nvPr/>
      </p:nvGrpSpPr>
      <p:grpSpPr>
        <a:xfrm>
          <a:off x="0" y="0"/>
          <a:ext cx="0" cy="0"/>
          <a:chOff x="0" y="0"/>
          <a:chExt cx="0" cy="0"/>
        </a:xfrm>
      </p:grpSpPr>
      <p:sp>
        <p:nvSpPr>
          <p:cNvPr id="334" name="Google Shape;334;p48"/>
          <p:cNvSpPr txBox="1">
            <a:spLocks noGrp="1"/>
          </p:cNvSpPr>
          <p:nvPr>
            <p:ph type="ctrTitle"/>
          </p:nvPr>
        </p:nvSpPr>
        <p:spPr>
          <a:xfrm flipH="1">
            <a:off x="4009453" y="1966400"/>
            <a:ext cx="2667600" cy="67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ChatGPT</a:t>
            </a:r>
            <a:endParaRPr dirty="0"/>
          </a:p>
        </p:txBody>
      </p:sp>
      <p:sp>
        <p:nvSpPr>
          <p:cNvPr id="335" name="Google Shape;335;p48"/>
          <p:cNvSpPr txBox="1">
            <a:spLocks noGrp="1"/>
          </p:cNvSpPr>
          <p:nvPr>
            <p:ph type="subTitle" idx="1"/>
          </p:nvPr>
        </p:nvSpPr>
        <p:spPr>
          <a:xfrm>
            <a:off x="1397425" y="2809300"/>
            <a:ext cx="5279628" cy="1748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500" dirty="0" err="1">
                <a:effectLst/>
                <a:latin typeface="Times New Roman" panose="02020603050405020304" pitchFamily="18" charset="0"/>
                <a:ea typeface="Calibri" panose="020F0502020204030204" pitchFamily="34" charset="0"/>
                <a:cs typeface="Arial" panose="020B0604020202020204" pitchFamily="34" charset="0"/>
              </a:rPr>
              <a:t>ChatGPT</a:t>
            </a:r>
            <a:r>
              <a:rPr lang="en-US" sz="1500" dirty="0">
                <a:effectLst/>
                <a:latin typeface="Times New Roman" panose="02020603050405020304" pitchFamily="18" charset="0"/>
                <a:ea typeface="Calibri" panose="020F0502020204030204" pitchFamily="34" charset="0"/>
                <a:cs typeface="Arial" panose="020B0604020202020204" pitchFamily="34" charset="0"/>
              </a:rPr>
              <a:t>, have grown in popularity and applicability as of late. With this comes the need to construct effective prompts, to be able to exploit these models and extract outputs as appropriate and prosperous as possible.  </a:t>
            </a:r>
            <a:r>
              <a:rPr lang="en-US" sz="1500" dirty="0" err="1">
                <a:effectLst/>
                <a:latin typeface="Times New Roman" panose="02020603050405020304" pitchFamily="18" charset="0"/>
                <a:ea typeface="Calibri" panose="020F0502020204030204" pitchFamily="34" charset="0"/>
                <a:cs typeface="Arial" panose="020B0604020202020204" pitchFamily="34" charset="0"/>
              </a:rPr>
              <a:t>ChatGPT</a:t>
            </a:r>
            <a:r>
              <a:rPr lang="en-US" sz="1500" dirty="0">
                <a:effectLst/>
                <a:latin typeface="Times New Roman" panose="02020603050405020304" pitchFamily="18" charset="0"/>
                <a:ea typeface="Calibri" panose="020F0502020204030204" pitchFamily="34" charset="0"/>
                <a:cs typeface="Arial" panose="020B0604020202020204" pitchFamily="34" charset="0"/>
              </a:rPr>
              <a:t> will be prompted to write a literature review on image captioning. It is expected to sufficiently demonstrate the previous work and state-of-the-art in the subject</a:t>
            </a:r>
            <a:endParaRPr sz="1500" dirty="0"/>
          </a:p>
        </p:txBody>
      </p:sp>
      <p:sp>
        <p:nvSpPr>
          <p:cNvPr id="339" name="Google Shape;339;p48"/>
          <p:cNvSpPr txBox="1"/>
          <p:nvPr/>
        </p:nvSpPr>
        <p:spPr>
          <a:xfrm>
            <a:off x="1313100" y="2142782"/>
            <a:ext cx="1009500" cy="37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dk2"/>
                </a:solidFill>
                <a:latin typeface="Squada One"/>
                <a:ea typeface="Squada One"/>
                <a:cs typeface="Squada One"/>
                <a:sym typeface="Squada One"/>
              </a:rPr>
              <a:t>ChatGPT</a:t>
            </a:r>
            <a:endParaRPr dirty="0">
              <a:solidFill>
                <a:schemeClr val="dk2"/>
              </a:solidFill>
              <a:latin typeface="Squada One"/>
              <a:ea typeface="Squada One"/>
              <a:cs typeface="Squada One"/>
              <a:sym typeface="Squada One"/>
            </a:endParaRPr>
          </a:p>
        </p:txBody>
      </p:sp>
      <p:pic>
        <p:nvPicPr>
          <p:cNvPr id="3" name="Picture 2" descr="Icon&#10;&#10;Description automatically generated">
            <a:extLst>
              <a:ext uri="{FF2B5EF4-FFF2-40B4-BE49-F238E27FC236}">
                <a16:creationId xmlns:a16="http://schemas.microsoft.com/office/drawing/2014/main" id="{51FB02E6-6602-C046-6224-74F49543D70E}"/>
              </a:ext>
            </a:extLst>
          </p:cNvPr>
          <p:cNvPicPr>
            <a:picLocks noChangeAspect="1"/>
          </p:cNvPicPr>
          <p:nvPr/>
        </p:nvPicPr>
        <p:blipFill>
          <a:blip r:embed="rId3"/>
          <a:stretch>
            <a:fillRect/>
          </a:stretch>
        </p:blipFill>
        <p:spPr>
          <a:xfrm>
            <a:off x="1284450" y="1229855"/>
            <a:ext cx="1066800" cy="1066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C09200"/>
            </a:gs>
            <a:gs pos="100000">
              <a:srgbClr val="0070C0"/>
            </a:gs>
          </a:gsLst>
          <a:lin ang="5400700" scaled="0"/>
        </a:gradFill>
        <a:effectLst/>
      </p:bgPr>
    </p:bg>
    <p:spTree>
      <p:nvGrpSpPr>
        <p:cNvPr id="1" name="Shape 391"/>
        <p:cNvGrpSpPr/>
        <p:nvPr/>
      </p:nvGrpSpPr>
      <p:grpSpPr>
        <a:xfrm>
          <a:off x="0" y="0"/>
          <a:ext cx="0" cy="0"/>
          <a:chOff x="0" y="0"/>
          <a:chExt cx="0" cy="0"/>
        </a:xfrm>
      </p:grpSpPr>
      <p:sp>
        <p:nvSpPr>
          <p:cNvPr id="392" name="Google Shape;392;p53"/>
          <p:cNvSpPr txBox="1">
            <a:spLocks noGrp="1"/>
          </p:cNvSpPr>
          <p:nvPr>
            <p:ph type="ctrTitle"/>
          </p:nvPr>
        </p:nvSpPr>
        <p:spPr>
          <a:xfrm flipH="1">
            <a:off x="568346" y="173557"/>
            <a:ext cx="83949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ChatGPT ANALYSIS</a:t>
            </a:r>
            <a:endParaRPr dirty="0"/>
          </a:p>
        </p:txBody>
      </p:sp>
      <p:grpSp>
        <p:nvGrpSpPr>
          <p:cNvPr id="393" name="Google Shape;393;p53"/>
          <p:cNvGrpSpPr/>
          <p:nvPr/>
        </p:nvGrpSpPr>
        <p:grpSpPr>
          <a:xfrm>
            <a:off x="568346" y="1171318"/>
            <a:ext cx="2097047" cy="1960538"/>
            <a:chOff x="1781155" y="1973175"/>
            <a:chExt cx="1095440" cy="947759"/>
          </a:xfrm>
        </p:grpSpPr>
        <p:sp>
          <p:nvSpPr>
            <p:cNvPr id="397" name="Google Shape;397;p53"/>
            <p:cNvSpPr/>
            <p:nvPr/>
          </p:nvSpPr>
          <p:spPr>
            <a:xfrm>
              <a:off x="1781155"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3"/>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3"/>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53"/>
            <p:cNvSpPr/>
            <p:nvPr/>
          </p:nvSpPr>
          <p:spPr>
            <a:xfrm>
              <a:off x="1882902" y="2060446"/>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53"/>
          <p:cNvSpPr txBox="1">
            <a:spLocks noGrp="1"/>
          </p:cNvSpPr>
          <p:nvPr>
            <p:ph type="ctrTitle" idx="4294967295"/>
          </p:nvPr>
        </p:nvSpPr>
        <p:spPr>
          <a:xfrm>
            <a:off x="825821" y="1830720"/>
            <a:ext cx="1502376" cy="10736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3000" dirty="0"/>
              <a:t>1</a:t>
            </a:r>
            <a:endParaRPr sz="3000" dirty="0"/>
          </a:p>
        </p:txBody>
      </p:sp>
      <p:sp>
        <p:nvSpPr>
          <p:cNvPr id="396" name="Google Shape;396;p53"/>
          <p:cNvSpPr txBox="1">
            <a:spLocks noGrp="1"/>
          </p:cNvSpPr>
          <p:nvPr>
            <p:ph type="ctrTitle" idx="4294967295"/>
          </p:nvPr>
        </p:nvSpPr>
        <p:spPr>
          <a:xfrm>
            <a:off x="382746" y="3428478"/>
            <a:ext cx="2388525" cy="4246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solidFill>
                  <a:srgbClr val="FFFF00"/>
                </a:solidFill>
              </a:rPr>
              <a:t>Write Literature Review</a:t>
            </a:r>
            <a:endParaRPr sz="1600" dirty="0">
              <a:solidFill>
                <a:srgbClr val="FFFF00"/>
              </a:solidFill>
            </a:endParaRPr>
          </a:p>
        </p:txBody>
      </p:sp>
      <p:cxnSp>
        <p:nvCxnSpPr>
          <p:cNvPr id="11" name="Google Shape;428;p53">
            <a:extLst>
              <a:ext uri="{FF2B5EF4-FFF2-40B4-BE49-F238E27FC236}">
                <a16:creationId xmlns:a16="http://schemas.microsoft.com/office/drawing/2014/main" id="{6578532C-57E0-DEAC-12DC-F07F24958D9C}"/>
              </a:ext>
            </a:extLst>
          </p:cNvPr>
          <p:cNvCxnSpPr>
            <a:cxnSpLocks/>
          </p:cNvCxnSpPr>
          <p:nvPr/>
        </p:nvCxnSpPr>
        <p:spPr>
          <a:xfrm>
            <a:off x="1577009" y="2476470"/>
            <a:ext cx="0" cy="904187"/>
          </a:xfrm>
          <a:prstGeom prst="straightConnector1">
            <a:avLst/>
          </a:prstGeom>
          <a:noFill/>
          <a:ln w="19050" cap="flat" cmpd="sng">
            <a:solidFill>
              <a:schemeClr val="dk2"/>
            </a:solidFill>
            <a:prstDash val="solid"/>
            <a:round/>
            <a:headEnd type="none" w="med" len="med"/>
            <a:tailEnd type="diamond" w="med" len="med"/>
          </a:ln>
        </p:spPr>
      </p:cxnSp>
      <p:grpSp>
        <p:nvGrpSpPr>
          <p:cNvPr id="12" name="Google Shape;393;p53">
            <a:extLst>
              <a:ext uri="{FF2B5EF4-FFF2-40B4-BE49-F238E27FC236}">
                <a16:creationId xmlns:a16="http://schemas.microsoft.com/office/drawing/2014/main" id="{EEC56FC5-E3FD-A4F4-6FE3-2D21AEFFC7B1}"/>
              </a:ext>
            </a:extLst>
          </p:cNvPr>
          <p:cNvGrpSpPr/>
          <p:nvPr/>
        </p:nvGrpSpPr>
        <p:grpSpPr>
          <a:xfrm>
            <a:off x="5909269" y="1171325"/>
            <a:ext cx="2097047" cy="1960538"/>
            <a:chOff x="1781155" y="1973175"/>
            <a:chExt cx="1095440" cy="947759"/>
          </a:xfrm>
        </p:grpSpPr>
        <p:sp>
          <p:nvSpPr>
            <p:cNvPr id="13" name="Google Shape;397;p53">
              <a:extLst>
                <a:ext uri="{FF2B5EF4-FFF2-40B4-BE49-F238E27FC236}">
                  <a16:creationId xmlns:a16="http://schemas.microsoft.com/office/drawing/2014/main" id="{86CD5588-8EF4-46EF-A52C-EEAC693FDB06}"/>
                </a:ext>
              </a:extLst>
            </p:cNvPr>
            <p:cNvSpPr/>
            <p:nvPr/>
          </p:nvSpPr>
          <p:spPr>
            <a:xfrm>
              <a:off x="1781155" y="1973175"/>
              <a:ext cx="1095440" cy="947759"/>
            </a:xfrm>
            <a:custGeom>
              <a:avLst/>
              <a:gdLst/>
              <a:ahLst/>
              <a:cxnLst/>
              <a:rect l="l" t="t" r="r" b="b"/>
              <a:pathLst>
                <a:path w="32007" h="27692" extrusionOk="0">
                  <a:moveTo>
                    <a:pt x="8016" y="0"/>
                  </a:moveTo>
                  <a:lnTo>
                    <a:pt x="0" y="13846"/>
                  </a:lnTo>
                  <a:lnTo>
                    <a:pt x="8016" y="27692"/>
                  </a:lnTo>
                  <a:lnTo>
                    <a:pt x="23990" y="27692"/>
                  </a:lnTo>
                  <a:lnTo>
                    <a:pt x="32006" y="13846"/>
                  </a:lnTo>
                  <a:lnTo>
                    <a:pt x="23990" y="0"/>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8;p53">
              <a:extLst>
                <a:ext uri="{FF2B5EF4-FFF2-40B4-BE49-F238E27FC236}">
                  <a16:creationId xmlns:a16="http://schemas.microsoft.com/office/drawing/2014/main" id="{100FAA9B-500F-5034-5BE5-9E8BA1780888}"/>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9;p53">
              <a:extLst>
                <a:ext uri="{FF2B5EF4-FFF2-40B4-BE49-F238E27FC236}">
                  <a16:creationId xmlns:a16="http://schemas.microsoft.com/office/drawing/2014/main" id="{6614012F-E775-B568-50D3-CCC1D69FBAAD}"/>
                </a:ext>
              </a:extLst>
            </p:cNvPr>
            <p:cNvSpPr/>
            <p:nvPr/>
          </p:nvSpPr>
          <p:spPr>
            <a:xfrm>
              <a:off x="1882902" y="2062431"/>
              <a:ext cx="891904" cy="771226"/>
            </a:xfrm>
            <a:custGeom>
              <a:avLst/>
              <a:gdLst/>
              <a:ahLst/>
              <a:cxnLst/>
              <a:rect l="l" t="t" r="r" b="b"/>
              <a:pathLst>
                <a:path w="26060" h="22534" extrusionOk="0">
                  <a:moveTo>
                    <a:pt x="6501" y="1"/>
                  </a:moveTo>
                  <a:lnTo>
                    <a:pt x="1" y="11238"/>
                  </a:lnTo>
                  <a:lnTo>
                    <a:pt x="6501" y="22533"/>
                  </a:lnTo>
                  <a:lnTo>
                    <a:pt x="19501" y="22533"/>
                  </a:lnTo>
                  <a:lnTo>
                    <a:pt x="26060" y="11238"/>
                  </a:lnTo>
                  <a:lnTo>
                    <a:pt x="19501" y="1"/>
                  </a:lnTo>
                  <a:close/>
                </a:path>
              </a:pathLst>
            </a:custGeom>
            <a:gradFill>
              <a:gsLst>
                <a:gs pos="0">
                  <a:srgbClr val="FFFFFF">
                    <a:alpha val="0"/>
                  </a:srgbClr>
                </a:gs>
                <a:gs pos="100000">
                  <a:srgbClr val="FFFFFF">
                    <a:alpha val="39215"/>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0;p53">
              <a:extLst>
                <a:ext uri="{FF2B5EF4-FFF2-40B4-BE49-F238E27FC236}">
                  <a16:creationId xmlns:a16="http://schemas.microsoft.com/office/drawing/2014/main" id="{82A86C6C-3E4D-50B9-E3FC-E1408FA14DF3}"/>
                </a:ext>
              </a:extLst>
            </p:cNvPr>
            <p:cNvSpPr/>
            <p:nvPr/>
          </p:nvSpPr>
          <p:spPr>
            <a:xfrm>
              <a:off x="1882902" y="2060446"/>
              <a:ext cx="891904" cy="773211"/>
            </a:xfrm>
            <a:custGeom>
              <a:avLst/>
              <a:gdLst/>
              <a:ahLst/>
              <a:cxnLst/>
              <a:rect l="l" t="t" r="r" b="b"/>
              <a:pathLst>
                <a:path w="26060" h="22592" extrusionOk="0">
                  <a:moveTo>
                    <a:pt x="18160" y="2420"/>
                  </a:moveTo>
                  <a:lnTo>
                    <a:pt x="23262" y="11296"/>
                  </a:lnTo>
                  <a:lnTo>
                    <a:pt x="18160" y="20157"/>
                  </a:lnTo>
                  <a:lnTo>
                    <a:pt x="7900" y="20157"/>
                  </a:lnTo>
                  <a:lnTo>
                    <a:pt x="2799" y="11296"/>
                  </a:lnTo>
                  <a:lnTo>
                    <a:pt x="7900" y="2420"/>
                  </a:lnTo>
                  <a:close/>
                  <a:moveTo>
                    <a:pt x="6501" y="1"/>
                  </a:moveTo>
                  <a:lnTo>
                    <a:pt x="1" y="11296"/>
                  </a:lnTo>
                  <a:lnTo>
                    <a:pt x="6501" y="22591"/>
                  </a:lnTo>
                  <a:lnTo>
                    <a:pt x="19560" y="22591"/>
                  </a:lnTo>
                  <a:lnTo>
                    <a:pt x="26060" y="11296"/>
                  </a:lnTo>
                  <a:lnTo>
                    <a:pt x="19560" y="1"/>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395;p53">
            <a:extLst>
              <a:ext uri="{FF2B5EF4-FFF2-40B4-BE49-F238E27FC236}">
                <a16:creationId xmlns:a16="http://schemas.microsoft.com/office/drawing/2014/main" id="{1110DB80-890F-0034-83B0-8EC39148E382}"/>
              </a:ext>
            </a:extLst>
          </p:cNvPr>
          <p:cNvSpPr txBox="1">
            <a:spLocks/>
          </p:cNvSpPr>
          <p:nvPr/>
        </p:nvSpPr>
        <p:spPr>
          <a:xfrm>
            <a:off x="6206564" y="1823151"/>
            <a:ext cx="1502376" cy="10736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es" sz="3000" dirty="0"/>
              <a:t>2</a:t>
            </a:r>
          </a:p>
        </p:txBody>
      </p:sp>
      <p:sp>
        <p:nvSpPr>
          <p:cNvPr id="18" name="Google Shape;396;p53">
            <a:extLst>
              <a:ext uri="{FF2B5EF4-FFF2-40B4-BE49-F238E27FC236}">
                <a16:creationId xmlns:a16="http://schemas.microsoft.com/office/drawing/2014/main" id="{E67C801F-A4F0-3769-2382-CA3F64D3C05D}"/>
              </a:ext>
            </a:extLst>
          </p:cNvPr>
          <p:cNvSpPr txBox="1">
            <a:spLocks/>
          </p:cNvSpPr>
          <p:nvPr/>
        </p:nvSpPr>
        <p:spPr>
          <a:xfrm>
            <a:off x="5439768" y="3263804"/>
            <a:ext cx="3035967"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Squada One"/>
              <a:buNone/>
              <a:defRPr sz="2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2pPr>
            <a:lvl3pPr marR="0" lvl="2"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3pPr>
            <a:lvl4pPr marR="0" lvl="3"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4pPr>
            <a:lvl5pPr marR="0" lvl="4"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5pPr>
            <a:lvl6pPr marR="0" lvl="5"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6pPr>
            <a:lvl7pPr marR="0" lvl="6"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7pPr>
            <a:lvl8pPr marR="0" lvl="7"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8pPr>
            <a:lvl9pPr marR="0" lvl="8" algn="l" rtl="0">
              <a:lnSpc>
                <a:spcPct val="100000"/>
              </a:lnSpc>
              <a:spcBef>
                <a:spcPts val="0"/>
              </a:spcBef>
              <a:spcAft>
                <a:spcPts val="0"/>
              </a:spcAft>
              <a:buClr>
                <a:srgbClr val="FFFFFF"/>
              </a:buClr>
              <a:buSzPts val="2800"/>
              <a:buFont typeface="Righteous"/>
              <a:buNone/>
              <a:defRPr sz="2800" b="0" i="0" u="none" strike="noStrike" cap="none">
                <a:solidFill>
                  <a:srgbClr val="FFFFFF"/>
                </a:solidFill>
                <a:latin typeface="Righteous"/>
                <a:ea typeface="Righteous"/>
                <a:cs typeface="Righteous"/>
                <a:sym typeface="Righteous"/>
              </a:defRPr>
            </a:lvl9pPr>
          </a:lstStyle>
          <a:p>
            <a:pPr algn="ctr"/>
            <a:r>
              <a:rPr lang="en-GB" sz="1600" dirty="0">
                <a:solidFill>
                  <a:srgbClr val="FFFF00"/>
                </a:solidFill>
              </a:rPr>
              <a:t>Pretend to be an expert and write a Literature review</a:t>
            </a:r>
          </a:p>
        </p:txBody>
      </p:sp>
      <p:cxnSp>
        <p:nvCxnSpPr>
          <p:cNvPr id="19" name="Google Shape;428;p53">
            <a:extLst>
              <a:ext uri="{FF2B5EF4-FFF2-40B4-BE49-F238E27FC236}">
                <a16:creationId xmlns:a16="http://schemas.microsoft.com/office/drawing/2014/main" id="{A847A70C-7930-3624-3780-AED006551A25}"/>
              </a:ext>
            </a:extLst>
          </p:cNvPr>
          <p:cNvCxnSpPr>
            <a:cxnSpLocks/>
          </p:cNvCxnSpPr>
          <p:nvPr/>
        </p:nvCxnSpPr>
        <p:spPr>
          <a:xfrm>
            <a:off x="6957751" y="2444662"/>
            <a:ext cx="0" cy="904187"/>
          </a:xfrm>
          <a:prstGeom prst="straightConnector1">
            <a:avLst/>
          </a:prstGeom>
          <a:noFill/>
          <a:ln w="19050" cap="flat" cmpd="sng">
            <a:solidFill>
              <a:schemeClr val="dk2"/>
            </a:solidFill>
            <a:prstDash val="solid"/>
            <a:round/>
            <a:headEnd type="none" w="med" len="med"/>
            <a:tailEnd type="diamond" w="med" len="med"/>
          </a:ln>
        </p:spPr>
      </p:cxnSp>
      <p:sp>
        <p:nvSpPr>
          <p:cNvPr id="51" name="Google Shape;349;p49">
            <a:extLst>
              <a:ext uri="{FF2B5EF4-FFF2-40B4-BE49-F238E27FC236}">
                <a16:creationId xmlns:a16="http://schemas.microsoft.com/office/drawing/2014/main" id="{AC49D82B-F3A7-3E8F-EF3E-A86F5EE17414}"/>
              </a:ext>
            </a:extLst>
          </p:cNvPr>
          <p:cNvSpPr txBox="1">
            <a:spLocks/>
          </p:cNvSpPr>
          <p:nvPr/>
        </p:nvSpPr>
        <p:spPr>
          <a:xfrm>
            <a:off x="0" y="3750404"/>
            <a:ext cx="4229223" cy="12195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500" dirty="0" err="1">
                <a:solidFill>
                  <a:schemeClr val="bg2"/>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ChatGPT</a:t>
            </a:r>
            <a:r>
              <a:rPr lang="en-US" sz="1500" dirty="0">
                <a:solidFill>
                  <a:schemeClr val="bg2"/>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was able to produce a modest literature review, structured decently. The literature review lacked in thorough comparison between the models, stating only vaguely how some outperformed others</a:t>
            </a:r>
            <a:endParaRPr lang="en-US" sz="1500" dirty="0">
              <a:solidFill>
                <a:schemeClr val="bg2"/>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2" name="Google Shape;349;p49">
            <a:extLst>
              <a:ext uri="{FF2B5EF4-FFF2-40B4-BE49-F238E27FC236}">
                <a16:creationId xmlns:a16="http://schemas.microsoft.com/office/drawing/2014/main" id="{796D5F02-EEA6-AD46-47EE-A9D6441F99B3}"/>
              </a:ext>
            </a:extLst>
          </p:cNvPr>
          <p:cNvSpPr txBox="1">
            <a:spLocks/>
          </p:cNvSpPr>
          <p:nvPr/>
        </p:nvSpPr>
        <p:spPr>
          <a:xfrm>
            <a:off x="5314168" y="3825334"/>
            <a:ext cx="3287166" cy="367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500" dirty="0" err="1">
                <a:solidFill>
                  <a:schemeClr val="bg2"/>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ChatGPT</a:t>
            </a:r>
            <a:r>
              <a:rPr lang="en-US" sz="1500" dirty="0">
                <a:solidFill>
                  <a:schemeClr val="bg2"/>
                </a:solidFill>
                <a:effectLst/>
                <a:latin typeface="Roboto Condensed Light" panose="02000000000000000000" pitchFamily="2" charset="0"/>
                <a:ea typeface="Roboto Condensed Light" panose="02000000000000000000" pitchFamily="2" charset="0"/>
                <a:cs typeface="Roboto Condensed Light" panose="02000000000000000000" pitchFamily="2" charset="0"/>
              </a:rPr>
              <a:t> seems to mostly summarize the papers well, although lacking more concrete descriptions of the architectures implemented. </a:t>
            </a:r>
            <a:endParaRPr lang="en-US" sz="1500" dirty="0">
              <a:solidFill>
                <a:schemeClr val="bg2"/>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C09200"/>
            </a:gs>
            <a:gs pos="100000">
              <a:srgbClr val="0070C0"/>
            </a:gs>
          </a:gsLst>
          <a:lin ang="5400700" scaled="0"/>
        </a:gradFill>
        <a:effectLst/>
      </p:bgPr>
    </p:bg>
    <p:spTree>
      <p:nvGrpSpPr>
        <p:cNvPr id="1" name="Shape 391"/>
        <p:cNvGrpSpPr/>
        <p:nvPr/>
      </p:nvGrpSpPr>
      <p:grpSpPr>
        <a:xfrm>
          <a:off x="0" y="0"/>
          <a:ext cx="0" cy="0"/>
          <a:chOff x="0" y="0"/>
          <a:chExt cx="0" cy="0"/>
        </a:xfrm>
      </p:grpSpPr>
      <p:sp>
        <p:nvSpPr>
          <p:cNvPr id="392" name="Google Shape;392;p53"/>
          <p:cNvSpPr txBox="1">
            <a:spLocks noGrp="1"/>
          </p:cNvSpPr>
          <p:nvPr>
            <p:ph type="ctrTitle"/>
          </p:nvPr>
        </p:nvSpPr>
        <p:spPr>
          <a:xfrm flipH="1">
            <a:off x="568346" y="173557"/>
            <a:ext cx="83949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ChatGPT ANALYSIS</a:t>
            </a:r>
            <a:endParaRPr dirty="0"/>
          </a:p>
        </p:txBody>
      </p:sp>
      <p:graphicFrame>
        <p:nvGraphicFramePr>
          <p:cNvPr id="2" name="Table 1">
            <a:extLst>
              <a:ext uri="{FF2B5EF4-FFF2-40B4-BE49-F238E27FC236}">
                <a16:creationId xmlns:a16="http://schemas.microsoft.com/office/drawing/2014/main" id="{210DE493-FC0C-D228-7AA7-1F4B745BD275}"/>
              </a:ext>
            </a:extLst>
          </p:cNvPr>
          <p:cNvGraphicFramePr>
            <a:graphicFrameLocks noGrp="1"/>
          </p:cNvGraphicFramePr>
          <p:nvPr>
            <p:extLst>
              <p:ext uri="{D42A27DB-BD31-4B8C-83A1-F6EECF244321}">
                <p14:modId xmlns:p14="http://schemas.microsoft.com/office/powerpoint/2010/main" val="1025498433"/>
              </p:ext>
            </p:extLst>
          </p:nvPr>
        </p:nvGraphicFramePr>
        <p:xfrm>
          <a:off x="1190329" y="1743928"/>
          <a:ext cx="6411949" cy="1421487"/>
        </p:xfrm>
        <a:graphic>
          <a:graphicData uri="http://schemas.openxmlformats.org/drawingml/2006/table">
            <a:tbl>
              <a:tblPr firstRow="1" firstCol="1" bandRow="1">
                <a:tableStyleId>{638B1855-1B75-4FBE-930C-398BA8C253C6}</a:tableStyleId>
              </a:tblPr>
              <a:tblGrid>
                <a:gridCol w="1056086">
                  <a:extLst>
                    <a:ext uri="{9D8B030D-6E8A-4147-A177-3AD203B41FA5}">
                      <a16:colId xmlns:a16="http://schemas.microsoft.com/office/drawing/2014/main" val="2228602541"/>
                    </a:ext>
                  </a:extLst>
                </a:gridCol>
                <a:gridCol w="1122269">
                  <a:extLst>
                    <a:ext uri="{9D8B030D-6E8A-4147-A177-3AD203B41FA5}">
                      <a16:colId xmlns:a16="http://schemas.microsoft.com/office/drawing/2014/main" val="3565341244"/>
                    </a:ext>
                  </a:extLst>
                </a:gridCol>
                <a:gridCol w="1044699">
                  <a:extLst>
                    <a:ext uri="{9D8B030D-6E8A-4147-A177-3AD203B41FA5}">
                      <a16:colId xmlns:a16="http://schemas.microsoft.com/office/drawing/2014/main" val="399049637"/>
                    </a:ext>
                  </a:extLst>
                </a:gridCol>
                <a:gridCol w="1130097">
                  <a:extLst>
                    <a:ext uri="{9D8B030D-6E8A-4147-A177-3AD203B41FA5}">
                      <a16:colId xmlns:a16="http://schemas.microsoft.com/office/drawing/2014/main" val="3286593777"/>
                    </a:ext>
                  </a:extLst>
                </a:gridCol>
                <a:gridCol w="1239691">
                  <a:extLst>
                    <a:ext uri="{9D8B030D-6E8A-4147-A177-3AD203B41FA5}">
                      <a16:colId xmlns:a16="http://schemas.microsoft.com/office/drawing/2014/main" val="2570140650"/>
                    </a:ext>
                  </a:extLst>
                </a:gridCol>
                <a:gridCol w="819107">
                  <a:extLst>
                    <a:ext uri="{9D8B030D-6E8A-4147-A177-3AD203B41FA5}">
                      <a16:colId xmlns:a16="http://schemas.microsoft.com/office/drawing/2014/main" val="3787606763"/>
                    </a:ext>
                  </a:extLst>
                </a:gridCol>
              </a:tblGrid>
              <a:tr h="599159">
                <a:tc>
                  <a:txBody>
                    <a:bodyPr/>
                    <a:lstStyle/>
                    <a:p>
                      <a:pPr marL="0" marR="0" algn="just">
                        <a:spcBef>
                          <a:spcPts val="0"/>
                        </a:spcBef>
                        <a:spcAft>
                          <a:spcPts val="0"/>
                        </a:spcAft>
                      </a:pPr>
                      <a:r>
                        <a:rPr lang="en-US" sz="1600" b="0" dirty="0">
                          <a:effectLst/>
                          <a:latin typeface="Squada One" panose="020B0604020202020204" charset="0"/>
                        </a:rPr>
                        <a:t>Prompt</a:t>
                      </a:r>
                      <a:endParaRPr lang="en-GB" sz="1600" b="0" dirty="0">
                        <a:effectLst/>
                        <a:latin typeface="Squada One" panose="020B0604020202020204" charset="0"/>
                        <a:ea typeface="Calibri" panose="020F0502020204030204" pitchFamily="34"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b="0" dirty="0">
                          <a:effectLst/>
                          <a:latin typeface="Squada One" panose="020B0604020202020204" charset="0"/>
                        </a:rPr>
                        <a:t>Content Relevance</a:t>
                      </a:r>
                      <a:endParaRPr lang="en-GB" sz="1600" b="0" dirty="0">
                        <a:effectLst/>
                        <a:latin typeface="Squada One" panose="020B0604020202020204" charset="0"/>
                        <a:ea typeface="Calibri" panose="020F0502020204030204" pitchFamily="34"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b="0" dirty="0">
                          <a:effectLst/>
                          <a:latin typeface="Squada One" panose="020B0604020202020204" charset="0"/>
                        </a:rPr>
                        <a:t>Quality</a:t>
                      </a:r>
                      <a:endParaRPr lang="en-GB" sz="1600" b="0" dirty="0">
                        <a:effectLst/>
                        <a:latin typeface="Squada One" panose="020B0604020202020204" charset="0"/>
                        <a:ea typeface="Calibri" panose="020F0502020204030204" pitchFamily="34"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b="0" dirty="0">
                          <a:effectLst/>
                          <a:latin typeface="Squada One" panose="020B0604020202020204" charset="0"/>
                        </a:rPr>
                        <a:t>Reliability</a:t>
                      </a:r>
                      <a:endParaRPr lang="en-GB" sz="1600" b="0" dirty="0">
                        <a:effectLst/>
                        <a:latin typeface="Squada One" panose="020B0604020202020204" charset="0"/>
                        <a:ea typeface="Calibri" panose="020F0502020204030204" pitchFamily="34"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b="0" dirty="0">
                          <a:effectLst/>
                          <a:latin typeface="Squada One" panose="020B0604020202020204" charset="0"/>
                        </a:rPr>
                        <a:t>Fulfillment of Requirements</a:t>
                      </a:r>
                      <a:endParaRPr lang="en-GB" sz="1600" b="0" dirty="0">
                        <a:effectLst/>
                        <a:latin typeface="Squada One" panose="020B0604020202020204" charset="0"/>
                        <a:ea typeface="Calibri" panose="020F0502020204030204" pitchFamily="34"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600" b="0" dirty="0">
                          <a:effectLst/>
                          <a:latin typeface="Squada One" panose="020B0604020202020204" charset="0"/>
                        </a:rPr>
                        <a:t>Score (/20)</a:t>
                      </a:r>
                      <a:endParaRPr lang="en-GB" sz="1600" b="0" dirty="0">
                        <a:effectLst/>
                        <a:latin typeface="Squada One" panose="020B060402020202020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2539724"/>
                  </a:ext>
                </a:extLst>
              </a:tr>
              <a:tr h="411164">
                <a:tc>
                  <a:txBody>
                    <a:bodyPr/>
                    <a:lstStyle/>
                    <a:p>
                      <a:pPr marL="0" marR="0" algn="just">
                        <a:spcBef>
                          <a:spcPts val="0"/>
                        </a:spcBef>
                        <a:spcAft>
                          <a:spcPts val="0"/>
                        </a:spcAft>
                      </a:pPr>
                      <a:r>
                        <a:rPr lang="en-US" sz="1600" b="0" dirty="0">
                          <a:effectLst/>
                          <a:latin typeface="Squada One" panose="020B0604020202020204" charset="0"/>
                        </a:rPr>
                        <a:t>Simple</a:t>
                      </a:r>
                      <a:endParaRPr lang="en-GB" sz="1600" b="0" dirty="0">
                        <a:effectLst/>
                        <a:latin typeface="Squada One" panose="020B0604020202020204" charset="0"/>
                        <a:ea typeface="Calibri" panose="020F0502020204030204" pitchFamily="34"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4</a:t>
                      </a:r>
                      <a:endParaRPr lang="en-GB"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marL="68580" marR="68580" marT="0" marB="0"/>
                </a:tc>
                <a:tc>
                  <a:txBody>
                    <a:bodyPr/>
                    <a:lstStyle/>
                    <a:p>
                      <a:pPr marL="0" marR="0" algn="just">
                        <a:spcBef>
                          <a:spcPts val="0"/>
                        </a:spcBef>
                        <a:spcAft>
                          <a:spcPts val="0"/>
                        </a:spcAft>
                      </a:pPr>
                      <a:r>
                        <a:rPr lang="en-US"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3</a:t>
                      </a:r>
                      <a:endParaRPr lang="en-GB"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marL="68580" marR="68580" marT="0" marB="0"/>
                </a:tc>
                <a:tc>
                  <a:txBody>
                    <a:bodyPr/>
                    <a:lstStyle/>
                    <a:p>
                      <a:pPr marL="0" marR="0" algn="just">
                        <a:spcBef>
                          <a:spcPts val="0"/>
                        </a:spcBef>
                        <a:spcAft>
                          <a:spcPts val="0"/>
                        </a:spcAft>
                      </a:pPr>
                      <a:r>
                        <a:rPr lang="en-US"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2</a:t>
                      </a:r>
                      <a:endParaRPr lang="en-GB"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marL="68580" marR="68580" marT="0" marB="0"/>
                </a:tc>
                <a:tc>
                  <a:txBody>
                    <a:bodyPr/>
                    <a:lstStyle/>
                    <a:p>
                      <a:pPr marL="0" marR="0" algn="just">
                        <a:spcBef>
                          <a:spcPts val="0"/>
                        </a:spcBef>
                        <a:spcAft>
                          <a:spcPts val="0"/>
                        </a:spcAft>
                      </a:pPr>
                      <a:r>
                        <a:rPr lang="en-US"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3</a:t>
                      </a:r>
                      <a:endParaRPr lang="en-GB"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marL="68580" marR="68580" marT="0" marB="0"/>
                </a:tc>
                <a:tc>
                  <a:txBody>
                    <a:bodyPr/>
                    <a:lstStyle/>
                    <a:p>
                      <a:pPr marL="0" marR="0" algn="just">
                        <a:spcBef>
                          <a:spcPts val="0"/>
                        </a:spcBef>
                        <a:spcAft>
                          <a:spcPts val="0"/>
                        </a:spcAft>
                      </a:pPr>
                      <a:r>
                        <a:rPr lang="en-US"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12</a:t>
                      </a:r>
                      <a:endParaRPr lang="en-GB"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marL="68580" marR="68580" marT="0" marB="0"/>
                </a:tc>
                <a:extLst>
                  <a:ext uri="{0D108BD9-81ED-4DB2-BD59-A6C34878D82A}">
                    <a16:rowId xmlns:a16="http://schemas.microsoft.com/office/drawing/2014/main" val="198280760"/>
                  </a:ext>
                </a:extLst>
              </a:tr>
              <a:tr h="411164">
                <a:tc>
                  <a:txBody>
                    <a:bodyPr/>
                    <a:lstStyle/>
                    <a:p>
                      <a:pPr marL="0" marR="0" algn="just">
                        <a:spcBef>
                          <a:spcPts val="0"/>
                        </a:spcBef>
                        <a:spcAft>
                          <a:spcPts val="0"/>
                        </a:spcAft>
                      </a:pPr>
                      <a:r>
                        <a:rPr lang="en-US" sz="1600" b="0" dirty="0">
                          <a:effectLst/>
                          <a:latin typeface="Squada One" panose="020B0604020202020204" charset="0"/>
                        </a:rPr>
                        <a:t>Detailed</a:t>
                      </a:r>
                      <a:endParaRPr lang="en-GB" sz="1600" b="0" dirty="0">
                        <a:effectLst/>
                        <a:latin typeface="Squada One" panose="020B0604020202020204" charset="0"/>
                        <a:ea typeface="Calibri" panose="020F0502020204030204" pitchFamily="34" charset="0"/>
                        <a:cs typeface="Arial" panose="020B0604020202020204" pitchFamily="34" charset="0"/>
                      </a:endParaRPr>
                    </a:p>
                  </a:txBody>
                  <a:tcPr marL="68580" marR="68580" marT="0" marB="0"/>
                </a:tc>
                <a:tc>
                  <a:txBody>
                    <a:bodyPr/>
                    <a:lstStyle/>
                    <a:p>
                      <a:pPr marL="0" marR="0" algn="just">
                        <a:spcBef>
                          <a:spcPts val="0"/>
                        </a:spcBef>
                        <a:spcAft>
                          <a:spcPts val="0"/>
                        </a:spcAft>
                      </a:pPr>
                      <a:r>
                        <a:rPr lang="en-US" sz="1400" b="1">
                          <a:effectLst/>
                          <a:latin typeface="Roboto Condensed Light" panose="02000000000000000000" pitchFamily="2" charset="0"/>
                          <a:ea typeface="Roboto Condensed Light" panose="02000000000000000000" pitchFamily="2" charset="0"/>
                          <a:cs typeface="Roboto Condensed Light" panose="02000000000000000000" pitchFamily="2" charset="0"/>
                        </a:rPr>
                        <a:t>5</a:t>
                      </a:r>
                      <a:endParaRPr lang="en-GB" sz="1400" b="1">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marL="68580" marR="68580" marT="0" marB="0"/>
                </a:tc>
                <a:tc>
                  <a:txBody>
                    <a:bodyPr/>
                    <a:lstStyle/>
                    <a:p>
                      <a:pPr marL="0" marR="0" algn="just">
                        <a:spcBef>
                          <a:spcPts val="0"/>
                        </a:spcBef>
                        <a:spcAft>
                          <a:spcPts val="0"/>
                        </a:spcAft>
                      </a:pPr>
                      <a:r>
                        <a:rPr lang="en-US" sz="1400" b="1">
                          <a:effectLst/>
                          <a:latin typeface="Roboto Condensed Light" panose="02000000000000000000" pitchFamily="2" charset="0"/>
                          <a:ea typeface="Roboto Condensed Light" panose="02000000000000000000" pitchFamily="2" charset="0"/>
                          <a:cs typeface="Roboto Condensed Light" panose="02000000000000000000" pitchFamily="2" charset="0"/>
                        </a:rPr>
                        <a:t>4</a:t>
                      </a:r>
                      <a:endParaRPr lang="en-GB" sz="1400" b="1">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marL="68580" marR="68580" marT="0" marB="0"/>
                </a:tc>
                <a:tc>
                  <a:txBody>
                    <a:bodyPr/>
                    <a:lstStyle/>
                    <a:p>
                      <a:pPr marL="0" marR="0" algn="just">
                        <a:spcBef>
                          <a:spcPts val="0"/>
                        </a:spcBef>
                        <a:spcAft>
                          <a:spcPts val="0"/>
                        </a:spcAft>
                      </a:pPr>
                      <a:r>
                        <a:rPr lang="en-US" sz="1400" b="1">
                          <a:effectLst/>
                          <a:latin typeface="Roboto Condensed Light" panose="02000000000000000000" pitchFamily="2" charset="0"/>
                          <a:ea typeface="Roboto Condensed Light" panose="02000000000000000000" pitchFamily="2" charset="0"/>
                          <a:cs typeface="Roboto Condensed Light" panose="02000000000000000000" pitchFamily="2" charset="0"/>
                        </a:rPr>
                        <a:t>3</a:t>
                      </a:r>
                      <a:endParaRPr lang="en-GB" sz="1400" b="1">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marL="68580" marR="68580" marT="0" marB="0"/>
                </a:tc>
                <a:tc>
                  <a:txBody>
                    <a:bodyPr/>
                    <a:lstStyle/>
                    <a:p>
                      <a:pPr marL="0" marR="0" algn="just">
                        <a:spcBef>
                          <a:spcPts val="0"/>
                        </a:spcBef>
                        <a:spcAft>
                          <a:spcPts val="0"/>
                        </a:spcAft>
                      </a:pPr>
                      <a:r>
                        <a:rPr lang="en-US" sz="1400" b="1">
                          <a:effectLst/>
                          <a:latin typeface="Roboto Condensed Light" panose="02000000000000000000" pitchFamily="2" charset="0"/>
                          <a:ea typeface="Roboto Condensed Light" panose="02000000000000000000" pitchFamily="2" charset="0"/>
                          <a:cs typeface="Roboto Condensed Light" panose="02000000000000000000" pitchFamily="2" charset="0"/>
                        </a:rPr>
                        <a:t>4</a:t>
                      </a:r>
                      <a:endParaRPr lang="en-GB" sz="1400" b="1">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marL="68580" marR="68580" marT="0" marB="0"/>
                </a:tc>
                <a:tc>
                  <a:txBody>
                    <a:bodyPr/>
                    <a:lstStyle/>
                    <a:p>
                      <a:pPr marL="0" marR="0" algn="just">
                        <a:spcBef>
                          <a:spcPts val="0"/>
                        </a:spcBef>
                        <a:spcAft>
                          <a:spcPts val="0"/>
                        </a:spcAft>
                      </a:pPr>
                      <a:r>
                        <a:rPr lang="en-US"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16</a:t>
                      </a:r>
                      <a:endParaRPr lang="en-GB" sz="1400" b="1" dirty="0">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a:txBody>
                  <a:tcPr marL="68580" marR="68580" marT="0" marB="0"/>
                </a:tc>
                <a:extLst>
                  <a:ext uri="{0D108BD9-81ED-4DB2-BD59-A6C34878D82A}">
                    <a16:rowId xmlns:a16="http://schemas.microsoft.com/office/drawing/2014/main" val="2279775525"/>
                  </a:ext>
                </a:extLst>
              </a:tr>
            </a:tbl>
          </a:graphicData>
        </a:graphic>
      </p:graphicFrame>
    </p:spTree>
    <p:extLst>
      <p:ext uri="{BB962C8B-B14F-4D97-AF65-F5344CB8AC3E}">
        <p14:creationId xmlns:p14="http://schemas.microsoft.com/office/powerpoint/2010/main" val="377201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C09200"/>
            </a:gs>
            <a:gs pos="100000">
              <a:srgbClr val="0070C0"/>
            </a:gs>
          </a:gsLst>
          <a:lin ang="5400700" scaled="0"/>
        </a:gradFill>
        <a:effectLst/>
      </p:bgPr>
    </p:bg>
    <p:spTree>
      <p:nvGrpSpPr>
        <p:cNvPr id="1" name="Shape 374"/>
        <p:cNvGrpSpPr/>
        <p:nvPr/>
      </p:nvGrpSpPr>
      <p:grpSpPr>
        <a:xfrm>
          <a:off x="0" y="0"/>
          <a:ext cx="0" cy="0"/>
          <a:chOff x="0" y="0"/>
          <a:chExt cx="0" cy="0"/>
        </a:xfrm>
      </p:grpSpPr>
      <p:sp>
        <p:nvSpPr>
          <p:cNvPr id="375" name="Google Shape;375;p51"/>
          <p:cNvSpPr/>
          <p:nvPr/>
        </p:nvSpPr>
        <p:spPr>
          <a:xfrm rot="5400000">
            <a:off x="1397252" y="1345948"/>
            <a:ext cx="3202247" cy="3147225"/>
          </a:xfrm>
          <a:prstGeom prst="flowChartPreparation">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rot="5400000">
            <a:off x="4544501" y="1345947"/>
            <a:ext cx="3202247" cy="3147225"/>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txBox="1">
            <a:spLocks noGrp="1"/>
          </p:cNvSpPr>
          <p:nvPr>
            <p:ph type="ctrTitle"/>
          </p:nvPr>
        </p:nvSpPr>
        <p:spPr>
          <a:xfrm flipH="1">
            <a:off x="4785396" y="287567"/>
            <a:ext cx="367320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COMPARITIVE ANALYSIS</a:t>
            </a:r>
            <a:endParaRPr dirty="0"/>
          </a:p>
        </p:txBody>
      </p:sp>
      <p:sp>
        <p:nvSpPr>
          <p:cNvPr id="378" name="Google Shape;378;p51"/>
          <p:cNvSpPr txBox="1">
            <a:spLocks noGrp="1"/>
          </p:cNvSpPr>
          <p:nvPr>
            <p:ph type="ctrTitle" idx="3"/>
          </p:nvPr>
        </p:nvSpPr>
        <p:spPr>
          <a:xfrm>
            <a:off x="1466738" y="1955323"/>
            <a:ext cx="3036238" cy="3202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SkipGram</a:t>
            </a:r>
            <a:endParaRPr dirty="0"/>
          </a:p>
        </p:txBody>
      </p:sp>
      <p:sp>
        <p:nvSpPr>
          <p:cNvPr id="379" name="Google Shape;379;p51"/>
          <p:cNvSpPr txBox="1">
            <a:spLocks noGrp="1"/>
          </p:cNvSpPr>
          <p:nvPr>
            <p:ph type="ctrTitle" idx="4"/>
          </p:nvPr>
        </p:nvSpPr>
        <p:spPr>
          <a:xfrm>
            <a:off x="4571855" y="1931682"/>
            <a:ext cx="3147093" cy="4253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CBOW</a:t>
            </a:r>
            <a:endParaRPr dirty="0"/>
          </a:p>
        </p:txBody>
      </p:sp>
      <p:sp>
        <p:nvSpPr>
          <p:cNvPr id="381" name="Google Shape;381;p51"/>
          <p:cNvSpPr txBox="1">
            <a:spLocks noGrp="1"/>
          </p:cNvSpPr>
          <p:nvPr>
            <p:ph type="subTitle" idx="2"/>
          </p:nvPr>
        </p:nvSpPr>
        <p:spPr>
          <a:xfrm>
            <a:off x="4571855" y="2144355"/>
            <a:ext cx="3147093" cy="14863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500"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It is used to predict a target word given its context words. The context words are represented as a bag of words and are combined to generate a dense vector representation for the target word. </a:t>
            </a:r>
          </a:p>
          <a:p>
            <a:pPr marL="0" lvl="0" indent="0" algn="ctr" rtl="0">
              <a:spcBef>
                <a:spcPts val="0"/>
              </a:spcBef>
              <a:spcAft>
                <a:spcPts val="0"/>
              </a:spcAft>
              <a:buNone/>
            </a:pPr>
            <a:r>
              <a:rPr lang="en-US" sz="1500"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Epoch 1000: Loss = 82.9637</a:t>
            </a:r>
            <a:endParaRPr sz="1500" dirty="0">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4" name="Google Shape;381;p51">
            <a:extLst>
              <a:ext uri="{FF2B5EF4-FFF2-40B4-BE49-F238E27FC236}">
                <a16:creationId xmlns:a16="http://schemas.microsoft.com/office/drawing/2014/main" id="{43E0F90F-9E7F-0775-9EA2-0B13FC312A04}"/>
              </a:ext>
            </a:extLst>
          </p:cNvPr>
          <p:cNvSpPr txBox="1">
            <a:spLocks/>
          </p:cNvSpPr>
          <p:nvPr/>
        </p:nvSpPr>
        <p:spPr>
          <a:xfrm>
            <a:off x="1424750" y="2144356"/>
            <a:ext cx="3147093" cy="1486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dk2"/>
              </a:buClr>
              <a:buSzPts val="1000"/>
              <a:buFont typeface="Roboto Condensed Light"/>
              <a:buNone/>
              <a:defRPr sz="1000" b="0" i="0" u="none" strike="noStrike" cap="none">
                <a:solidFill>
                  <a:schemeClr val="dk2"/>
                </a:solidFill>
                <a:latin typeface="Roboto Condensed Light"/>
                <a:ea typeface="Roboto Condensed Light"/>
                <a:cs typeface="Roboto Condensed Light"/>
                <a:sym typeface="Roboto Condensed Light"/>
              </a:defRPr>
            </a:lvl9pPr>
          </a:lstStyle>
          <a:p>
            <a:pPr marL="0" indent="0"/>
            <a:r>
              <a:rPr lang="en-US" sz="1500"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Each word is represented as a high-dimensional Then, a neural network is used in the to predict the likelihood of occurrence of context words given a target word</a:t>
            </a:r>
            <a:endParaRPr lang="en-US" sz="1500" dirty="0">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0" indent="0"/>
            <a:r>
              <a:rPr lang="en-US" sz="1500" dirty="0">
                <a:latin typeface="Roboto Condensed Light" panose="02000000000000000000" pitchFamily="2" charset="0"/>
                <a:ea typeface="Roboto Condensed Light" panose="02000000000000000000" pitchFamily="2" charset="0"/>
                <a:cs typeface="Roboto Condensed Light" panose="02000000000000000000" pitchFamily="2" charset="0"/>
              </a:rPr>
              <a:t>Epoch 5000: Loss = </a:t>
            </a:r>
            <a:r>
              <a:rPr lang="en-US" sz="1500" dirty="0">
                <a:effectLst/>
                <a:latin typeface="Roboto Condensed Light" panose="02000000000000000000" pitchFamily="2" charset="0"/>
                <a:ea typeface="Roboto Condensed Light" panose="02000000000000000000" pitchFamily="2" charset="0"/>
                <a:cs typeface="Roboto Condensed Light" panose="02000000000000000000" pitchFamily="2" charset="0"/>
              </a:rPr>
              <a:t>5.52083</a:t>
            </a:r>
          </a:p>
          <a:p>
            <a:pPr marL="0" indent="0"/>
            <a:endParaRPr lang="en-US" sz="1500" dirty="0">
              <a:effectLst/>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cSld>
  <p:clrMapOvr>
    <a:masterClrMapping/>
  </p:clrMapOvr>
</p:sld>
</file>

<file path=ppt/theme/theme1.xml><?xml version="1.0" encoding="utf-8"?>
<a:theme xmlns:a="http://schemas.openxmlformats.org/drawingml/2006/main" name="Tech Startup by Slidesgo">
  <a:themeElements>
    <a:clrScheme name="Simple Light">
      <a:dk1>
        <a:srgbClr val="F9FEA5"/>
      </a:dk1>
      <a:lt1>
        <a:srgbClr val="11B0A7"/>
      </a:lt1>
      <a:dk2>
        <a:srgbClr val="FFFFFF"/>
      </a:dk2>
      <a:lt2>
        <a:srgbClr val="EFEFEF"/>
      </a:lt2>
      <a:accent1>
        <a:srgbClr val="D9D9D9"/>
      </a:accent1>
      <a:accent2>
        <a:srgbClr val="CCCCCC"/>
      </a:accent2>
      <a:accent3>
        <a:srgbClr val="F9FEA5"/>
      </a:accent3>
      <a:accent4>
        <a:srgbClr val="11B0A7"/>
      </a:accent4>
      <a:accent5>
        <a:srgbClr val="FFFF66"/>
      </a:accent5>
      <a:accent6>
        <a:srgbClr val="EFEFE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159</TotalTime>
  <Words>498</Words>
  <Application>Microsoft Office PowerPoint</Application>
  <PresentationFormat>On-screen Show (16:9)</PresentationFormat>
  <Paragraphs>83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Righteous</vt:lpstr>
      <vt:lpstr>Times New Roman</vt:lpstr>
      <vt:lpstr>Roboto Condensed Light</vt:lpstr>
      <vt:lpstr>Fira Sans Extra Condensed Medium</vt:lpstr>
      <vt:lpstr>Nunito Light</vt:lpstr>
      <vt:lpstr>Squada One</vt:lpstr>
      <vt:lpstr>Tech Startup by Slidesgo</vt:lpstr>
      <vt:lpstr>Image Captioning</vt:lpstr>
      <vt:lpstr>TABLE OF CONTENTS</vt:lpstr>
      <vt:lpstr>INTRODUCTION</vt:lpstr>
      <vt:lpstr>Pre-Processing</vt:lpstr>
      <vt:lpstr>Pre-Processing</vt:lpstr>
      <vt:lpstr>ChatGPT</vt:lpstr>
      <vt:lpstr>ChatGPT ANALYSIS</vt:lpstr>
      <vt:lpstr>ChatGPT ANALYSIS</vt:lpstr>
      <vt:lpstr>COMPARITIVE ANALYSIS</vt:lpstr>
      <vt:lpstr>COMPARITIVE ANALYSIS: Applying PCA</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dc:title>
  <cp:lastModifiedBy>ashraf adel</cp:lastModifiedBy>
  <cp:revision>24</cp:revision>
  <dcterms:modified xsi:type="dcterms:W3CDTF">2023-03-27T20:56:18Z</dcterms:modified>
</cp:coreProperties>
</file>