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56" r:id="rId5"/>
    <p:sldId id="263" r:id="rId6"/>
    <p:sldId id="257" r:id="rId7"/>
    <p:sldId id="264" r:id="rId8"/>
    <p:sldId id="258" r:id="rId9"/>
    <p:sldId id="265" r:id="rId10"/>
    <p:sldId id="259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  <a:srgbClr val="4472C4"/>
    <a:srgbClr val="2F528F"/>
    <a:srgbClr val="92D050"/>
    <a:srgbClr val="507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5DA9-B615-2969-5A88-823CB662F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A3BB2-663E-84A2-22FD-8FC9758AE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ABC62-C578-63B5-E929-B55374DA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BE87-C7D8-4D1A-9DA7-106A3C009D22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32540-8035-9AC7-CB2E-FAAE0D86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CA71A-DBFF-BE8D-2912-D3CEF49C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C556-6AFB-4C2C-B70C-35524A2C6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26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8DB2-CB85-4027-563E-3D4121044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47DF6-14CA-5C2C-79DC-F80A40FB8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888FB-6166-B467-916F-170298470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BE87-C7D8-4D1A-9DA7-106A3C009D22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167B4-B708-7C80-2440-BAB4D66C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77E90-E7F8-926D-5B02-DAC90E01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C556-6AFB-4C2C-B70C-35524A2C6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45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41EFA-B16B-6EBA-7008-AECFCAEF1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D4E0A-2DC7-4CD7-DA9C-E07BCF6B7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C19D2-8CAD-233D-7A7F-808B6926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BE87-C7D8-4D1A-9DA7-106A3C009D22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FD52C-088D-45B8-0055-2F877DAD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6291A-7A57-DCD9-DC66-99088E71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C556-6AFB-4C2C-B70C-35524A2C6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50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11FF0-4094-6098-3595-97C27CBA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C7C0A-F603-A531-BFEC-59F298844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9FE6C-5F45-8DF8-3CF4-F8DFEB7FC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BE87-C7D8-4D1A-9DA7-106A3C009D22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FAFDA-C9D1-6636-AFF6-D50008A0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9F0D1-7F58-7008-15E6-F259B1383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C556-6AFB-4C2C-B70C-35524A2C6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17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5A5D-1862-5D69-4DCF-BA2A69844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AB99C-7377-8489-0A60-C810B2F5E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0D864-7DD6-D640-BF1A-00A6FFB0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BE87-C7D8-4D1A-9DA7-106A3C009D22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6864E-EAEF-1DD3-C4AB-F277CD24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7B08-FB6B-FF9E-7DB7-1B117F1A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C556-6AFB-4C2C-B70C-35524A2C6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31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7A546-DEE8-2375-EE16-CC111540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DFA66-9AED-0DA9-0C39-7BBBF54A9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4FAAD-1EA7-E391-3084-D62B7E30F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1C23C-9307-5C0D-BF14-1C3950FD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BE87-C7D8-4D1A-9DA7-106A3C009D22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B7EEE-A8C2-2F1A-1BBA-5DC1AEFE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C1832-0A5E-8F64-2A01-C4086623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C556-6AFB-4C2C-B70C-35524A2C6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72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EB5-7445-75C0-013D-A24D4338C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BD852-F55F-0DD8-D814-DBF759A1F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70462-8491-EE8A-FF39-42508E15D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6893B-4975-3DAE-F5AC-D9C6AD792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B7192C-A061-7097-1AED-150B0CD6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DEE2C6-2BDB-45AC-6B0F-94A4800B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BE87-C7D8-4D1A-9DA7-106A3C009D22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8FA83C-CBF9-6115-9156-93C81AC2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AA581-458C-6374-FAFC-0FF8A243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C556-6AFB-4C2C-B70C-35524A2C6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18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556A-AD26-EDC7-D46B-7FDB60FF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422A0-98FB-02D7-5F29-19C174F8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BE87-C7D8-4D1A-9DA7-106A3C009D22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ED4C3-8B6F-B17D-09B0-5D58339D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CFBE5-5A68-93B2-E6E4-C5651324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C556-6AFB-4C2C-B70C-35524A2C6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22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05CB34-4FF7-4739-985D-EDBBCF793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BE87-C7D8-4D1A-9DA7-106A3C009D22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81D64-8D0E-7700-55A1-53C8C3A9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57D61-CB2F-202C-E168-F50E6C7B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C556-6AFB-4C2C-B70C-35524A2C6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46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6EC8-8BBB-95D3-B9A9-F2D5D9518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71E99-C955-FF41-AA20-2BFEF2894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2BBAC-2EFF-3CCF-4390-83FA1A668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45F7E-9781-E68E-E818-07533056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BE87-C7D8-4D1A-9DA7-106A3C009D22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21ABD-7F3A-836A-EA5F-EBE53F74D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C4E5B-4160-6742-87F8-CA71C04A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C556-6AFB-4C2C-B70C-35524A2C6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55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029D-DE7E-2B44-874A-A5AFBD61F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C148E3-3A96-866B-630A-163096FF17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6D627-2591-1275-2061-61A48B00C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AE00A-E545-7666-18A7-27DBB017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BE87-C7D8-4D1A-9DA7-106A3C009D22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59888-637B-A956-5A2F-027B3E09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DC0E4-1AC4-B1A7-E4FE-43755F33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C556-6AFB-4C2C-B70C-35524A2C6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63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16F10-D933-5F5D-0640-95313A31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627A8-33C5-B271-761F-DE923CCC7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0F205-8F29-32ED-7A98-F308D7877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5BE87-C7D8-4D1A-9DA7-106A3C009D22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76785-8A4B-0677-42F9-F1A2D146A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B8C96-72D4-FA51-F7BB-FA44EA4B2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3C556-6AFB-4C2C-B70C-35524A2C6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70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42C66-9D94-A49F-92B8-9AB6F6A80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30" y="190500"/>
            <a:ext cx="4980589" cy="6477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Café Robot Scenarios</a:t>
            </a:r>
            <a:b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Failed and final successful one</a:t>
            </a:r>
            <a:b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800" dirty="0">
                <a:solidFill>
                  <a:srgbClr val="FFFFFF"/>
                </a:solidFill>
              </a:rPr>
            </a:br>
            <a:br>
              <a:rPr lang="en-US" sz="3800" dirty="0">
                <a:solidFill>
                  <a:srgbClr val="FFFFFF"/>
                </a:solidFill>
              </a:rPr>
            </a:br>
            <a:br>
              <a:rPr lang="en-US" sz="3800" dirty="0">
                <a:solidFill>
                  <a:srgbClr val="FFFFFF"/>
                </a:solidFill>
              </a:rPr>
            </a:br>
            <a:b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Farah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Aymen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194233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raphic 2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Graphic 17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Graphic 22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6" name="Picture 2" descr="Robot Waiter Vector Art, Icons, and Graphics for Free Download">
            <a:extLst>
              <a:ext uri="{FF2B5EF4-FFF2-40B4-BE49-F238E27FC236}">
                <a16:creationId xmlns:a16="http://schemas.microsoft.com/office/drawing/2014/main" id="{8B541FAB-2DEF-FC87-CBAE-11BCF6967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452" y="1867755"/>
            <a:ext cx="4951311" cy="316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84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9ECAC78E-22F3-08D8-E6E5-DAB1E89AC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74" y="0"/>
            <a:ext cx="8074855" cy="6858000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EC5C751-2541-7915-9E0E-6AECF8F72F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6" t="27118" r="23976" b="27543"/>
          <a:stretch/>
        </p:blipFill>
        <p:spPr>
          <a:xfrm flipH="1">
            <a:off x="3928551" y="5313789"/>
            <a:ext cx="654399" cy="583505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9EF37D4C-7B28-3E97-A7FE-83C3BFBEA9B2}"/>
              </a:ext>
            </a:extLst>
          </p:cNvPr>
          <p:cNvSpPr/>
          <p:nvPr/>
        </p:nvSpPr>
        <p:spPr>
          <a:xfrm rot="2749317">
            <a:off x="4823791" y="834888"/>
            <a:ext cx="583096" cy="583096"/>
          </a:xfrm>
          <a:prstGeom prst="plus">
            <a:avLst>
              <a:gd name="adj" fmla="val 36364"/>
            </a:avLst>
          </a:prstGeom>
          <a:solidFill>
            <a:srgbClr val="E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BA6362-E719-EA1B-918E-DF1EF7FE9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37095" y="906450"/>
            <a:ext cx="122250" cy="1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3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6 -0.00393 L 0.17591 -0.00995 L 0.17474 -0.19537 L 0.07474 -0.19143 L 0.07474 -0.52361 L 0.11719 -0.58171 L 0.11823 -0.63565 " pathEditMode="relative" ptsTypes="AAAAAAA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7C4B-4911-A548-EC0C-B6A5D7EC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CE442-0612-0F71-30C3-E0B88893E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A8823E-5BDB-581E-3FC2-E3C305BBF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5485D39-912E-C66A-7073-2A1FD27B4998}"/>
              </a:ext>
            </a:extLst>
          </p:cNvPr>
          <p:cNvSpPr txBox="1">
            <a:spLocks/>
          </p:cNvSpPr>
          <p:nvPr/>
        </p:nvSpPr>
        <p:spPr>
          <a:xfrm>
            <a:off x="416597" y="1694877"/>
            <a:ext cx="4561801" cy="3639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FFFFFF"/>
                </a:solidFill>
              </a:rPr>
              <a:t>Final Scenario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13A0AA-CC54-28F3-86C3-015CA7706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raphic 21">
            <a:extLst>
              <a:ext uri="{FF2B5EF4-FFF2-40B4-BE49-F238E27FC236}">
                <a16:creationId xmlns:a16="http://schemas.microsoft.com/office/drawing/2014/main" id="{B03EF11B-7149-F9BB-9E5E-B3B0EF0DC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Graphic 17">
            <a:extLst>
              <a:ext uri="{FF2B5EF4-FFF2-40B4-BE49-F238E27FC236}">
                <a16:creationId xmlns:a16="http://schemas.microsoft.com/office/drawing/2014/main" id="{D8AAD5C5-C4DA-B992-1BD4-92AAC9FDE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B7B315C5-63B3-73BE-CE4B-E68FC8E86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524346F-41C8-F12A-BA7B-FB7BEA126E83}"/>
              </a:ext>
            </a:extLst>
          </p:cNvPr>
          <p:cNvSpPr txBox="1">
            <a:spLocks/>
          </p:cNvSpPr>
          <p:nvPr/>
        </p:nvSpPr>
        <p:spPr>
          <a:xfrm>
            <a:off x="5572978" y="2773244"/>
            <a:ext cx="5589189" cy="27444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FFFF"/>
                </a:solidFill>
              </a:rPr>
              <a:t>The robot successfully goes through its sequence of actions, correctly executes the A* algorithm and fulfil the orders.</a:t>
            </a:r>
          </a:p>
        </p:txBody>
      </p:sp>
    </p:spTree>
    <p:extLst>
      <p:ext uri="{BB962C8B-B14F-4D97-AF65-F5344CB8AC3E}">
        <p14:creationId xmlns:p14="http://schemas.microsoft.com/office/powerpoint/2010/main" val="970427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19767260-82C2-A511-E85C-004BB15FB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08612" cy="6858000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CAA83EF4-E8D7-66D6-4106-50F33B2D6D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6" t="27118" r="23976" b="27543"/>
          <a:stretch/>
        </p:blipFill>
        <p:spPr>
          <a:xfrm flipH="1">
            <a:off x="1899681" y="5293053"/>
            <a:ext cx="616614" cy="5835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662CA6-957C-DC6A-E726-4B08EC6D1FEC}"/>
              </a:ext>
            </a:extLst>
          </p:cNvPr>
          <p:cNvSpPr txBox="1"/>
          <p:nvPr/>
        </p:nvSpPr>
        <p:spPr>
          <a:xfrm>
            <a:off x="7608604" y="903863"/>
            <a:ext cx="4583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- Robot Checks list of orders:</a:t>
            </a:r>
          </a:p>
          <a:p>
            <a:r>
              <a:rPr lang="en-US" sz="2000" b="1" dirty="0"/>
              <a:t>Orders = [[blackCoffee,TA3],[latte, TA6]]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437AD9-87F4-6EB0-FC0F-1AB9512A861A}"/>
              </a:ext>
            </a:extLst>
          </p:cNvPr>
          <p:cNvSpPr txBox="1"/>
          <p:nvPr/>
        </p:nvSpPr>
        <p:spPr>
          <a:xfrm>
            <a:off x="7608605" y="2220822"/>
            <a:ext cx="4165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- Robot goes to make the coffee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48D624-7E6A-9EBA-8643-A5463E500D91}"/>
              </a:ext>
            </a:extLst>
          </p:cNvPr>
          <p:cNvSpPr txBox="1"/>
          <p:nvPr/>
        </p:nvSpPr>
        <p:spPr>
          <a:xfrm>
            <a:off x="7608605" y="3487315"/>
            <a:ext cx="4583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- Robot Picks coffee, so it get added to the list of what it is carrying:</a:t>
            </a:r>
          </a:p>
          <a:p>
            <a:r>
              <a:rPr lang="en-US" sz="2000" b="1" dirty="0"/>
              <a:t>Carrying = [[</a:t>
            </a:r>
            <a:r>
              <a:rPr lang="en-US" sz="2000" b="1" dirty="0" err="1"/>
              <a:t>blackCoffee</a:t>
            </a:r>
            <a:r>
              <a:rPr lang="en-US" sz="2000" b="1" dirty="0"/>
              <a:t>, TA3], [latte, TA6]]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C05163-937A-CEC5-5808-AB4ED874DE26}"/>
              </a:ext>
            </a:extLst>
          </p:cNvPr>
          <p:cNvSpPr txBox="1"/>
          <p:nvPr/>
        </p:nvSpPr>
        <p:spPr>
          <a:xfrm>
            <a:off x="7608606" y="5584805"/>
            <a:ext cx="4165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- Robot executes the algorithm</a:t>
            </a:r>
          </a:p>
        </p:txBody>
      </p:sp>
    </p:spTree>
    <p:extLst>
      <p:ext uri="{BB962C8B-B14F-4D97-AF65-F5344CB8AC3E}">
        <p14:creationId xmlns:p14="http://schemas.microsoft.com/office/powerpoint/2010/main" val="237537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52 -0.00116 L -0.00352 0.0518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E9CA3DD0-43DC-05AC-998E-4BEC8CC7D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08612" cy="6858000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94D4DE2-77A7-EF5F-2ED0-43671E8FE5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6" t="27118" r="23976" b="27543"/>
          <a:stretch/>
        </p:blipFill>
        <p:spPr>
          <a:xfrm flipH="1">
            <a:off x="3620816" y="5293053"/>
            <a:ext cx="616614" cy="583505"/>
          </a:xfrm>
          <a:prstGeom prst="rect">
            <a:avLst/>
          </a:prstGeom>
        </p:spPr>
      </p:pic>
      <p:pic>
        <p:nvPicPr>
          <p:cNvPr id="18" name="Picture 17" descr="Diagram, schematic&#10;&#10;Description automatically generated">
            <a:extLst>
              <a:ext uri="{FF2B5EF4-FFF2-40B4-BE49-F238E27FC236}">
                <a16:creationId xmlns:a16="http://schemas.microsoft.com/office/drawing/2014/main" id="{E7359773-5E5F-4814-AD6F-BCAAD52D8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08612" cy="6858000"/>
          </a:xfrm>
          <a:prstGeom prst="rect">
            <a:avLst/>
          </a:prstGeom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3CD443FF-5B15-2564-1AA9-0D267CAEA1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6" t="27118" r="23976" b="27543"/>
          <a:stretch/>
        </p:blipFill>
        <p:spPr>
          <a:xfrm flipH="1">
            <a:off x="1882445" y="5321280"/>
            <a:ext cx="616614" cy="58350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952A78F-E390-C9AB-DF2D-85C533CE4592}"/>
              </a:ext>
            </a:extLst>
          </p:cNvPr>
          <p:cNvSpPr txBox="1"/>
          <p:nvPr/>
        </p:nvSpPr>
        <p:spPr>
          <a:xfrm>
            <a:off x="7608599" y="173056"/>
            <a:ext cx="416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Robot performs operation to move to doorway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74F537-0A2C-5E2E-AE3F-AACF0FE75544}"/>
              </a:ext>
            </a:extLst>
          </p:cNvPr>
          <p:cNvSpPr txBox="1"/>
          <p:nvPr/>
        </p:nvSpPr>
        <p:spPr>
          <a:xfrm>
            <a:off x="7608599" y="1681147"/>
            <a:ext cx="416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Robot performs operation to open the door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9A75E9-0B3B-0DA3-C2AC-066D1B69CE46}"/>
              </a:ext>
            </a:extLst>
          </p:cNvPr>
          <p:cNvSpPr/>
          <p:nvPr/>
        </p:nvSpPr>
        <p:spPr>
          <a:xfrm>
            <a:off x="2983897" y="5321280"/>
            <a:ext cx="628650" cy="52705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rgbClr val="507E32">
                <a:alpha val="50196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486CFE-E3B0-2E21-2583-22005BD67D56}"/>
              </a:ext>
            </a:extLst>
          </p:cNvPr>
          <p:cNvSpPr txBox="1"/>
          <p:nvPr/>
        </p:nvSpPr>
        <p:spPr>
          <a:xfrm>
            <a:off x="7608598" y="2870818"/>
            <a:ext cx="416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Robot performs operation to move through doorway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285FC1-636C-C9C6-13C9-C9B9A89E11D6}"/>
              </a:ext>
            </a:extLst>
          </p:cNvPr>
          <p:cNvSpPr txBox="1"/>
          <p:nvPr/>
        </p:nvSpPr>
        <p:spPr>
          <a:xfrm>
            <a:off x="7608600" y="4831388"/>
            <a:ext cx="416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After calculating the shortest path, the robot will deliver to TA3 then to TA6, and the shortest path is to take doorway 2.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1A556F-C631-7574-0684-CAE7ECE42C6F}"/>
              </a:ext>
            </a:extLst>
          </p:cNvPr>
          <p:cNvSpPr txBox="1"/>
          <p:nvPr/>
        </p:nvSpPr>
        <p:spPr>
          <a:xfrm>
            <a:off x="7608597" y="4004153"/>
            <a:ext cx="416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Robot performs operation to close the door</a:t>
            </a:r>
          </a:p>
        </p:txBody>
      </p:sp>
    </p:spTree>
    <p:extLst>
      <p:ext uri="{BB962C8B-B14F-4D97-AF65-F5344CB8AC3E}">
        <p14:creationId xmlns:p14="http://schemas.microsoft.com/office/powerpoint/2010/main" val="142155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52 0.0581 L -0.00352 -0.00116 L 0.03945 -0.00116 " pathEditMode="relative" rAng="0" ptsTypes="AAA">
                                      <p:cBhvr>
                                        <p:cTn id="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8" y="-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46 -0.00116 L 0.13698 0.0009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6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0000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 animBg="1"/>
      <p:bldP spid="26" grpId="1" animBg="1"/>
      <p:bldP spid="27" grpId="0"/>
      <p:bldP spid="28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0E9A5-16D0-18A5-20D0-6E4D03C266E0}"/>
              </a:ext>
            </a:extLst>
          </p:cNvPr>
          <p:cNvSpPr txBox="1"/>
          <p:nvPr/>
        </p:nvSpPr>
        <p:spPr>
          <a:xfrm>
            <a:off x="7608601" y="214533"/>
            <a:ext cx="416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Robot performs operation to move to doorway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8C35-9B53-952F-CC72-81F5E2C46C7A}"/>
              </a:ext>
            </a:extLst>
          </p:cNvPr>
          <p:cNvSpPr txBox="1"/>
          <p:nvPr/>
        </p:nvSpPr>
        <p:spPr>
          <a:xfrm>
            <a:off x="7608600" y="1802901"/>
            <a:ext cx="416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Robot performs operation to open the door</a:t>
            </a: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B6F28518-7AC5-06C3-708D-8D9055CED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08612" cy="6858000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7591097-3A5E-D845-750E-D6B31BC6AB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6" t="27118" r="23976" b="27543"/>
          <a:stretch/>
        </p:blipFill>
        <p:spPr>
          <a:xfrm flipH="1">
            <a:off x="3620816" y="5293053"/>
            <a:ext cx="616614" cy="583505"/>
          </a:xfrm>
          <a:prstGeom prst="rect">
            <a:avLst/>
          </a:prstGeom>
        </p:spPr>
      </p:pic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CA3221F8-964B-C8DF-BF0A-D98EE0A11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08612" cy="6858000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C231E0C3-8FE8-AB94-EAE3-B8F6416A5D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6" t="27118" r="23976" b="27543"/>
          <a:stretch/>
        </p:blipFill>
        <p:spPr>
          <a:xfrm flipH="1">
            <a:off x="3620816" y="5289858"/>
            <a:ext cx="616614" cy="58350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098AEF9-F6A0-DB92-EED2-9D00724E9121}"/>
              </a:ext>
            </a:extLst>
          </p:cNvPr>
          <p:cNvSpPr/>
          <p:nvPr/>
        </p:nvSpPr>
        <p:spPr>
          <a:xfrm>
            <a:off x="5353049" y="4489754"/>
            <a:ext cx="628651" cy="50769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rgbClr val="507E32">
                <a:alpha val="50196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20F4D6-D8C5-F562-D37B-CB6BD2636F88}"/>
              </a:ext>
            </a:extLst>
          </p:cNvPr>
          <p:cNvSpPr txBox="1"/>
          <p:nvPr/>
        </p:nvSpPr>
        <p:spPr>
          <a:xfrm>
            <a:off x="7608598" y="2870818"/>
            <a:ext cx="416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Robot performs operation to move through doorway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6D875E-9FB2-5F24-0EAA-9CAC8B35E84F}"/>
              </a:ext>
            </a:extLst>
          </p:cNvPr>
          <p:cNvSpPr txBox="1"/>
          <p:nvPr/>
        </p:nvSpPr>
        <p:spPr>
          <a:xfrm>
            <a:off x="7608597" y="4004153"/>
            <a:ext cx="416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Robot performs operation to close the door</a:t>
            </a:r>
          </a:p>
        </p:txBody>
      </p:sp>
    </p:spTree>
    <p:extLst>
      <p:ext uri="{BB962C8B-B14F-4D97-AF65-F5344CB8AC3E}">
        <p14:creationId xmlns:p14="http://schemas.microsoft.com/office/powerpoint/2010/main" val="416311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0.04739 0.00231 L 0.0483 -0.12292 L 0.09088 -0.12292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" y="-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06 -0.11968 L 0.18958 -0.12384 " pathEditMode="relative" ptsTypes="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 animBg="1"/>
      <p:bldP spid="11" grpId="1" animBg="1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A2C9B5-A892-9FDD-645E-BE924F0E6A53}"/>
              </a:ext>
            </a:extLst>
          </p:cNvPr>
          <p:cNvSpPr txBox="1"/>
          <p:nvPr/>
        </p:nvSpPr>
        <p:spPr>
          <a:xfrm>
            <a:off x="7608595" y="1661216"/>
            <a:ext cx="416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The robot will map TA 3 to table 3. So, it will head for table 3 to deliver the coffee.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0D3B6F-FFF6-745C-08EA-1922D56659EA}"/>
              </a:ext>
            </a:extLst>
          </p:cNvPr>
          <p:cNvSpPr txBox="1"/>
          <p:nvPr/>
        </p:nvSpPr>
        <p:spPr>
          <a:xfrm>
            <a:off x="7608595" y="3244334"/>
            <a:ext cx="416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Robot delivers coffee to TA 3.</a:t>
            </a: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67A53CA9-7D7C-3EBC-9AFD-35CC3F9D0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08612" cy="6858000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0895D5C9-246D-FE5E-4C1C-1A5E40B211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6" t="27118" r="23976" b="27543"/>
          <a:stretch/>
        </p:blipFill>
        <p:spPr>
          <a:xfrm flipH="1">
            <a:off x="3620816" y="5293053"/>
            <a:ext cx="616614" cy="583505"/>
          </a:xfrm>
          <a:prstGeom prst="rect">
            <a:avLst/>
          </a:prstGeom>
        </p:spPr>
      </p:pic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0FD5E733-951D-F6CC-76A0-03ED2F610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08612" cy="6858000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621B2E8F-9BA7-918A-8E75-BBDA4B35C8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6" t="27118" r="23976" b="27543"/>
          <a:stretch/>
        </p:blipFill>
        <p:spPr>
          <a:xfrm flipH="1">
            <a:off x="5981700" y="4451849"/>
            <a:ext cx="616614" cy="5835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E8974A-0BCA-3C55-10E8-6A1B493B1A6F}"/>
              </a:ext>
            </a:extLst>
          </p:cNvPr>
          <p:cNvSpPr txBox="1"/>
          <p:nvPr/>
        </p:nvSpPr>
        <p:spPr>
          <a:xfrm>
            <a:off x="7608595" y="5876558"/>
            <a:ext cx="416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Robot looks for the next nearest order to fulfil.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B73798-5BE8-CB9A-5118-4A5E5A29E40C}"/>
              </a:ext>
            </a:extLst>
          </p:cNvPr>
          <p:cNvSpPr txBox="1"/>
          <p:nvPr/>
        </p:nvSpPr>
        <p:spPr>
          <a:xfrm>
            <a:off x="7608595" y="351833"/>
            <a:ext cx="416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The algorithm will pick TA 3 first to deliver since it is the shortest path.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C98E58-D3C3-22E9-4BB1-4CACF495C748}"/>
              </a:ext>
            </a:extLst>
          </p:cNvPr>
          <p:cNvSpPr txBox="1"/>
          <p:nvPr/>
        </p:nvSpPr>
        <p:spPr>
          <a:xfrm>
            <a:off x="7608595" y="4273454"/>
            <a:ext cx="416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Robot removes the order from the list of orders and removes it from the list of what it’s carrying.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CB3C9C0-BF14-AA7C-F583-31C8633C2E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71045" y="3929062"/>
            <a:ext cx="123825" cy="1238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BE05FE8-0C05-40F2-4090-1A8DC9AAB870}"/>
              </a:ext>
            </a:extLst>
          </p:cNvPr>
          <p:cNvSpPr/>
          <p:nvPr/>
        </p:nvSpPr>
        <p:spPr>
          <a:xfrm>
            <a:off x="6732104" y="3879850"/>
            <a:ext cx="741846" cy="469900"/>
          </a:xfrm>
          <a:prstGeom prst="rect">
            <a:avLst/>
          </a:prstGeom>
          <a:solidFill>
            <a:srgbClr val="4472C4">
              <a:alpha val="30196"/>
            </a:srgb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17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-0.00162 L -0.00274 -0.08426 L 0.01393 -0.08426 " pathEditMode="relative" ptsTypes="AAA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  <p:bldP spid="13" grpId="0"/>
      <p:bldP spid="14" grpId="0"/>
      <p:bldP spid="18" grpId="0" animBg="1"/>
      <p:bldP spid="1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1B0EE9-6F02-BE0A-E454-962C757A0434}"/>
              </a:ext>
            </a:extLst>
          </p:cNvPr>
          <p:cNvSpPr txBox="1"/>
          <p:nvPr/>
        </p:nvSpPr>
        <p:spPr>
          <a:xfrm>
            <a:off x="7608595" y="1661216"/>
            <a:ext cx="416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The robot will map TA 6 to table 11. So, it will head for Table 11 to deliver the coffee.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1CDD2-732D-9A0A-67AE-83D7CAD21605}"/>
              </a:ext>
            </a:extLst>
          </p:cNvPr>
          <p:cNvSpPr txBox="1"/>
          <p:nvPr/>
        </p:nvSpPr>
        <p:spPr>
          <a:xfrm>
            <a:off x="7608595" y="3244334"/>
            <a:ext cx="416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Robot delivers coffee to TA 11.</a:t>
            </a: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F5A777DA-29F5-6786-94AD-C7C7A25AD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08612" cy="6858000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A9BA4944-96A1-047E-AFD8-1A3DD76CF2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6" t="27118" r="23976" b="27543"/>
          <a:stretch/>
        </p:blipFill>
        <p:spPr>
          <a:xfrm flipH="1">
            <a:off x="3620816" y="5293053"/>
            <a:ext cx="616614" cy="583505"/>
          </a:xfrm>
          <a:prstGeom prst="rect">
            <a:avLst/>
          </a:prstGeom>
        </p:spPr>
      </p:pic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DDC36715-0AC2-9EF5-E41B-BA1BE8F4F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08612" cy="6858000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2AE748C5-6134-B266-BD4A-F72DC32332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6" t="27118" r="23976" b="27543"/>
          <a:stretch/>
        </p:blipFill>
        <p:spPr>
          <a:xfrm flipH="1">
            <a:off x="6096000" y="3761134"/>
            <a:ext cx="616614" cy="5835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B1FC39-780C-D390-5AEB-6F2AA4C5F2C2}"/>
              </a:ext>
            </a:extLst>
          </p:cNvPr>
          <p:cNvSpPr txBox="1"/>
          <p:nvPr/>
        </p:nvSpPr>
        <p:spPr>
          <a:xfrm>
            <a:off x="7608595" y="5876558"/>
            <a:ext cx="416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Robot looks for the next nearest order to fulfil.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EA0BB2-E51D-0D2D-565E-70C0B2B42083}"/>
              </a:ext>
            </a:extLst>
          </p:cNvPr>
          <p:cNvSpPr txBox="1"/>
          <p:nvPr/>
        </p:nvSpPr>
        <p:spPr>
          <a:xfrm>
            <a:off x="7608595" y="351833"/>
            <a:ext cx="416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The algorithm will pick TA 6 to deliver since it is the shortest path.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0BF76D-6C77-A6F1-7EAE-0BA9D1D548A2}"/>
              </a:ext>
            </a:extLst>
          </p:cNvPr>
          <p:cNvSpPr txBox="1"/>
          <p:nvPr/>
        </p:nvSpPr>
        <p:spPr>
          <a:xfrm>
            <a:off x="7608595" y="4273454"/>
            <a:ext cx="416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Robot removes the order from the list of orders and removes it from the list of what it’s carrying.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721EED-BC06-CAFA-6ABC-BCAD9B55BD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71045" y="3929062"/>
            <a:ext cx="123825" cy="1238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FF2F507-0D5C-1CDD-0259-8BAB17D6F42C}"/>
              </a:ext>
            </a:extLst>
          </p:cNvPr>
          <p:cNvSpPr/>
          <p:nvPr/>
        </p:nvSpPr>
        <p:spPr>
          <a:xfrm>
            <a:off x="5353878" y="477078"/>
            <a:ext cx="742122" cy="770695"/>
          </a:xfrm>
          <a:prstGeom prst="rect">
            <a:avLst/>
          </a:prstGeom>
          <a:solidFill>
            <a:srgbClr val="4472C4">
              <a:alpha val="30196"/>
            </a:srgb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510C14E-2572-FB61-7724-5C30C36BA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040" y="998164"/>
            <a:ext cx="137216" cy="13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2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8 -0.00254 L -0.00638 -0.32014 L -0.09193 -0.31805 L -0.09075 -0.45764 " pathEditMode="relative" ptsTypes="AAAA">
                                      <p:cBhvr>
                                        <p:cTn id="26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1" grpId="0"/>
      <p:bldP spid="12" grpId="0"/>
      <p:bldP spid="14" grpId="0" animBg="1"/>
      <p:bldP spid="1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FB8FD2-126E-9CF6-27AB-8F1615AF7925}"/>
              </a:ext>
            </a:extLst>
          </p:cNvPr>
          <p:cNvSpPr txBox="1"/>
          <p:nvPr/>
        </p:nvSpPr>
        <p:spPr>
          <a:xfrm>
            <a:off x="7608595" y="1661216"/>
            <a:ext cx="416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The algorithm will find the shortest path which will lead the robot to doorway 2.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701080-6FFF-C661-BD3A-03D3DB1179E5}"/>
              </a:ext>
            </a:extLst>
          </p:cNvPr>
          <p:cNvSpPr txBox="1"/>
          <p:nvPr/>
        </p:nvSpPr>
        <p:spPr>
          <a:xfrm>
            <a:off x="7608594" y="3244334"/>
            <a:ext cx="416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Robot performs operation to move to the door</a:t>
            </a: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63B2A8FD-201B-A89A-E1EB-7B0380ADB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08612" cy="6858000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F9E0F7F4-8EAE-CA72-0753-6D7E4F3082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6" t="27118" r="23976" b="27543"/>
          <a:stretch/>
        </p:blipFill>
        <p:spPr>
          <a:xfrm flipH="1">
            <a:off x="3620816" y="5293053"/>
            <a:ext cx="616614" cy="583505"/>
          </a:xfrm>
          <a:prstGeom prst="rect">
            <a:avLst/>
          </a:prstGeom>
        </p:spPr>
      </p:pic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7A501CDE-48AF-62C2-C6CD-3665FABE1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08612" cy="6858000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FE8C5F4D-D56D-CAAC-3C7F-8069BFD05A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6" t="27118" r="23976" b="27543"/>
          <a:stretch/>
        </p:blipFill>
        <p:spPr>
          <a:xfrm flipH="1">
            <a:off x="5008397" y="648115"/>
            <a:ext cx="616614" cy="5835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D29949-4378-E17D-6AFA-D767550160C4}"/>
              </a:ext>
            </a:extLst>
          </p:cNvPr>
          <p:cNvSpPr txBox="1"/>
          <p:nvPr/>
        </p:nvSpPr>
        <p:spPr>
          <a:xfrm>
            <a:off x="7608595" y="5876558"/>
            <a:ext cx="416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Robot performs operation to move through door.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D0B8E-1DBE-365A-B9A2-C1D75ADF410E}"/>
              </a:ext>
            </a:extLst>
          </p:cNvPr>
          <p:cNvSpPr txBox="1"/>
          <p:nvPr/>
        </p:nvSpPr>
        <p:spPr>
          <a:xfrm>
            <a:off x="7608595" y="351833"/>
            <a:ext cx="416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The algorithm will find that the orders list is now empty, so it will fulfill its final goal which is heading back to the coffee place.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6F2968-F1F4-C11E-4BA1-B2177211C6D8}"/>
              </a:ext>
            </a:extLst>
          </p:cNvPr>
          <p:cNvSpPr txBox="1"/>
          <p:nvPr/>
        </p:nvSpPr>
        <p:spPr>
          <a:xfrm>
            <a:off x="7608595" y="4273454"/>
            <a:ext cx="416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Robot performs operation to open the door.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1C8562-8A9F-B302-F4A8-63566FED2C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71045" y="3929062"/>
            <a:ext cx="123825" cy="1238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A3BD3E-AEFD-C23F-A71B-959CE80A81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040" y="998164"/>
            <a:ext cx="137216" cy="13721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88FC94E-68BB-3F1E-BF7E-A5F908997EFE}"/>
              </a:ext>
            </a:extLst>
          </p:cNvPr>
          <p:cNvSpPr/>
          <p:nvPr/>
        </p:nvSpPr>
        <p:spPr>
          <a:xfrm>
            <a:off x="5353049" y="4489754"/>
            <a:ext cx="628651" cy="50769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rgbClr val="507E32">
                <a:alpha val="50196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A41638E5-A3B9-F86E-7276-80437C4460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6" t="27118" r="23976" b="27543"/>
          <a:stretch/>
        </p:blipFill>
        <p:spPr>
          <a:xfrm>
            <a:off x="5981700" y="4426365"/>
            <a:ext cx="616614" cy="58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5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4 0.00254 L -0.00508 0.3581 L 0.0901 0.36018 L 0.0888 0.55069 L 0.07812 0.55069 " pathEditMode="relative" ptsTypes="AAAAA">
                                      <p:cBhvr>
                                        <p:cTn id="17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5 0.00209 L -0.10756 0.00625 " pathEditMode="relative" ptsTypes="AA">
                                      <p:cBhvr>
                                        <p:cTn id="3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1" grpId="0"/>
      <p:bldP spid="12" grpId="0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837221-8249-E1BE-41EA-ADC289DE2EB6}"/>
              </a:ext>
            </a:extLst>
          </p:cNvPr>
          <p:cNvSpPr txBox="1"/>
          <p:nvPr/>
        </p:nvSpPr>
        <p:spPr>
          <a:xfrm>
            <a:off x="7608595" y="1661216"/>
            <a:ext cx="416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The robot moves to doorway of the coffee place.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E5F9DA-DBE8-BAD1-1624-E56A84725C3E}"/>
              </a:ext>
            </a:extLst>
          </p:cNvPr>
          <p:cNvSpPr txBox="1"/>
          <p:nvPr/>
        </p:nvSpPr>
        <p:spPr>
          <a:xfrm>
            <a:off x="7608593" y="2907322"/>
            <a:ext cx="416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Robot performs operation to open the door.</a:t>
            </a: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42D8499C-C1DF-D4DC-26BF-7A56D3F51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08612" cy="6858000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2E4EDFD6-55DB-FCFF-28BB-BA4D98F7F5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6" t="27118" r="23976" b="27543"/>
          <a:stretch/>
        </p:blipFill>
        <p:spPr>
          <a:xfrm flipH="1">
            <a:off x="3620816" y="5293053"/>
            <a:ext cx="616614" cy="583505"/>
          </a:xfrm>
          <a:prstGeom prst="rect">
            <a:avLst/>
          </a:prstGeom>
        </p:spPr>
      </p:pic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717573CF-D25E-70F0-6FC8-2DD78F63E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08612" cy="6858000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1B001BDF-729A-E375-F824-A5B5183A65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6" t="27118" r="23976" b="27543"/>
          <a:stretch/>
        </p:blipFill>
        <p:spPr>
          <a:xfrm>
            <a:off x="4717143" y="4443366"/>
            <a:ext cx="616614" cy="5835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94E2A0-A79E-5216-AEF8-2B84B2C45F4B}"/>
              </a:ext>
            </a:extLst>
          </p:cNvPr>
          <p:cNvSpPr txBox="1"/>
          <p:nvPr/>
        </p:nvSpPr>
        <p:spPr>
          <a:xfrm>
            <a:off x="7608594" y="6165891"/>
            <a:ext cx="416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Robot arrives at the coffee maker.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89412-5939-986D-62A1-789CE9A5E1DE}"/>
              </a:ext>
            </a:extLst>
          </p:cNvPr>
          <p:cNvSpPr txBox="1"/>
          <p:nvPr/>
        </p:nvSpPr>
        <p:spPr>
          <a:xfrm>
            <a:off x="7608595" y="351833"/>
            <a:ext cx="416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Robot Performs operation to close the door.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B18F56-6993-51A9-320C-9CE095F028E8}"/>
              </a:ext>
            </a:extLst>
          </p:cNvPr>
          <p:cNvSpPr txBox="1"/>
          <p:nvPr/>
        </p:nvSpPr>
        <p:spPr>
          <a:xfrm>
            <a:off x="7608592" y="4052053"/>
            <a:ext cx="416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Robot performs operation to go through doorway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5512F0-3804-D830-2071-E035EE8BE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71045" y="3929062"/>
            <a:ext cx="123825" cy="1238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AE91CD-0753-B743-E587-2FCB6A7AB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040" y="998164"/>
            <a:ext cx="137216" cy="13721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D0F4C11-C274-25F2-BE00-6B330A2F8ED4}"/>
              </a:ext>
            </a:extLst>
          </p:cNvPr>
          <p:cNvSpPr/>
          <p:nvPr/>
        </p:nvSpPr>
        <p:spPr>
          <a:xfrm>
            <a:off x="5353049" y="4489754"/>
            <a:ext cx="628651" cy="507696"/>
          </a:xfrm>
          <a:prstGeom prst="rect">
            <a:avLst/>
          </a:prstGeom>
          <a:solidFill>
            <a:srgbClr val="EE0000">
              <a:alpha val="40000"/>
            </a:srgbClr>
          </a:solidFill>
          <a:ln>
            <a:solidFill>
              <a:srgbClr val="507E32">
                <a:alpha val="50196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743695-C85E-48FD-1736-3B2A7A239B39}"/>
              </a:ext>
            </a:extLst>
          </p:cNvPr>
          <p:cNvSpPr txBox="1"/>
          <p:nvPr/>
        </p:nvSpPr>
        <p:spPr>
          <a:xfrm>
            <a:off x="7608595" y="5196784"/>
            <a:ext cx="416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Robot performs operation to close the door.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802576-466A-E274-11A6-35A85541A3F0}"/>
              </a:ext>
            </a:extLst>
          </p:cNvPr>
          <p:cNvSpPr/>
          <p:nvPr/>
        </p:nvSpPr>
        <p:spPr>
          <a:xfrm>
            <a:off x="2992165" y="5330957"/>
            <a:ext cx="628651" cy="50769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rgbClr val="507E32">
                <a:alpha val="50196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53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6 0.0037 L -0.05977 0.0037 L -0.05977 0.12847 L -0.08828 0.12847 " pathEditMode="relative" ptsTypes="AA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31 0.1243 L -0.19427 0.1243 " pathEditMode="relative" ptsTypes="AA"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0000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0"/>
                            </p:stCondLst>
                            <p:childTnLst>
                              <p:par>
                                <p:cTn id="4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544 0.12847 L -0.24662 0.13055 L -0.24544 0.16667 " pathEditMode="relative" ptsTypes="AAA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1" grpId="0"/>
      <p:bldP spid="12" grpId="0"/>
      <p:bldP spid="16" grpId="0" animBg="1"/>
      <p:bldP spid="17" grpId="0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833AB-A0EA-1FAB-3DC0-F970B1D3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97" y="1694877"/>
            <a:ext cx="4561801" cy="36391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Failed Scenarios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2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7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2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586C7B-F2F6-9424-EC31-6D2EF698CE44}"/>
              </a:ext>
            </a:extLst>
          </p:cNvPr>
          <p:cNvSpPr txBox="1">
            <a:spLocks/>
          </p:cNvSpPr>
          <p:nvPr/>
        </p:nvSpPr>
        <p:spPr>
          <a:xfrm>
            <a:off x="5572978" y="2773244"/>
            <a:ext cx="5589189" cy="27444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FFFF"/>
                </a:solidFill>
              </a:rPr>
              <a:t>We will explore four failed scenarios that the robot might fall into them.</a:t>
            </a:r>
          </a:p>
        </p:txBody>
      </p:sp>
    </p:spTree>
    <p:extLst>
      <p:ext uri="{BB962C8B-B14F-4D97-AF65-F5344CB8AC3E}">
        <p14:creationId xmlns:p14="http://schemas.microsoft.com/office/powerpoint/2010/main" val="68816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35867-E717-042E-C8B5-7FC00227C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70368"/>
            <a:ext cx="5155219" cy="5122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Scenario one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5865912D-E896-5843-4AAF-BE74D41CAE18}"/>
              </a:ext>
            </a:extLst>
          </p:cNvPr>
          <p:cNvSpPr txBox="1">
            <a:spLocks/>
          </p:cNvSpPr>
          <p:nvPr/>
        </p:nvSpPr>
        <p:spPr>
          <a:xfrm>
            <a:off x="5572978" y="2773244"/>
            <a:ext cx="5589189" cy="27444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FFFF"/>
                </a:solidFill>
              </a:rPr>
              <a:t>The robot Spills the coffee.</a:t>
            </a:r>
          </a:p>
        </p:txBody>
      </p:sp>
    </p:spTree>
    <p:extLst>
      <p:ext uri="{BB962C8B-B14F-4D97-AF65-F5344CB8AC3E}">
        <p14:creationId xmlns:p14="http://schemas.microsoft.com/office/powerpoint/2010/main" val="52398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2939EC6A-87FE-DC6D-52EE-E9FF042AD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74" y="0"/>
            <a:ext cx="8074855" cy="6858000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2C769E42-81FD-C758-0EEB-F9028DCEC8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6" t="27118" r="23976" b="27543"/>
          <a:stretch/>
        </p:blipFill>
        <p:spPr>
          <a:xfrm flipH="1">
            <a:off x="3928551" y="5313789"/>
            <a:ext cx="654399" cy="583505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E5E2FF36-BED5-556D-585F-12EB0B75D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84227" y="5086707"/>
            <a:ext cx="338734" cy="33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9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-0.00185 L 0.16289 -0.00185 L 0.18138 -0.09074 " pathEditMode="relative" rAng="0" ptsTypes="AAA">
                                      <p:cBhvr>
                                        <p:cTn id="6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80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EA584F-7D03-C1CD-E1A8-E8CFBC1F0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FBE08AD-6CB5-98D3-7225-E44BFB110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37308" y="2038752"/>
            <a:ext cx="6744675" cy="5122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Scenario Two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20D79F-7F5D-EEEA-DE8D-C52C4B0B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7AA7E915-85E0-C174-5149-0538CA225230}"/>
              </a:ext>
            </a:extLst>
          </p:cNvPr>
          <p:cNvSpPr txBox="1">
            <a:spLocks/>
          </p:cNvSpPr>
          <p:nvPr/>
        </p:nvSpPr>
        <p:spPr>
          <a:xfrm>
            <a:off x="5572978" y="2773244"/>
            <a:ext cx="5589189" cy="27444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FFFF"/>
                </a:solidFill>
              </a:rPr>
              <a:t>The robot hits a wall and fails.</a:t>
            </a:r>
          </a:p>
        </p:txBody>
      </p:sp>
    </p:spTree>
    <p:extLst>
      <p:ext uri="{BB962C8B-B14F-4D97-AF65-F5344CB8AC3E}">
        <p14:creationId xmlns:p14="http://schemas.microsoft.com/office/powerpoint/2010/main" val="40696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30A1BF4A-FFCA-7778-5E2C-D9C07D3F4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74" y="0"/>
            <a:ext cx="8074855" cy="6858000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03072FF-7EF6-7BB9-43AB-D7BA475C74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6" t="27118" r="23976" b="27543"/>
          <a:stretch/>
        </p:blipFill>
        <p:spPr>
          <a:xfrm flipH="1">
            <a:off x="3928551" y="5313789"/>
            <a:ext cx="654399" cy="58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9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38 0.01042 L 0.28841 0.00671 L 0.25195 0.00671 L 0.28424 0.00671 L 0.25612 0.00486 L 0.28424 0.00486 " pathEditMode="relative" ptsTypes="AAAAAA">
                                      <p:cBhvr>
                                        <p:cTn id="6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AAA2-6FB1-2DA1-9DDC-CF211D172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FB7BF-AEF0-34E3-69EF-DE66F3C29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C94A8C-2D54-0CA8-5B01-4CB76EDF5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06C261-8496-582C-10D5-B4D7B50A82A2}"/>
              </a:ext>
            </a:extLst>
          </p:cNvPr>
          <p:cNvSpPr txBox="1">
            <a:spLocks/>
          </p:cNvSpPr>
          <p:nvPr/>
        </p:nvSpPr>
        <p:spPr>
          <a:xfrm>
            <a:off x="-1297353" y="2054226"/>
            <a:ext cx="6744675" cy="5122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000" dirty="0">
                <a:solidFill>
                  <a:srgbClr val="FFFFFF"/>
                </a:solidFill>
              </a:rPr>
              <a:t>Scenario Three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79C0F-4009-D22A-F336-3F1AC7FA5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E204AC4C-FFA7-A017-A915-58F7E611B4A3}"/>
              </a:ext>
            </a:extLst>
          </p:cNvPr>
          <p:cNvSpPr txBox="1">
            <a:spLocks/>
          </p:cNvSpPr>
          <p:nvPr/>
        </p:nvSpPr>
        <p:spPr>
          <a:xfrm>
            <a:off x="5572978" y="2773244"/>
            <a:ext cx="5589189" cy="27444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FFFF"/>
                </a:solidFill>
              </a:rPr>
              <a:t>The robot find an unexpected obstacle that prevents him for fulfilling its goal.</a:t>
            </a:r>
          </a:p>
        </p:txBody>
      </p:sp>
    </p:spTree>
    <p:extLst>
      <p:ext uri="{BB962C8B-B14F-4D97-AF65-F5344CB8AC3E}">
        <p14:creationId xmlns:p14="http://schemas.microsoft.com/office/powerpoint/2010/main" val="183607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6C637F68-E237-C322-FA31-4A1E8A5B1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74" y="0"/>
            <a:ext cx="8074855" cy="6858000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30FFF6F-726C-22FF-D78C-748128A0E3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6" t="27118" r="23976" b="27543"/>
          <a:stretch/>
        </p:blipFill>
        <p:spPr>
          <a:xfrm flipH="1">
            <a:off x="3928551" y="5313789"/>
            <a:ext cx="654399" cy="5835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330F64-6B4F-F10E-C36F-254DF227C8FB}"/>
              </a:ext>
            </a:extLst>
          </p:cNvPr>
          <p:cNvSpPr/>
          <p:nvPr/>
        </p:nvSpPr>
        <p:spPr>
          <a:xfrm>
            <a:off x="8153400" y="3721100"/>
            <a:ext cx="8255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22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34 -0.00255 L 0.20404 0.01042 L 0.20924 -0.12477 L 0.35195 -0.12662 L 0.35299 -0.18958 " pathEditMode="relative" ptsTypes="AAAAA">
                                      <p:cBhvr>
                                        <p:cTn id="6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43E95-499C-E8FF-2E26-9693F34A6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C3AEE-BCD4-2726-FABE-8D0F403C0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7944CD-6FA7-2662-39B3-428CBA3400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ABDC6D4-6D94-08D4-FBC0-ECDD0C13A870}"/>
              </a:ext>
            </a:extLst>
          </p:cNvPr>
          <p:cNvSpPr txBox="1">
            <a:spLocks/>
          </p:cNvSpPr>
          <p:nvPr/>
        </p:nvSpPr>
        <p:spPr>
          <a:xfrm>
            <a:off x="-1537308" y="2038752"/>
            <a:ext cx="6744675" cy="5122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000" dirty="0">
                <a:solidFill>
                  <a:srgbClr val="FFFFFF"/>
                </a:solidFill>
              </a:rPr>
              <a:t>Scenario Four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EC4066-27D9-2163-D7A6-C89E85DF5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0BBFCFE4-C116-279B-8EE6-0CC2E7C0CAB9}"/>
              </a:ext>
            </a:extLst>
          </p:cNvPr>
          <p:cNvSpPr txBox="1">
            <a:spLocks/>
          </p:cNvSpPr>
          <p:nvPr/>
        </p:nvSpPr>
        <p:spPr>
          <a:xfrm>
            <a:off x="5572978" y="2773244"/>
            <a:ext cx="5589189" cy="27444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FFFF"/>
                </a:solidFill>
              </a:rPr>
              <a:t>The robot goes through an error and deliver the wrong coffee to the wrong person.</a:t>
            </a:r>
          </a:p>
        </p:txBody>
      </p:sp>
    </p:spTree>
    <p:extLst>
      <p:ext uri="{BB962C8B-B14F-4D97-AF65-F5344CB8AC3E}">
        <p14:creationId xmlns:p14="http://schemas.microsoft.com/office/powerpoint/2010/main" val="374393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549</Words>
  <Application>Microsoft Office PowerPoint</Application>
  <PresentationFormat>Widescreen</PresentationFormat>
  <Paragraphs>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Café Robot Scenarios Failed and final successful one       Farah Aymen 194233</vt:lpstr>
      <vt:lpstr>Failed Scenarios</vt:lpstr>
      <vt:lpstr>Scenario one</vt:lpstr>
      <vt:lpstr>PowerPoint Presentation</vt:lpstr>
      <vt:lpstr>Scenario Two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farah ayman</dc:creator>
  <cp:lastModifiedBy>farah ayman</cp:lastModifiedBy>
  <cp:revision>57</cp:revision>
  <dcterms:created xsi:type="dcterms:W3CDTF">2022-10-30T20:35:29Z</dcterms:created>
  <dcterms:modified xsi:type="dcterms:W3CDTF">2022-11-01T18:15:35Z</dcterms:modified>
</cp:coreProperties>
</file>