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80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-832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80982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build tooling that empowers developers everyone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platform / protocol agnostic</a:t>
            </a:r>
            <a:endParaRPr/>
          </a:p>
        </p:txBody>
      </p:sp>
      <p:sp>
        <p:nvSpPr>
          <p:cNvPr id="15" name="Shape 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decentralized services should use decentralized infrastructures (ipfs, blockchain, etc)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traditional session negotiations schemes rely on centralized coordinators (STUN etc)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decentralized apps need a way to connect their users p2p without depending on centralized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2" name="Shape 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What?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we implemented a decentralized session negotiation service as a bcoin plugin, bcoin-dsnp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extends bitcoin protocol to facilitate user-to-user interactions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Why?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direct human interaction is central to these networks valuable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make it easy for devs to incorporate direct user-to-user interaction in their applications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buzzwords: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dns for p2p connections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telephony for dapps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check out our open source bcoin plugin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dsnp is more of a spec than protocol; hope to inspire</a:t>
            </a: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define a new message type (packet in bcoin)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incentivized session negotiations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alice wants to talk to bob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bob has registered with charlie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public node peter broadcasts alices</a:t>
            </a: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4466222" y="4802187"/>
            <a:ext cx="206794" cy="18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675" tIns="17675" rIns="17675" bIns="176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466222" y="4802187"/>
            <a:ext cx="206794" cy="18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675" tIns="17675" rIns="17675" bIns="176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947172" y="2380850"/>
            <a:ext cx="8231041" cy="95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56234" y="722346"/>
            <a:ext cx="8231041" cy="3772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117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17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7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117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117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117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117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117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117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11687" y="5208333"/>
            <a:ext cx="179436" cy="173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adioma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fcm4ypt/bdsnp/" TargetMode="External"/><Relationship Id="rId4" Type="http://schemas.openxmlformats.org/officeDocument/2006/relationships/hyperlink" Target="https://github.com/Patrickdlg/bDsnp/blob/master/lib/dsnp.js" TargetMode="External"/><Relationship Id="rId5" Type="http://schemas.openxmlformats.org/officeDocument/2006/relationships/hyperlink" Target="https://twitter.com/dsnprotoco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Patrickdlg/bDsnp/blob/master/lib/dsnp.j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-9526" y="-5954"/>
            <a:ext cx="9163052" cy="5720954"/>
          </a:xfrm>
          <a:prstGeom prst="rect">
            <a:avLst/>
          </a:prstGeom>
          <a:gradFill>
            <a:gsLst>
              <a:gs pos="0">
                <a:srgbClr val="8093A8"/>
              </a:gs>
              <a:gs pos="100000">
                <a:srgbClr val="C87C8C"/>
              </a:gs>
            </a:gsLst>
            <a:lin ang="5400000" scaled="0"/>
          </a:gradFill>
          <a:ln>
            <a:noFill/>
          </a:ln>
        </p:spPr>
        <p:txBody>
          <a:bodyPr spcFirstLastPara="1" wrap="square" lIns="17675" tIns="17675" rIns="17675" bIns="17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885161" y="1189504"/>
            <a:ext cx="7373678" cy="2636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675" tIns="17675" rIns="17675" bIns="17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Press Start 2P"/>
              <a:buNone/>
            </a:pPr>
            <a:r>
              <a:rPr lang="en-US" sz="3900" b="1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DECENTRALIZED SESSION NEGOTIATION WITH </a:t>
            </a:r>
            <a:r>
              <a:rPr lang="en-US" sz="5200" b="1" i="0" u="none" strike="noStrike" cap="none">
                <a:solidFill>
                  <a:srgbClr val="024B9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BCOIN </a:t>
            </a:r>
            <a:endParaRPr sz="5200" b="0" i="0" u="none" strike="noStrike" cap="none">
              <a:solidFill>
                <a:srgbClr val="024B9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6580246" y="5083043"/>
            <a:ext cx="2306597" cy="312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675" tIns="17675" rIns="17675" bIns="17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C4YT 2018</a:t>
            </a:r>
            <a:endParaRPr sz="1800" b="0" i="0" u="sng" strike="noStrike" cap="none">
              <a:solidFill>
                <a:schemeClr val="hlink"/>
              </a:solidFill>
              <a:latin typeface="Roboto"/>
              <a:ea typeface="Roboto"/>
              <a:cs typeface="Roboto"/>
              <a:sym typeface="Roboto"/>
              <a:hlinkClick r:id="rId3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/>
        </p:nvSpPr>
        <p:spPr>
          <a:xfrm>
            <a:off x="2226259" y="638587"/>
            <a:ext cx="43959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675" tIns="17675" rIns="17675" bIns="17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Press Start 2P"/>
              <a:buNone/>
            </a:pPr>
            <a:r>
              <a:rPr lang="en-US" sz="3400" b="0" i="0" u="none" strike="noStrike" cap="none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Learn More</a:t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343197" y="1825375"/>
            <a:ext cx="8476016" cy="175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00" tIns="29850" rIns="59700" bIns="298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100"/>
              <a:buFont typeface="Roboto"/>
              <a:buNone/>
            </a:pPr>
            <a:r>
              <a:rPr lang="en-US" sz="31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https://hub.docker.com/r/fcm4ypt/bdsnp</a:t>
            </a:r>
            <a:endParaRPr sz="3100" b="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45"/>
              </a:spcBef>
              <a:spcAft>
                <a:spcPts val="0"/>
              </a:spcAft>
              <a:buClr>
                <a:srgbClr val="EFEFEF"/>
              </a:buClr>
              <a:buSzPts val="3100"/>
              <a:buFont typeface="Roboto"/>
              <a:buNone/>
            </a:pPr>
            <a:r>
              <a:rPr lang="en-US" sz="31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https://github.com/Patrickdlg/bDsnp</a:t>
            </a:r>
            <a:endParaRPr sz="3100" b="0" i="0" u="none" strike="noStrike" cap="non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45"/>
              </a:spcBef>
              <a:spcAft>
                <a:spcPts val="0"/>
              </a:spcAft>
              <a:buClr>
                <a:srgbClr val="EFEFEF"/>
              </a:buClr>
              <a:buSzPts val="3100"/>
              <a:buFont typeface="Roboto"/>
              <a:buNone/>
            </a:pPr>
            <a:r>
              <a:rPr lang="en-US" sz="31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https://twitter.com/dsnprotocol</a:t>
            </a:r>
            <a:endParaRPr sz="31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09" name="Shape 409"/>
          <p:cNvGrpSpPr/>
          <p:nvPr/>
        </p:nvGrpSpPr>
        <p:grpSpPr>
          <a:xfrm>
            <a:off x="7076381" y="5145420"/>
            <a:ext cx="1937611" cy="481745"/>
            <a:chOff x="6923981" y="5145420"/>
            <a:chExt cx="1937611" cy="481745"/>
          </a:xfrm>
        </p:grpSpPr>
        <p:sp>
          <p:nvSpPr>
            <p:cNvPr id="410" name="Shape 410"/>
            <p:cNvSpPr txBox="1"/>
            <p:nvPr/>
          </p:nvSpPr>
          <p:spPr>
            <a:xfrm>
              <a:off x="7546992" y="5213912"/>
              <a:ext cx="1314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675" tIns="17675" rIns="17675" bIns="17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Roboto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@dsnprotocol</a:t>
              </a:r>
              <a:endPara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1" name="Shape 411"/>
            <p:cNvGrpSpPr/>
            <p:nvPr/>
          </p:nvGrpSpPr>
          <p:grpSpPr>
            <a:xfrm>
              <a:off x="6923981" y="5145420"/>
              <a:ext cx="579748" cy="481745"/>
              <a:chOff x="1294696" y="1409740"/>
              <a:chExt cx="4698118" cy="4681683"/>
            </a:xfrm>
          </p:grpSpPr>
          <p:sp>
            <p:nvSpPr>
              <p:cNvPr id="412" name="Shape 412"/>
              <p:cNvSpPr/>
              <p:nvPr/>
            </p:nvSpPr>
            <p:spPr>
              <a:xfrm>
                <a:off x="3648242" y="1583218"/>
                <a:ext cx="361452" cy="4367574"/>
              </a:xfrm>
              <a:custGeom>
                <a:avLst/>
                <a:gdLst/>
                <a:ahLst/>
                <a:cxnLst/>
                <a:rect l="0" t="0" r="0" b="0"/>
                <a:pathLst>
                  <a:path w="16847" h="21600" extrusionOk="0">
                    <a:moveTo>
                      <a:pt x="584" y="0"/>
                    </a:moveTo>
                    <a:cubicBezTo>
                      <a:pt x="584" y="0"/>
                      <a:pt x="-4753" y="16939"/>
                      <a:pt x="16847" y="21600"/>
                    </a:cubicBezTo>
                  </a:path>
                </a:pathLst>
              </a:custGeom>
              <a:noFill/>
              <a:ln w="12700" cap="flat" cmpd="sng">
                <a:solidFill>
                  <a:srgbClr val="D16E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13" name="Shape 413"/>
              <p:cNvSpPr/>
              <p:nvPr/>
            </p:nvSpPr>
            <p:spPr>
              <a:xfrm>
                <a:off x="3230350" y="1561305"/>
                <a:ext cx="430811" cy="4395006"/>
              </a:xfrm>
              <a:custGeom>
                <a:avLst/>
                <a:gdLst/>
                <a:ahLst/>
                <a:cxnLst/>
                <a:rect l="0" t="0" r="0" b="0"/>
                <a:pathLst>
                  <a:path w="17229" h="21600" extrusionOk="0">
                    <a:moveTo>
                      <a:pt x="16767" y="0"/>
                    </a:moveTo>
                    <a:cubicBezTo>
                      <a:pt x="16767" y="0"/>
                      <a:pt x="21600" y="17339"/>
                      <a:pt x="0" y="21600"/>
                    </a:cubicBezTo>
                  </a:path>
                </a:pathLst>
              </a:custGeom>
              <a:noFill/>
              <a:ln w="12700" cap="flat" cmpd="sng">
                <a:solidFill>
                  <a:srgbClr val="D16E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14" name="Shape 414"/>
              <p:cNvSpPr/>
              <p:nvPr/>
            </p:nvSpPr>
            <p:spPr>
              <a:xfrm>
                <a:off x="3666785" y="1654436"/>
                <a:ext cx="1604718" cy="3631662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21600"/>
                    </a:moveTo>
                    <a:cubicBezTo>
                      <a:pt x="21600" y="21600"/>
                      <a:pt x="0" y="13135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rgbClr val="355C7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15" name="Shape 415"/>
              <p:cNvSpPr/>
              <p:nvPr/>
            </p:nvSpPr>
            <p:spPr>
              <a:xfrm>
                <a:off x="1603305" y="1544870"/>
                <a:ext cx="2050272" cy="3145932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0" y="21600"/>
                    </a:moveTo>
                    <a:cubicBezTo>
                      <a:pt x="0" y="21600"/>
                      <a:pt x="21600" y="16656"/>
                      <a:pt x="21600" y="0"/>
                    </a:cubicBezTo>
                  </a:path>
                </a:pathLst>
              </a:custGeom>
              <a:noFill/>
              <a:ln w="12700" cap="flat" cmpd="sng">
                <a:solidFill>
                  <a:srgbClr val="355C7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16" name="Shape 416"/>
              <p:cNvSpPr/>
              <p:nvPr/>
            </p:nvSpPr>
            <p:spPr>
              <a:xfrm>
                <a:off x="2280784" y="1754871"/>
                <a:ext cx="2084994" cy="467515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12133" extrusionOk="0">
                    <a:moveTo>
                      <a:pt x="21600" y="0"/>
                    </a:moveTo>
                    <a:cubicBezTo>
                      <a:pt x="21600" y="0"/>
                      <a:pt x="12753" y="21600"/>
                      <a:pt x="0" y="7161"/>
                    </a:cubicBezTo>
                  </a:path>
                </a:pathLst>
              </a:custGeom>
              <a:noFill/>
              <a:ln w="127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17" name="Shape 417"/>
              <p:cNvSpPr/>
              <p:nvPr/>
            </p:nvSpPr>
            <p:spPr>
              <a:xfrm>
                <a:off x="4606399" y="2041567"/>
                <a:ext cx="993786" cy="2647404"/>
              </a:xfrm>
              <a:custGeom>
                <a:avLst/>
                <a:gdLst/>
                <a:ahLst/>
                <a:cxnLst/>
                <a:rect l="0" t="0" r="0" b="0"/>
                <a:pathLst>
                  <a:path w="11781" h="21600" extrusionOk="0">
                    <a:moveTo>
                      <a:pt x="4890" y="0"/>
                    </a:moveTo>
                    <a:cubicBezTo>
                      <a:pt x="4890" y="0"/>
                      <a:pt x="-9819" y="12965"/>
                      <a:pt x="11781" y="21600"/>
                    </a:cubicBezTo>
                  </a:path>
                </a:pathLst>
              </a:custGeom>
              <a:noFill/>
              <a:ln w="12700" cap="flat" cmpd="sng">
                <a:solidFill>
                  <a:srgbClr val="355C7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18" name="Shape 418"/>
              <p:cNvSpPr/>
              <p:nvPr/>
            </p:nvSpPr>
            <p:spPr>
              <a:xfrm>
                <a:off x="1512001" y="2576611"/>
                <a:ext cx="3978612" cy="90814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13104" extrusionOk="0">
                    <a:moveTo>
                      <a:pt x="21600" y="0"/>
                    </a:moveTo>
                    <a:cubicBezTo>
                      <a:pt x="21600" y="0"/>
                      <a:pt x="12494" y="21600"/>
                      <a:pt x="0" y="9336"/>
                    </a:cubicBezTo>
                  </a:path>
                </a:pathLst>
              </a:custGeom>
              <a:noFill/>
              <a:ln w="127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19" name="Shape 419"/>
              <p:cNvSpPr/>
              <p:nvPr/>
            </p:nvSpPr>
            <p:spPr>
              <a:xfrm>
                <a:off x="2572958" y="2543741"/>
                <a:ext cx="2892132" cy="3145932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12711" y="16435"/>
                      <a:pt x="0" y="21600"/>
                    </a:cubicBezTo>
                  </a:path>
                </a:pathLst>
              </a:custGeom>
              <a:noFill/>
              <a:ln w="12700" cap="flat" cmpd="sng">
                <a:solidFill>
                  <a:srgbClr val="F8AD9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20" name="Shape 420"/>
              <p:cNvSpPr/>
              <p:nvPr/>
            </p:nvSpPr>
            <p:spPr>
              <a:xfrm>
                <a:off x="1999566" y="3947846"/>
                <a:ext cx="3847176" cy="1332794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17253" extrusionOk="0">
                    <a:moveTo>
                      <a:pt x="21600" y="455"/>
                    </a:moveTo>
                    <a:cubicBezTo>
                      <a:pt x="21600" y="455"/>
                      <a:pt x="9605" y="-4347"/>
                      <a:pt x="0" y="17253"/>
                    </a:cubicBezTo>
                  </a:path>
                </a:pathLst>
              </a:custGeom>
              <a:noFill/>
              <a:ln w="12700" cap="flat" cmpd="sng">
                <a:solidFill>
                  <a:srgbClr val="F8AD9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21" name="Shape 421"/>
              <p:cNvSpPr/>
              <p:nvPr/>
            </p:nvSpPr>
            <p:spPr>
              <a:xfrm>
                <a:off x="1789566" y="2543741"/>
                <a:ext cx="1282571" cy="3175146"/>
              </a:xfrm>
              <a:custGeom>
                <a:avLst/>
                <a:gdLst/>
                <a:ahLst/>
                <a:cxnLst/>
                <a:rect l="0" t="0" r="0" b="0"/>
                <a:pathLst>
                  <a:path w="12217" h="21600" extrusionOk="0">
                    <a:moveTo>
                      <a:pt x="7981" y="21600"/>
                    </a:moveTo>
                    <a:cubicBezTo>
                      <a:pt x="7981" y="21600"/>
                      <a:pt x="21600" y="7120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22" name="Shape 422"/>
              <p:cNvSpPr/>
              <p:nvPr/>
            </p:nvSpPr>
            <p:spPr>
              <a:xfrm>
                <a:off x="2868657" y="1687305"/>
                <a:ext cx="1822136" cy="3954906"/>
              </a:xfrm>
              <a:custGeom>
                <a:avLst/>
                <a:gdLst/>
                <a:ahLst/>
                <a:cxnLst/>
                <a:rect l="0" t="0" r="0" b="0"/>
                <a:pathLst>
                  <a:path w="17177" h="21600" extrusionOk="0">
                    <a:moveTo>
                      <a:pt x="477" y="0"/>
                    </a:moveTo>
                    <a:cubicBezTo>
                      <a:pt x="477" y="0"/>
                      <a:pt x="-4423" y="10250"/>
                      <a:pt x="17177" y="21600"/>
                    </a:cubicBezTo>
                  </a:path>
                </a:pathLst>
              </a:custGeom>
              <a:noFill/>
              <a:ln w="127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23" name="Shape 423"/>
              <p:cNvSpPr/>
              <p:nvPr/>
            </p:nvSpPr>
            <p:spPr>
              <a:xfrm>
                <a:off x="4305139" y="1680001"/>
                <a:ext cx="1455750" cy="1546290"/>
              </a:xfrm>
              <a:custGeom>
                <a:avLst/>
                <a:gdLst/>
                <a:ahLst/>
                <a:cxnLst/>
                <a:rect l="0" t="0" r="0" b="0"/>
                <a:pathLst>
                  <a:path w="16111" h="21600" extrusionOk="0">
                    <a:moveTo>
                      <a:pt x="874" y="0"/>
                    </a:moveTo>
                    <a:cubicBezTo>
                      <a:pt x="874" y="0"/>
                      <a:pt x="-5489" y="17635"/>
                      <a:pt x="16111" y="21600"/>
                    </a:cubicBezTo>
                  </a:path>
                </a:pathLst>
              </a:custGeom>
              <a:noFill/>
              <a:ln w="12700" cap="flat" cmpd="sng">
                <a:solidFill>
                  <a:srgbClr val="355C7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24" name="Shape 424"/>
              <p:cNvSpPr/>
              <p:nvPr/>
            </p:nvSpPr>
            <p:spPr>
              <a:xfrm>
                <a:off x="3511567" y="1409740"/>
                <a:ext cx="280800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55" y="14495"/>
                      <a:pt x="20171" y="16208"/>
                    </a:cubicBezTo>
                    <a:cubicBezTo>
                      <a:pt x="19186" y="17921"/>
                      <a:pt x="17947" y="19158"/>
                      <a:pt x="16232" y="20173"/>
                    </a:cubicBezTo>
                    <a:cubicBezTo>
                      <a:pt x="14485" y="21156"/>
                      <a:pt x="12801" y="21600"/>
                      <a:pt x="10800" y="21600"/>
                    </a:cubicBezTo>
                    <a:cubicBezTo>
                      <a:pt x="8799" y="21600"/>
                      <a:pt x="7147" y="21156"/>
                      <a:pt x="5400" y="20173"/>
                    </a:cubicBezTo>
                    <a:cubicBezTo>
                      <a:pt x="3685" y="19158"/>
                      <a:pt x="2446" y="17921"/>
                      <a:pt x="1461" y="16208"/>
                    </a:cubicBezTo>
                    <a:cubicBezTo>
                      <a:pt x="476" y="14495"/>
                      <a:pt x="0" y="12782"/>
                      <a:pt x="0" y="10784"/>
                    </a:cubicBezTo>
                    <a:cubicBezTo>
                      <a:pt x="0" y="8818"/>
                      <a:pt x="476" y="7137"/>
                      <a:pt x="1461" y="5424"/>
                    </a:cubicBezTo>
                    <a:cubicBezTo>
                      <a:pt x="2446" y="3711"/>
                      <a:pt x="3685" y="2474"/>
                      <a:pt x="5400" y="1491"/>
                    </a:cubicBezTo>
                    <a:cubicBezTo>
                      <a:pt x="7147" y="476"/>
                      <a:pt x="8799" y="0"/>
                      <a:pt x="10800" y="0"/>
                    </a:cubicBezTo>
                    <a:cubicBezTo>
                      <a:pt x="12801" y="0"/>
                      <a:pt x="14485" y="476"/>
                      <a:pt x="16232" y="1491"/>
                    </a:cubicBezTo>
                    <a:cubicBezTo>
                      <a:pt x="17947" y="2474"/>
                      <a:pt x="19186" y="3711"/>
                      <a:pt x="20171" y="5424"/>
                    </a:cubicBezTo>
                    <a:cubicBezTo>
                      <a:pt x="21155" y="7137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F15A2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25" name="Shape 425"/>
              <p:cNvSpPr/>
              <p:nvPr/>
            </p:nvSpPr>
            <p:spPr>
              <a:xfrm>
                <a:off x="2779306" y="1535740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782"/>
                      <a:pt x="21156" y="14463"/>
                      <a:pt x="20173" y="16176"/>
                    </a:cubicBezTo>
                    <a:cubicBezTo>
                      <a:pt x="19189" y="17921"/>
                      <a:pt x="17921" y="19158"/>
                      <a:pt x="16176" y="20173"/>
                    </a:cubicBezTo>
                    <a:cubicBezTo>
                      <a:pt x="14463" y="21156"/>
                      <a:pt x="12814" y="21600"/>
                      <a:pt x="10816" y="21600"/>
                    </a:cubicBezTo>
                    <a:cubicBezTo>
                      <a:pt x="8818" y="21600"/>
                      <a:pt x="7137" y="21156"/>
                      <a:pt x="5392" y="20173"/>
                    </a:cubicBezTo>
                    <a:cubicBezTo>
                      <a:pt x="3648" y="19158"/>
                      <a:pt x="2442" y="17921"/>
                      <a:pt x="1459" y="16176"/>
                    </a:cubicBezTo>
                    <a:cubicBezTo>
                      <a:pt x="444" y="14463"/>
                      <a:pt x="0" y="12782"/>
                      <a:pt x="0" y="10816"/>
                    </a:cubicBezTo>
                    <a:cubicBezTo>
                      <a:pt x="0" y="8818"/>
                      <a:pt x="444" y="7168"/>
                      <a:pt x="1459" y="5424"/>
                    </a:cubicBezTo>
                    <a:cubicBezTo>
                      <a:pt x="2442" y="3679"/>
                      <a:pt x="3648" y="2442"/>
                      <a:pt x="5392" y="1459"/>
                    </a:cubicBezTo>
                    <a:cubicBezTo>
                      <a:pt x="7137" y="444"/>
                      <a:pt x="8818" y="0"/>
                      <a:pt x="10816" y="0"/>
                    </a:cubicBezTo>
                    <a:cubicBezTo>
                      <a:pt x="12814" y="0"/>
                      <a:pt x="14463" y="444"/>
                      <a:pt x="16176" y="1459"/>
                    </a:cubicBezTo>
                    <a:cubicBezTo>
                      <a:pt x="17921" y="2442"/>
                      <a:pt x="19189" y="3679"/>
                      <a:pt x="20173" y="5424"/>
                    </a:cubicBezTo>
                    <a:cubicBezTo>
                      <a:pt x="21156" y="7168"/>
                      <a:pt x="21600" y="8818"/>
                      <a:pt x="21600" y="10816"/>
                    </a:cubicBezTo>
                  </a:path>
                </a:pathLst>
              </a:custGeom>
              <a:solidFill>
                <a:srgbClr val="F67A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26" name="Shape 426"/>
              <p:cNvSpPr/>
              <p:nvPr/>
            </p:nvSpPr>
            <p:spPr>
              <a:xfrm>
                <a:off x="2145653" y="1882697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24" y="14453"/>
                      <a:pt x="20139" y="16200"/>
                    </a:cubicBezTo>
                    <a:cubicBezTo>
                      <a:pt x="19122" y="17915"/>
                      <a:pt x="17884" y="19186"/>
                      <a:pt x="16168" y="20171"/>
                    </a:cubicBezTo>
                    <a:cubicBezTo>
                      <a:pt x="14453" y="21155"/>
                      <a:pt x="12801" y="21600"/>
                      <a:pt x="10800" y="21600"/>
                    </a:cubicBezTo>
                    <a:cubicBezTo>
                      <a:pt x="8799" y="21600"/>
                      <a:pt x="7084" y="21155"/>
                      <a:pt x="5368" y="20171"/>
                    </a:cubicBezTo>
                    <a:cubicBezTo>
                      <a:pt x="3653" y="19186"/>
                      <a:pt x="2414" y="17915"/>
                      <a:pt x="1429" y="16200"/>
                    </a:cubicBezTo>
                    <a:cubicBezTo>
                      <a:pt x="413" y="14453"/>
                      <a:pt x="0" y="12801"/>
                      <a:pt x="0" y="10800"/>
                    </a:cubicBezTo>
                    <a:cubicBezTo>
                      <a:pt x="0" y="8799"/>
                      <a:pt x="413" y="7147"/>
                      <a:pt x="1429" y="5400"/>
                    </a:cubicBezTo>
                    <a:cubicBezTo>
                      <a:pt x="2414" y="3685"/>
                      <a:pt x="3653" y="2414"/>
                      <a:pt x="5368" y="1429"/>
                    </a:cubicBezTo>
                    <a:cubicBezTo>
                      <a:pt x="7084" y="413"/>
                      <a:pt x="8799" y="0"/>
                      <a:pt x="10800" y="0"/>
                    </a:cubicBezTo>
                    <a:cubicBezTo>
                      <a:pt x="12801" y="0"/>
                      <a:pt x="14453" y="413"/>
                      <a:pt x="16168" y="1429"/>
                    </a:cubicBezTo>
                    <a:cubicBezTo>
                      <a:pt x="17884" y="2414"/>
                      <a:pt x="19122" y="3685"/>
                      <a:pt x="20139" y="5400"/>
                    </a:cubicBezTo>
                    <a:cubicBezTo>
                      <a:pt x="21124" y="7147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F67A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27" name="Shape 427"/>
              <p:cNvSpPr/>
              <p:nvPr/>
            </p:nvSpPr>
            <p:spPr>
              <a:xfrm>
                <a:off x="1658088" y="2404958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24" y="14485"/>
                      <a:pt x="20139" y="16200"/>
                    </a:cubicBezTo>
                    <a:cubicBezTo>
                      <a:pt x="19154" y="17915"/>
                      <a:pt x="17915" y="19154"/>
                      <a:pt x="16200" y="20139"/>
                    </a:cubicBezTo>
                    <a:cubicBezTo>
                      <a:pt x="14485" y="21124"/>
                      <a:pt x="12801" y="21600"/>
                      <a:pt x="10800" y="21600"/>
                    </a:cubicBezTo>
                    <a:cubicBezTo>
                      <a:pt x="8799" y="21600"/>
                      <a:pt x="7084" y="21124"/>
                      <a:pt x="5368" y="20139"/>
                    </a:cubicBezTo>
                    <a:cubicBezTo>
                      <a:pt x="3653" y="19154"/>
                      <a:pt x="2414" y="17915"/>
                      <a:pt x="1429" y="16200"/>
                    </a:cubicBezTo>
                    <a:cubicBezTo>
                      <a:pt x="445" y="14485"/>
                      <a:pt x="0" y="12801"/>
                      <a:pt x="0" y="10800"/>
                    </a:cubicBezTo>
                    <a:cubicBezTo>
                      <a:pt x="0" y="8799"/>
                      <a:pt x="445" y="7084"/>
                      <a:pt x="1429" y="5368"/>
                    </a:cubicBezTo>
                    <a:cubicBezTo>
                      <a:pt x="2414" y="3653"/>
                      <a:pt x="3653" y="2414"/>
                      <a:pt x="5368" y="1429"/>
                    </a:cubicBezTo>
                    <a:cubicBezTo>
                      <a:pt x="7084" y="445"/>
                      <a:pt x="8799" y="0"/>
                      <a:pt x="10800" y="0"/>
                    </a:cubicBezTo>
                    <a:cubicBezTo>
                      <a:pt x="12801" y="0"/>
                      <a:pt x="14485" y="445"/>
                      <a:pt x="16200" y="1429"/>
                    </a:cubicBezTo>
                    <a:cubicBezTo>
                      <a:pt x="17915" y="2414"/>
                      <a:pt x="19154" y="3653"/>
                      <a:pt x="20139" y="5368"/>
                    </a:cubicBezTo>
                    <a:cubicBezTo>
                      <a:pt x="21124" y="7084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F67A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28" name="Shape 428"/>
              <p:cNvSpPr/>
              <p:nvPr/>
            </p:nvSpPr>
            <p:spPr>
              <a:xfrm>
                <a:off x="1360435" y="3062350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093" y="14432"/>
                      <a:pt x="20109" y="16176"/>
                    </a:cubicBezTo>
                    <a:cubicBezTo>
                      <a:pt x="19158" y="17921"/>
                      <a:pt x="17921" y="19158"/>
                      <a:pt x="16176" y="20141"/>
                    </a:cubicBezTo>
                    <a:cubicBezTo>
                      <a:pt x="14432" y="21156"/>
                      <a:pt x="12782" y="21600"/>
                      <a:pt x="10816" y="21600"/>
                    </a:cubicBezTo>
                    <a:cubicBezTo>
                      <a:pt x="8818" y="21600"/>
                      <a:pt x="7105" y="21156"/>
                      <a:pt x="5392" y="20141"/>
                    </a:cubicBezTo>
                    <a:cubicBezTo>
                      <a:pt x="3648" y="19158"/>
                      <a:pt x="2442" y="17921"/>
                      <a:pt x="1427" y="16176"/>
                    </a:cubicBezTo>
                    <a:cubicBezTo>
                      <a:pt x="444" y="14432"/>
                      <a:pt x="0" y="12782"/>
                      <a:pt x="0" y="10784"/>
                    </a:cubicBezTo>
                    <a:cubicBezTo>
                      <a:pt x="0" y="8818"/>
                      <a:pt x="444" y="7105"/>
                      <a:pt x="1427" y="5392"/>
                    </a:cubicBezTo>
                    <a:cubicBezTo>
                      <a:pt x="2442" y="3648"/>
                      <a:pt x="3648" y="2442"/>
                      <a:pt x="5392" y="1427"/>
                    </a:cubicBezTo>
                    <a:cubicBezTo>
                      <a:pt x="7105" y="444"/>
                      <a:pt x="8818" y="0"/>
                      <a:pt x="10816" y="0"/>
                    </a:cubicBezTo>
                    <a:cubicBezTo>
                      <a:pt x="12782" y="0"/>
                      <a:pt x="14432" y="444"/>
                      <a:pt x="16176" y="1427"/>
                    </a:cubicBezTo>
                    <a:cubicBezTo>
                      <a:pt x="17921" y="2442"/>
                      <a:pt x="19158" y="3648"/>
                      <a:pt x="20109" y="5392"/>
                    </a:cubicBezTo>
                    <a:cubicBezTo>
                      <a:pt x="21093" y="7105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F67A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29" name="Shape 429"/>
              <p:cNvSpPr/>
              <p:nvPr/>
            </p:nvSpPr>
            <p:spPr>
              <a:xfrm>
                <a:off x="1294696" y="3809220"/>
                <a:ext cx="280800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24" y="14495"/>
                      <a:pt x="20139" y="16208"/>
                    </a:cubicBezTo>
                    <a:cubicBezTo>
                      <a:pt x="19154" y="17952"/>
                      <a:pt x="17915" y="19158"/>
                      <a:pt x="16200" y="20173"/>
                    </a:cubicBezTo>
                    <a:cubicBezTo>
                      <a:pt x="14453" y="21156"/>
                      <a:pt x="12801" y="21600"/>
                      <a:pt x="10800" y="21600"/>
                    </a:cubicBezTo>
                    <a:cubicBezTo>
                      <a:pt x="8799" y="21600"/>
                      <a:pt x="7115" y="21156"/>
                      <a:pt x="5368" y="20173"/>
                    </a:cubicBezTo>
                    <a:cubicBezTo>
                      <a:pt x="3653" y="19158"/>
                      <a:pt x="2414" y="17952"/>
                      <a:pt x="1429" y="16208"/>
                    </a:cubicBezTo>
                    <a:cubicBezTo>
                      <a:pt x="445" y="14495"/>
                      <a:pt x="0" y="12782"/>
                      <a:pt x="0" y="10784"/>
                    </a:cubicBezTo>
                    <a:cubicBezTo>
                      <a:pt x="0" y="8818"/>
                      <a:pt x="445" y="7137"/>
                      <a:pt x="1429" y="5424"/>
                    </a:cubicBezTo>
                    <a:cubicBezTo>
                      <a:pt x="2414" y="3711"/>
                      <a:pt x="3653" y="2474"/>
                      <a:pt x="5368" y="1491"/>
                    </a:cubicBezTo>
                    <a:cubicBezTo>
                      <a:pt x="7115" y="476"/>
                      <a:pt x="8799" y="0"/>
                      <a:pt x="10800" y="0"/>
                    </a:cubicBezTo>
                    <a:cubicBezTo>
                      <a:pt x="12801" y="0"/>
                      <a:pt x="14453" y="476"/>
                      <a:pt x="16200" y="1491"/>
                    </a:cubicBezTo>
                    <a:cubicBezTo>
                      <a:pt x="17915" y="2474"/>
                      <a:pt x="19154" y="3711"/>
                      <a:pt x="20139" y="5424"/>
                    </a:cubicBezTo>
                    <a:cubicBezTo>
                      <a:pt x="21124" y="7137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30" name="Shape 430"/>
              <p:cNvSpPr/>
              <p:nvPr/>
            </p:nvSpPr>
            <p:spPr>
              <a:xfrm>
                <a:off x="1475479" y="4523221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24" y="14463"/>
                      <a:pt x="20109" y="16176"/>
                    </a:cubicBezTo>
                    <a:cubicBezTo>
                      <a:pt x="19126" y="17889"/>
                      <a:pt x="17889" y="19126"/>
                      <a:pt x="16176" y="20109"/>
                    </a:cubicBezTo>
                    <a:cubicBezTo>
                      <a:pt x="14463" y="21124"/>
                      <a:pt x="12782" y="21600"/>
                      <a:pt x="10816" y="21600"/>
                    </a:cubicBezTo>
                    <a:cubicBezTo>
                      <a:pt x="8818" y="21600"/>
                      <a:pt x="7105" y="21124"/>
                      <a:pt x="5392" y="20109"/>
                    </a:cubicBezTo>
                    <a:cubicBezTo>
                      <a:pt x="3648" y="19126"/>
                      <a:pt x="2442" y="17889"/>
                      <a:pt x="1459" y="16176"/>
                    </a:cubicBezTo>
                    <a:cubicBezTo>
                      <a:pt x="444" y="14463"/>
                      <a:pt x="0" y="12782"/>
                      <a:pt x="0" y="10784"/>
                    </a:cubicBezTo>
                    <a:cubicBezTo>
                      <a:pt x="0" y="8818"/>
                      <a:pt x="444" y="7105"/>
                      <a:pt x="1459" y="5392"/>
                    </a:cubicBezTo>
                    <a:cubicBezTo>
                      <a:pt x="2442" y="3679"/>
                      <a:pt x="3648" y="2442"/>
                      <a:pt x="5392" y="1427"/>
                    </a:cubicBezTo>
                    <a:cubicBezTo>
                      <a:pt x="7105" y="444"/>
                      <a:pt x="8818" y="0"/>
                      <a:pt x="10816" y="0"/>
                    </a:cubicBezTo>
                    <a:cubicBezTo>
                      <a:pt x="12782" y="0"/>
                      <a:pt x="14463" y="444"/>
                      <a:pt x="16176" y="1427"/>
                    </a:cubicBezTo>
                    <a:cubicBezTo>
                      <a:pt x="17889" y="2442"/>
                      <a:pt x="19126" y="3679"/>
                      <a:pt x="20109" y="5392"/>
                    </a:cubicBezTo>
                    <a:cubicBezTo>
                      <a:pt x="21124" y="7105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31" name="Shape 431"/>
              <p:cNvSpPr/>
              <p:nvPr/>
            </p:nvSpPr>
            <p:spPr>
              <a:xfrm>
                <a:off x="1869914" y="5122178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87" y="14485"/>
                      <a:pt x="20171" y="16232"/>
                    </a:cubicBezTo>
                    <a:cubicBezTo>
                      <a:pt x="19186" y="17947"/>
                      <a:pt x="17947" y="19186"/>
                      <a:pt x="16232" y="20171"/>
                    </a:cubicBezTo>
                    <a:cubicBezTo>
                      <a:pt x="14485" y="21155"/>
                      <a:pt x="12801" y="21600"/>
                      <a:pt x="10800" y="21600"/>
                    </a:cubicBezTo>
                    <a:cubicBezTo>
                      <a:pt x="8799" y="21600"/>
                      <a:pt x="7147" y="21155"/>
                      <a:pt x="5400" y="20171"/>
                    </a:cubicBezTo>
                    <a:cubicBezTo>
                      <a:pt x="3685" y="19186"/>
                      <a:pt x="2446" y="17947"/>
                      <a:pt x="1461" y="16232"/>
                    </a:cubicBezTo>
                    <a:cubicBezTo>
                      <a:pt x="476" y="14485"/>
                      <a:pt x="0" y="12801"/>
                      <a:pt x="0" y="10800"/>
                    </a:cubicBezTo>
                    <a:cubicBezTo>
                      <a:pt x="0" y="8799"/>
                      <a:pt x="476" y="7147"/>
                      <a:pt x="1461" y="5400"/>
                    </a:cubicBezTo>
                    <a:cubicBezTo>
                      <a:pt x="2446" y="3685"/>
                      <a:pt x="3685" y="2446"/>
                      <a:pt x="5400" y="1461"/>
                    </a:cubicBezTo>
                    <a:cubicBezTo>
                      <a:pt x="7147" y="476"/>
                      <a:pt x="8799" y="0"/>
                      <a:pt x="10800" y="0"/>
                    </a:cubicBezTo>
                    <a:cubicBezTo>
                      <a:pt x="12801" y="0"/>
                      <a:pt x="14485" y="476"/>
                      <a:pt x="16232" y="1461"/>
                    </a:cubicBezTo>
                    <a:cubicBezTo>
                      <a:pt x="17947" y="2446"/>
                      <a:pt x="19186" y="3685"/>
                      <a:pt x="20171" y="5400"/>
                    </a:cubicBezTo>
                    <a:cubicBezTo>
                      <a:pt x="21187" y="7147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32" name="Shape 432"/>
              <p:cNvSpPr/>
              <p:nvPr/>
            </p:nvSpPr>
            <p:spPr>
              <a:xfrm>
                <a:off x="2430523" y="5564091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814"/>
                      <a:pt x="21156" y="14527"/>
                      <a:pt x="20173" y="16240"/>
                    </a:cubicBezTo>
                    <a:cubicBezTo>
                      <a:pt x="19158" y="17952"/>
                      <a:pt x="17921" y="19189"/>
                      <a:pt x="16176" y="20173"/>
                    </a:cubicBezTo>
                    <a:cubicBezTo>
                      <a:pt x="14432" y="21156"/>
                      <a:pt x="12782" y="21600"/>
                      <a:pt x="10816" y="21600"/>
                    </a:cubicBezTo>
                    <a:cubicBezTo>
                      <a:pt x="8818" y="21600"/>
                      <a:pt x="7168" y="21156"/>
                      <a:pt x="5424" y="20173"/>
                    </a:cubicBezTo>
                    <a:cubicBezTo>
                      <a:pt x="3679" y="19189"/>
                      <a:pt x="2442" y="17952"/>
                      <a:pt x="1427" y="16240"/>
                    </a:cubicBezTo>
                    <a:cubicBezTo>
                      <a:pt x="444" y="14527"/>
                      <a:pt x="0" y="12782"/>
                      <a:pt x="0" y="10816"/>
                    </a:cubicBezTo>
                    <a:cubicBezTo>
                      <a:pt x="0" y="8849"/>
                      <a:pt x="444" y="7137"/>
                      <a:pt x="1427" y="5424"/>
                    </a:cubicBezTo>
                    <a:cubicBezTo>
                      <a:pt x="2442" y="3711"/>
                      <a:pt x="3679" y="2474"/>
                      <a:pt x="5424" y="1491"/>
                    </a:cubicBezTo>
                    <a:cubicBezTo>
                      <a:pt x="7168" y="507"/>
                      <a:pt x="8818" y="0"/>
                      <a:pt x="10816" y="0"/>
                    </a:cubicBezTo>
                    <a:cubicBezTo>
                      <a:pt x="12782" y="0"/>
                      <a:pt x="14432" y="507"/>
                      <a:pt x="16176" y="1491"/>
                    </a:cubicBezTo>
                    <a:cubicBezTo>
                      <a:pt x="17921" y="2474"/>
                      <a:pt x="19158" y="3711"/>
                      <a:pt x="20173" y="5424"/>
                    </a:cubicBezTo>
                    <a:cubicBezTo>
                      <a:pt x="21156" y="7137"/>
                      <a:pt x="21600" y="8849"/>
                      <a:pt x="21600" y="10816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33" name="Shape 433"/>
              <p:cNvSpPr/>
              <p:nvPr/>
            </p:nvSpPr>
            <p:spPr>
              <a:xfrm>
                <a:off x="3118958" y="5806961"/>
                <a:ext cx="282636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24" y="14453"/>
                      <a:pt x="20109" y="16200"/>
                    </a:cubicBezTo>
                    <a:cubicBezTo>
                      <a:pt x="19126" y="17915"/>
                      <a:pt x="17889" y="19186"/>
                      <a:pt x="16176" y="20171"/>
                    </a:cubicBezTo>
                    <a:cubicBezTo>
                      <a:pt x="14463" y="21187"/>
                      <a:pt x="12782" y="21600"/>
                      <a:pt x="10816" y="21600"/>
                    </a:cubicBezTo>
                    <a:cubicBezTo>
                      <a:pt x="8818" y="21600"/>
                      <a:pt x="7105" y="21187"/>
                      <a:pt x="5392" y="20171"/>
                    </a:cubicBezTo>
                    <a:cubicBezTo>
                      <a:pt x="3648" y="19186"/>
                      <a:pt x="2442" y="17915"/>
                      <a:pt x="1427" y="16200"/>
                    </a:cubicBezTo>
                    <a:cubicBezTo>
                      <a:pt x="444" y="14453"/>
                      <a:pt x="0" y="12801"/>
                      <a:pt x="0" y="10800"/>
                    </a:cubicBezTo>
                    <a:cubicBezTo>
                      <a:pt x="0" y="8799"/>
                      <a:pt x="444" y="7147"/>
                      <a:pt x="1427" y="5400"/>
                    </a:cubicBezTo>
                    <a:cubicBezTo>
                      <a:pt x="2442" y="3685"/>
                      <a:pt x="3648" y="2414"/>
                      <a:pt x="5392" y="1429"/>
                    </a:cubicBezTo>
                    <a:cubicBezTo>
                      <a:pt x="7105" y="413"/>
                      <a:pt x="8818" y="0"/>
                      <a:pt x="10816" y="0"/>
                    </a:cubicBezTo>
                    <a:cubicBezTo>
                      <a:pt x="12782" y="0"/>
                      <a:pt x="14463" y="413"/>
                      <a:pt x="16176" y="1429"/>
                    </a:cubicBezTo>
                    <a:cubicBezTo>
                      <a:pt x="17889" y="2414"/>
                      <a:pt x="19126" y="3685"/>
                      <a:pt x="20109" y="5400"/>
                    </a:cubicBezTo>
                    <a:cubicBezTo>
                      <a:pt x="21124" y="7147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34" name="Shape 434"/>
              <p:cNvSpPr/>
              <p:nvPr/>
            </p:nvSpPr>
            <p:spPr>
              <a:xfrm>
                <a:off x="3874959" y="5808787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814"/>
                      <a:pt x="21156" y="14463"/>
                      <a:pt x="20141" y="16176"/>
                    </a:cubicBezTo>
                    <a:cubicBezTo>
                      <a:pt x="19158" y="17921"/>
                      <a:pt x="17952" y="19158"/>
                      <a:pt x="16208" y="20141"/>
                    </a:cubicBezTo>
                    <a:cubicBezTo>
                      <a:pt x="14463" y="21093"/>
                      <a:pt x="12782" y="21600"/>
                      <a:pt x="10784" y="21600"/>
                    </a:cubicBezTo>
                    <a:cubicBezTo>
                      <a:pt x="8786" y="21600"/>
                      <a:pt x="7137" y="21093"/>
                      <a:pt x="5424" y="20141"/>
                    </a:cubicBezTo>
                    <a:cubicBezTo>
                      <a:pt x="3711" y="19158"/>
                      <a:pt x="2474" y="17921"/>
                      <a:pt x="1459" y="16176"/>
                    </a:cubicBezTo>
                    <a:cubicBezTo>
                      <a:pt x="476" y="14463"/>
                      <a:pt x="0" y="12814"/>
                      <a:pt x="0" y="10816"/>
                    </a:cubicBezTo>
                    <a:cubicBezTo>
                      <a:pt x="0" y="8818"/>
                      <a:pt x="476" y="7137"/>
                      <a:pt x="1459" y="5392"/>
                    </a:cubicBezTo>
                    <a:cubicBezTo>
                      <a:pt x="2474" y="3648"/>
                      <a:pt x="3711" y="2442"/>
                      <a:pt x="5424" y="1459"/>
                    </a:cubicBezTo>
                    <a:cubicBezTo>
                      <a:pt x="7137" y="444"/>
                      <a:pt x="8786" y="0"/>
                      <a:pt x="10784" y="0"/>
                    </a:cubicBezTo>
                    <a:cubicBezTo>
                      <a:pt x="12782" y="0"/>
                      <a:pt x="14463" y="444"/>
                      <a:pt x="16208" y="1459"/>
                    </a:cubicBezTo>
                    <a:cubicBezTo>
                      <a:pt x="17952" y="2442"/>
                      <a:pt x="19158" y="3648"/>
                      <a:pt x="20141" y="5392"/>
                    </a:cubicBezTo>
                    <a:cubicBezTo>
                      <a:pt x="21156" y="7137"/>
                      <a:pt x="21600" y="8818"/>
                      <a:pt x="21600" y="10816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35" name="Shape 435"/>
              <p:cNvSpPr/>
              <p:nvPr/>
            </p:nvSpPr>
            <p:spPr>
              <a:xfrm>
                <a:off x="4563394" y="5571396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24" y="14453"/>
                      <a:pt x="20139" y="16168"/>
                    </a:cubicBezTo>
                    <a:cubicBezTo>
                      <a:pt x="19122" y="17884"/>
                      <a:pt x="17884" y="19122"/>
                      <a:pt x="16168" y="20139"/>
                    </a:cubicBezTo>
                    <a:cubicBezTo>
                      <a:pt x="14453" y="21124"/>
                      <a:pt x="12801" y="21600"/>
                      <a:pt x="10800" y="21600"/>
                    </a:cubicBezTo>
                    <a:cubicBezTo>
                      <a:pt x="8799" y="21600"/>
                      <a:pt x="7115" y="21124"/>
                      <a:pt x="5368" y="20139"/>
                    </a:cubicBezTo>
                    <a:cubicBezTo>
                      <a:pt x="3653" y="19122"/>
                      <a:pt x="2414" y="17884"/>
                      <a:pt x="1429" y="16168"/>
                    </a:cubicBezTo>
                    <a:cubicBezTo>
                      <a:pt x="413" y="14453"/>
                      <a:pt x="0" y="12801"/>
                      <a:pt x="0" y="10800"/>
                    </a:cubicBezTo>
                    <a:cubicBezTo>
                      <a:pt x="0" y="8799"/>
                      <a:pt x="413" y="7084"/>
                      <a:pt x="1429" y="5368"/>
                    </a:cubicBezTo>
                    <a:cubicBezTo>
                      <a:pt x="2414" y="3653"/>
                      <a:pt x="3653" y="2414"/>
                      <a:pt x="5368" y="1429"/>
                    </a:cubicBezTo>
                    <a:cubicBezTo>
                      <a:pt x="7115" y="413"/>
                      <a:pt x="8799" y="0"/>
                      <a:pt x="10800" y="0"/>
                    </a:cubicBezTo>
                    <a:cubicBezTo>
                      <a:pt x="12801" y="0"/>
                      <a:pt x="14453" y="413"/>
                      <a:pt x="16168" y="1429"/>
                    </a:cubicBezTo>
                    <a:cubicBezTo>
                      <a:pt x="17884" y="2414"/>
                      <a:pt x="19122" y="3653"/>
                      <a:pt x="20139" y="5368"/>
                    </a:cubicBezTo>
                    <a:cubicBezTo>
                      <a:pt x="21124" y="7084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36" name="Shape 436"/>
              <p:cNvSpPr/>
              <p:nvPr/>
            </p:nvSpPr>
            <p:spPr>
              <a:xfrm>
                <a:off x="5125830" y="5133134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55" y="14453"/>
                      <a:pt x="20168" y="16200"/>
                    </a:cubicBezTo>
                    <a:cubicBezTo>
                      <a:pt x="19182" y="17915"/>
                      <a:pt x="17942" y="19186"/>
                      <a:pt x="16224" y="20171"/>
                    </a:cubicBezTo>
                    <a:cubicBezTo>
                      <a:pt x="14506" y="21155"/>
                      <a:pt x="12788" y="21600"/>
                      <a:pt x="10816" y="21600"/>
                    </a:cubicBezTo>
                    <a:cubicBezTo>
                      <a:pt x="8844" y="21600"/>
                      <a:pt x="7094" y="21155"/>
                      <a:pt x="5376" y="20171"/>
                    </a:cubicBezTo>
                    <a:cubicBezTo>
                      <a:pt x="3658" y="19186"/>
                      <a:pt x="2449" y="17915"/>
                      <a:pt x="1432" y="16200"/>
                    </a:cubicBezTo>
                    <a:cubicBezTo>
                      <a:pt x="445" y="14453"/>
                      <a:pt x="0" y="12801"/>
                      <a:pt x="0" y="10800"/>
                    </a:cubicBezTo>
                    <a:cubicBezTo>
                      <a:pt x="0" y="8799"/>
                      <a:pt x="445" y="7115"/>
                      <a:pt x="1432" y="5368"/>
                    </a:cubicBezTo>
                    <a:cubicBezTo>
                      <a:pt x="2449" y="3653"/>
                      <a:pt x="3658" y="2414"/>
                      <a:pt x="5376" y="1429"/>
                    </a:cubicBezTo>
                    <a:cubicBezTo>
                      <a:pt x="7094" y="413"/>
                      <a:pt x="8812" y="0"/>
                      <a:pt x="10816" y="0"/>
                    </a:cubicBezTo>
                    <a:cubicBezTo>
                      <a:pt x="12788" y="0"/>
                      <a:pt x="14506" y="413"/>
                      <a:pt x="16224" y="1429"/>
                    </a:cubicBezTo>
                    <a:cubicBezTo>
                      <a:pt x="17942" y="2414"/>
                      <a:pt x="19182" y="3653"/>
                      <a:pt x="20168" y="5368"/>
                    </a:cubicBezTo>
                    <a:cubicBezTo>
                      <a:pt x="21155" y="7115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37" name="Shape 437"/>
              <p:cNvSpPr/>
              <p:nvPr/>
            </p:nvSpPr>
            <p:spPr>
              <a:xfrm>
                <a:off x="5522090" y="4534177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55" y="14516"/>
                      <a:pt x="20168" y="16232"/>
                    </a:cubicBezTo>
                    <a:cubicBezTo>
                      <a:pt x="19182" y="17947"/>
                      <a:pt x="17942" y="19186"/>
                      <a:pt x="16224" y="20171"/>
                    </a:cubicBezTo>
                    <a:cubicBezTo>
                      <a:pt x="14506" y="21187"/>
                      <a:pt x="12756" y="21600"/>
                      <a:pt x="10784" y="21600"/>
                    </a:cubicBezTo>
                    <a:cubicBezTo>
                      <a:pt x="8812" y="21600"/>
                      <a:pt x="7094" y="21187"/>
                      <a:pt x="5376" y="20171"/>
                    </a:cubicBezTo>
                    <a:cubicBezTo>
                      <a:pt x="3658" y="19186"/>
                      <a:pt x="2418" y="17947"/>
                      <a:pt x="1432" y="16232"/>
                    </a:cubicBezTo>
                    <a:cubicBezTo>
                      <a:pt x="445" y="14516"/>
                      <a:pt x="0" y="12801"/>
                      <a:pt x="0" y="10800"/>
                    </a:cubicBezTo>
                    <a:cubicBezTo>
                      <a:pt x="0" y="8799"/>
                      <a:pt x="445" y="7147"/>
                      <a:pt x="1432" y="5432"/>
                    </a:cubicBezTo>
                    <a:cubicBezTo>
                      <a:pt x="2418" y="3716"/>
                      <a:pt x="3658" y="2478"/>
                      <a:pt x="5376" y="1461"/>
                    </a:cubicBezTo>
                    <a:cubicBezTo>
                      <a:pt x="7094" y="476"/>
                      <a:pt x="8812" y="0"/>
                      <a:pt x="10784" y="0"/>
                    </a:cubicBezTo>
                    <a:cubicBezTo>
                      <a:pt x="12788" y="0"/>
                      <a:pt x="14506" y="476"/>
                      <a:pt x="16224" y="1461"/>
                    </a:cubicBezTo>
                    <a:cubicBezTo>
                      <a:pt x="17942" y="2478"/>
                      <a:pt x="19182" y="3716"/>
                      <a:pt x="20168" y="5432"/>
                    </a:cubicBezTo>
                    <a:cubicBezTo>
                      <a:pt x="21155" y="7147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38" name="Shape 438"/>
              <p:cNvSpPr/>
              <p:nvPr/>
            </p:nvSpPr>
            <p:spPr>
              <a:xfrm>
                <a:off x="5710178" y="3823829"/>
                <a:ext cx="282636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769"/>
                      <a:pt x="21124" y="14485"/>
                      <a:pt x="20109" y="16200"/>
                    </a:cubicBezTo>
                    <a:cubicBezTo>
                      <a:pt x="19126" y="17915"/>
                      <a:pt x="17889" y="19154"/>
                      <a:pt x="16176" y="20139"/>
                    </a:cubicBezTo>
                    <a:cubicBezTo>
                      <a:pt x="14463" y="21124"/>
                      <a:pt x="12782" y="21600"/>
                      <a:pt x="10816" y="21600"/>
                    </a:cubicBezTo>
                    <a:cubicBezTo>
                      <a:pt x="8818" y="21600"/>
                      <a:pt x="7105" y="21124"/>
                      <a:pt x="5392" y="20139"/>
                    </a:cubicBezTo>
                    <a:cubicBezTo>
                      <a:pt x="3679" y="19154"/>
                      <a:pt x="2442" y="17915"/>
                      <a:pt x="1427" y="16200"/>
                    </a:cubicBezTo>
                    <a:cubicBezTo>
                      <a:pt x="444" y="14485"/>
                      <a:pt x="0" y="12769"/>
                      <a:pt x="0" y="10800"/>
                    </a:cubicBezTo>
                    <a:cubicBezTo>
                      <a:pt x="0" y="8831"/>
                      <a:pt x="444" y="7084"/>
                      <a:pt x="1427" y="5368"/>
                    </a:cubicBezTo>
                    <a:cubicBezTo>
                      <a:pt x="2442" y="3653"/>
                      <a:pt x="3679" y="2414"/>
                      <a:pt x="5392" y="1429"/>
                    </a:cubicBezTo>
                    <a:cubicBezTo>
                      <a:pt x="7105" y="445"/>
                      <a:pt x="8818" y="0"/>
                      <a:pt x="10816" y="0"/>
                    </a:cubicBezTo>
                    <a:cubicBezTo>
                      <a:pt x="12782" y="0"/>
                      <a:pt x="14463" y="445"/>
                      <a:pt x="16176" y="1429"/>
                    </a:cubicBezTo>
                    <a:cubicBezTo>
                      <a:pt x="17889" y="2414"/>
                      <a:pt x="19126" y="3653"/>
                      <a:pt x="20109" y="5368"/>
                    </a:cubicBezTo>
                    <a:cubicBezTo>
                      <a:pt x="21124" y="7084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39" name="Shape 439"/>
              <p:cNvSpPr/>
              <p:nvPr/>
            </p:nvSpPr>
            <p:spPr>
              <a:xfrm>
                <a:off x="5649917" y="3073307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788"/>
                      <a:pt x="21155" y="14506"/>
                      <a:pt x="20171" y="16224"/>
                    </a:cubicBezTo>
                    <a:cubicBezTo>
                      <a:pt x="19186" y="17942"/>
                      <a:pt x="17915" y="19182"/>
                      <a:pt x="16168" y="20168"/>
                    </a:cubicBezTo>
                    <a:cubicBezTo>
                      <a:pt x="14453" y="21186"/>
                      <a:pt x="12801" y="21600"/>
                      <a:pt x="10800" y="21600"/>
                    </a:cubicBezTo>
                    <a:cubicBezTo>
                      <a:pt x="8799" y="21600"/>
                      <a:pt x="7147" y="21186"/>
                      <a:pt x="5400" y="20168"/>
                    </a:cubicBezTo>
                    <a:cubicBezTo>
                      <a:pt x="3685" y="19182"/>
                      <a:pt x="2414" y="17942"/>
                      <a:pt x="1429" y="16224"/>
                    </a:cubicBezTo>
                    <a:cubicBezTo>
                      <a:pt x="413" y="14506"/>
                      <a:pt x="0" y="12788"/>
                      <a:pt x="0" y="10816"/>
                    </a:cubicBezTo>
                    <a:cubicBezTo>
                      <a:pt x="0" y="8844"/>
                      <a:pt x="413" y="7094"/>
                      <a:pt x="1429" y="5376"/>
                    </a:cubicBezTo>
                    <a:cubicBezTo>
                      <a:pt x="2414" y="3658"/>
                      <a:pt x="3685" y="2449"/>
                      <a:pt x="5400" y="1432"/>
                    </a:cubicBezTo>
                    <a:cubicBezTo>
                      <a:pt x="7147" y="445"/>
                      <a:pt x="8799" y="0"/>
                      <a:pt x="10800" y="0"/>
                    </a:cubicBezTo>
                    <a:cubicBezTo>
                      <a:pt x="12801" y="0"/>
                      <a:pt x="14453" y="445"/>
                      <a:pt x="16168" y="1432"/>
                    </a:cubicBezTo>
                    <a:cubicBezTo>
                      <a:pt x="17915" y="2449"/>
                      <a:pt x="19186" y="3658"/>
                      <a:pt x="20171" y="5376"/>
                    </a:cubicBezTo>
                    <a:cubicBezTo>
                      <a:pt x="21155" y="7094"/>
                      <a:pt x="21600" y="8812"/>
                      <a:pt x="21600" y="10816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40" name="Shape 440"/>
              <p:cNvSpPr/>
              <p:nvPr/>
            </p:nvSpPr>
            <p:spPr>
              <a:xfrm>
                <a:off x="5355917" y="2412262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782"/>
                      <a:pt x="21124" y="14463"/>
                      <a:pt x="20109" y="16176"/>
                    </a:cubicBezTo>
                    <a:cubicBezTo>
                      <a:pt x="19126" y="17889"/>
                      <a:pt x="17889" y="19126"/>
                      <a:pt x="16176" y="20109"/>
                    </a:cubicBezTo>
                    <a:cubicBezTo>
                      <a:pt x="14463" y="21124"/>
                      <a:pt x="12782" y="21600"/>
                      <a:pt x="10816" y="21600"/>
                    </a:cubicBezTo>
                    <a:cubicBezTo>
                      <a:pt x="8818" y="21600"/>
                      <a:pt x="7105" y="21124"/>
                      <a:pt x="5392" y="20109"/>
                    </a:cubicBezTo>
                    <a:cubicBezTo>
                      <a:pt x="3679" y="19126"/>
                      <a:pt x="2442" y="17889"/>
                      <a:pt x="1427" y="16176"/>
                    </a:cubicBezTo>
                    <a:cubicBezTo>
                      <a:pt x="444" y="14463"/>
                      <a:pt x="0" y="12782"/>
                      <a:pt x="0" y="10816"/>
                    </a:cubicBezTo>
                    <a:cubicBezTo>
                      <a:pt x="0" y="8818"/>
                      <a:pt x="444" y="7105"/>
                      <a:pt x="1427" y="5392"/>
                    </a:cubicBezTo>
                    <a:cubicBezTo>
                      <a:pt x="2442" y="3648"/>
                      <a:pt x="3679" y="2442"/>
                      <a:pt x="5392" y="1459"/>
                    </a:cubicBezTo>
                    <a:cubicBezTo>
                      <a:pt x="7105" y="444"/>
                      <a:pt x="8818" y="0"/>
                      <a:pt x="10816" y="0"/>
                    </a:cubicBezTo>
                    <a:cubicBezTo>
                      <a:pt x="12751" y="0"/>
                      <a:pt x="14463" y="444"/>
                      <a:pt x="16176" y="1459"/>
                    </a:cubicBezTo>
                    <a:cubicBezTo>
                      <a:pt x="17889" y="2442"/>
                      <a:pt x="19126" y="3648"/>
                      <a:pt x="20109" y="5392"/>
                    </a:cubicBezTo>
                    <a:cubicBezTo>
                      <a:pt x="21124" y="7105"/>
                      <a:pt x="21600" y="8818"/>
                      <a:pt x="21600" y="10816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41" name="Shape 441"/>
              <p:cNvSpPr/>
              <p:nvPr/>
            </p:nvSpPr>
            <p:spPr>
              <a:xfrm>
                <a:off x="4875655" y="1884523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782"/>
                      <a:pt x="21156" y="14463"/>
                      <a:pt x="20173" y="16176"/>
                    </a:cubicBezTo>
                    <a:cubicBezTo>
                      <a:pt x="19189" y="17889"/>
                      <a:pt x="17921" y="19126"/>
                      <a:pt x="16176" y="20109"/>
                    </a:cubicBezTo>
                    <a:cubicBezTo>
                      <a:pt x="14463" y="21124"/>
                      <a:pt x="12782" y="21600"/>
                      <a:pt x="10816" y="21600"/>
                    </a:cubicBezTo>
                    <a:cubicBezTo>
                      <a:pt x="8818" y="21600"/>
                      <a:pt x="7137" y="21124"/>
                      <a:pt x="5392" y="20109"/>
                    </a:cubicBezTo>
                    <a:cubicBezTo>
                      <a:pt x="3648" y="19126"/>
                      <a:pt x="2442" y="17889"/>
                      <a:pt x="1459" y="16176"/>
                    </a:cubicBezTo>
                    <a:cubicBezTo>
                      <a:pt x="444" y="14463"/>
                      <a:pt x="0" y="12782"/>
                      <a:pt x="0" y="10816"/>
                    </a:cubicBezTo>
                    <a:cubicBezTo>
                      <a:pt x="0" y="8818"/>
                      <a:pt x="444" y="7105"/>
                      <a:pt x="1459" y="5392"/>
                    </a:cubicBezTo>
                    <a:cubicBezTo>
                      <a:pt x="2442" y="3679"/>
                      <a:pt x="3648" y="2442"/>
                      <a:pt x="5392" y="1427"/>
                    </a:cubicBezTo>
                    <a:cubicBezTo>
                      <a:pt x="7137" y="444"/>
                      <a:pt x="8818" y="0"/>
                      <a:pt x="10816" y="0"/>
                    </a:cubicBezTo>
                    <a:cubicBezTo>
                      <a:pt x="12782" y="0"/>
                      <a:pt x="14463" y="444"/>
                      <a:pt x="16176" y="1427"/>
                    </a:cubicBezTo>
                    <a:cubicBezTo>
                      <a:pt x="17921" y="2442"/>
                      <a:pt x="19189" y="3679"/>
                      <a:pt x="20173" y="5392"/>
                    </a:cubicBezTo>
                    <a:cubicBezTo>
                      <a:pt x="21156" y="7105"/>
                      <a:pt x="21600" y="8818"/>
                      <a:pt x="21600" y="10816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42" name="Shape 442"/>
              <p:cNvSpPr/>
              <p:nvPr/>
            </p:nvSpPr>
            <p:spPr>
              <a:xfrm>
                <a:off x="4245655" y="1537566"/>
                <a:ext cx="280800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55" y="14463"/>
                      <a:pt x="20171" y="16176"/>
                    </a:cubicBezTo>
                    <a:cubicBezTo>
                      <a:pt x="19186" y="17889"/>
                      <a:pt x="17947" y="19126"/>
                      <a:pt x="16232" y="20109"/>
                    </a:cubicBezTo>
                    <a:cubicBezTo>
                      <a:pt x="14485" y="21093"/>
                      <a:pt x="12801" y="21600"/>
                      <a:pt x="10800" y="21600"/>
                    </a:cubicBezTo>
                    <a:cubicBezTo>
                      <a:pt x="8799" y="21600"/>
                      <a:pt x="7115" y="21093"/>
                      <a:pt x="5400" y="20109"/>
                    </a:cubicBezTo>
                    <a:cubicBezTo>
                      <a:pt x="3685" y="19126"/>
                      <a:pt x="2446" y="17889"/>
                      <a:pt x="1461" y="16176"/>
                    </a:cubicBezTo>
                    <a:cubicBezTo>
                      <a:pt x="476" y="14463"/>
                      <a:pt x="0" y="12782"/>
                      <a:pt x="0" y="10784"/>
                    </a:cubicBezTo>
                    <a:cubicBezTo>
                      <a:pt x="0" y="8818"/>
                      <a:pt x="476" y="7105"/>
                      <a:pt x="1461" y="5392"/>
                    </a:cubicBezTo>
                    <a:cubicBezTo>
                      <a:pt x="2446" y="3648"/>
                      <a:pt x="3685" y="2442"/>
                      <a:pt x="5400" y="1427"/>
                    </a:cubicBezTo>
                    <a:cubicBezTo>
                      <a:pt x="7115" y="444"/>
                      <a:pt x="8799" y="0"/>
                      <a:pt x="10800" y="0"/>
                    </a:cubicBezTo>
                    <a:cubicBezTo>
                      <a:pt x="12801" y="0"/>
                      <a:pt x="14485" y="444"/>
                      <a:pt x="16232" y="1427"/>
                    </a:cubicBezTo>
                    <a:cubicBezTo>
                      <a:pt x="17947" y="2442"/>
                      <a:pt x="19186" y="3648"/>
                      <a:pt x="20171" y="5392"/>
                    </a:cubicBezTo>
                    <a:cubicBezTo>
                      <a:pt x="21155" y="7105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43" name="Shape 443"/>
              <p:cNvSpPr/>
              <p:nvPr/>
            </p:nvSpPr>
            <p:spPr>
              <a:xfrm>
                <a:off x="3511567" y="1409740"/>
                <a:ext cx="280800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55" y="14495"/>
                      <a:pt x="20171" y="16208"/>
                    </a:cubicBezTo>
                    <a:cubicBezTo>
                      <a:pt x="19186" y="17921"/>
                      <a:pt x="17947" y="19158"/>
                      <a:pt x="16232" y="20173"/>
                    </a:cubicBezTo>
                    <a:cubicBezTo>
                      <a:pt x="14485" y="21156"/>
                      <a:pt x="12801" y="21600"/>
                      <a:pt x="10800" y="21600"/>
                    </a:cubicBezTo>
                    <a:cubicBezTo>
                      <a:pt x="8799" y="21600"/>
                      <a:pt x="7147" y="21156"/>
                      <a:pt x="5400" y="20173"/>
                    </a:cubicBezTo>
                    <a:cubicBezTo>
                      <a:pt x="3685" y="19158"/>
                      <a:pt x="2446" y="17921"/>
                      <a:pt x="1461" y="16208"/>
                    </a:cubicBezTo>
                    <a:cubicBezTo>
                      <a:pt x="476" y="14495"/>
                      <a:pt x="0" y="12782"/>
                      <a:pt x="0" y="10784"/>
                    </a:cubicBezTo>
                    <a:cubicBezTo>
                      <a:pt x="0" y="8818"/>
                      <a:pt x="476" y="7137"/>
                      <a:pt x="1461" y="5424"/>
                    </a:cubicBezTo>
                    <a:cubicBezTo>
                      <a:pt x="2446" y="3711"/>
                      <a:pt x="3685" y="2474"/>
                      <a:pt x="5400" y="1491"/>
                    </a:cubicBezTo>
                    <a:cubicBezTo>
                      <a:pt x="7147" y="476"/>
                      <a:pt x="8799" y="0"/>
                      <a:pt x="10800" y="0"/>
                    </a:cubicBezTo>
                    <a:cubicBezTo>
                      <a:pt x="12801" y="0"/>
                      <a:pt x="14485" y="476"/>
                      <a:pt x="16232" y="1491"/>
                    </a:cubicBezTo>
                    <a:cubicBezTo>
                      <a:pt x="17947" y="2474"/>
                      <a:pt x="19186" y="3711"/>
                      <a:pt x="20171" y="5424"/>
                    </a:cubicBezTo>
                    <a:cubicBezTo>
                      <a:pt x="21155" y="7137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44" name="Shape 444"/>
              <p:cNvSpPr/>
              <p:nvPr/>
            </p:nvSpPr>
            <p:spPr>
              <a:xfrm>
                <a:off x="1435305" y="3235179"/>
                <a:ext cx="4294566" cy="714228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9792" extrusionOk="0">
                    <a:moveTo>
                      <a:pt x="21600" y="9065"/>
                    </a:moveTo>
                    <a:cubicBezTo>
                      <a:pt x="21600" y="9065"/>
                      <a:pt x="12513" y="-11808"/>
                      <a:pt x="0" y="9792"/>
                    </a:cubicBezTo>
                  </a:path>
                </a:pathLst>
              </a:custGeom>
              <a:noFill/>
              <a:ln w="12700" cap="flat" cmpd="sng">
                <a:solidFill>
                  <a:srgbClr val="F8AD9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2344893" y="4058372"/>
            <a:ext cx="439722" cy="351216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21600" y="8257"/>
                </a:moveTo>
                <a:cubicBezTo>
                  <a:pt x="21600" y="9124"/>
                  <a:pt x="20943" y="9876"/>
                  <a:pt x="20052" y="9876"/>
                </a:cubicBezTo>
                <a:lnTo>
                  <a:pt x="20052" y="15550"/>
                </a:lnTo>
                <a:cubicBezTo>
                  <a:pt x="20005" y="16090"/>
                  <a:pt x="19535" y="16482"/>
                  <a:pt x="19066" y="16482"/>
                </a:cubicBezTo>
                <a:cubicBezTo>
                  <a:pt x="18910" y="16482"/>
                  <a:pt x="18706" y="16417"/>
                  <a:pt x="18550" y="16302"/>
                </a:cubicBezTo>
                <a:lnTo>
                  <a:pt x="18503" y="16253"/>
                </a:lnTo>
                <a:cubicBezTo>
                  <a:pt x="18441" y="16188"/>
                  <a:pt x="18394" y="16188"/>
                  <a:pt x="18394" y="16155"/>
                </a:cubicBezTo>
                <a:cubicBezTo>
                  <a:pt x="16235" y="14307"/>
                  <a:pt x="13592" y="11887"/>
                  <a:pt x="9572" y="11495"/>
                </a:cubicBezTo>
                <a:cubicBezTo>
                  <a:pt x="9306" y="11446"/>
                  <a:pt x="8947" y="11446"/>
                  <a:pt x="8462" y="11446"/>
                </a:cubicBezTo>
                <a:lnTo>
                  <a:pt x="9400" y="17332"/>
                </a:lnTo>
                <a:lnTo>
                  <a:pt x="10276" y="17169"/>
                </a:lnTo>
                <a:lnTo>
                  <a:pt x="10542" y="18951"/>
                </a:lnTo>
                <a:lnTo>
                  <a:pt x="9650" y="19115"/>
                </a:lnTo>
                <a:lnTo>
                  <a:pt x="9885" y="21011"/>
                </a:lnTo>
                <a:lnTo>
                  <a:pt x="5490" y="21600"/>
                </a:lnTo>
                <a:lnTo>
                  <a:pt x="3988" y="11446"/>
                </a:lnTo>
                <a:lnTo>
                  <a:pt x="3300" y="11446"/>
                </a:lnTo>
                <a:cubicBezTo>
                  <a:pt x="3253" y="11446"/>
                  <a:pt x="3159" y="11446"/>
                  <a:pt x="3097" y="11446"/>
                </a:cubicBezTo>
                <a:cubicBezTo>
                  <a:pt x="3097" y="11446"/>
                  <a:pt x="3097" y="11446"/>
                  <a:pt x="3050" y="11446"/>
                </a:cubicBezTo>
                <a:cubicBezTo>
                  <a:pt x="1345" y="11446"/>
                  <a:pt x="0" y="9991"/>
                  <a:pt x="0" y="8257"/>
                </a:cubicBezTo>
                <a:cubicBezTo>
                  <a:pt x="0" y="6459"/>
                  <a:pt x="1392" y="5069"/>
                  <a:pt x="3050" y="5069"/>
                </a:cubicBezTo>
                <a:cubicBezTo>
                  <a:pt x="3050" y="5069"/>
                  <a:pt x="3050" y="5069"/>
                  <a:pt x="3097" y="5069"/>
                </a:cubicBezTo>
                <a:cubicBezTo>
                  <a:pt x="3159" y="5069"/>
                  <a:pt x="3253" y="5069"/>
                  <a:pt x="3300" y="5069"/>
                </a:cubicBezTo>
                <a:lnTo>
                  <a:pt x="8462" y="5069"/>
                </a:lnTo>
                <a:cubicBezTo>
                  <a:pt x="12857" y="5069"/>
                  <a:pt x="15813" y="2518"/>
                  <a:pt x="18143" y="523"/>
                </a:cubicBezTo>
                <a:cubicBezTo>
                  <a:pt x="18300" y="196"/>
                  <a:pt x="18644" y="0"/>
                  <a:pt x="19019" y="0"/>
                </a:cubicBezTo>
                <a:cubicBezTo>
                  <a:pt x="19535" y="0"/>
                  <a:pt x="20005" y="409"/>
                  <a:pt x="20052" y="965"/>
                </a:cubicBezTo>
                <a:lnTo>
                  <a:pt x="20052" y="6639"/>
                </a:lnTo>
                <a:cubicBezTo>
                  <a:pt x="20943" y="6639"/>
                  <a:pt x="21600" y="7342"/>
                  <a:pt x="21600" y="8257"/>
                </a:cubicBezTo>
                <a:close/>
                <a:moveTo>
                  <a:pt x="18503" y="2191"/>
                </a:moveTo>
                <a:cubicBezTo>
                  <a:pt x="15359" y="4742"/>
                  <a:pt x="13076" y="6132"/>
                  <a:pt x="10026" y="6524"/>
                </a:cubicBezTo>
                <a:lnTo>
                  <a:pt x="10026" y="9925"/>
                </a:lnTo>
                <a:cubicBezTo>
                  <a:pt x="13076" y="10318"/>
                  <a:pt x="15406" y="11707"/>
                  <a:pt x="18503" y="14193"/>
                </a:cubicBezTo>
                <a:lnTo>
                  <a:pt x="18503" y="2191"/>
                </a:lnTo>
                <a:close/>
              </a:path>
            </a:pathLst>
          </a:custGeom>
          <a:solidFill>
            <a:srgbClr val="355C7D"/>
          </a:solidFill>
          <a:ln>
            <a:noFill/>
          </a:ln>
        </p:spPr>
        <p:txBody>
          <a:bodyPr spcFirstLastPara="1" wrap="square" lIns="38525" tIns="38525" rIns="38525" bIns="385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2897261" y="2028963"/>
            <a:ext cx="3360617" cy="4671782"/>
            <a:chOff x="3748230" y="3532425"/>
            <a:chExt cx="4779715" cy="7973685"/>
          </a:xfrm>
        </p:grpSpPr>
        <p:grpSp>
          <p:nvGrpSpPr>
            <p:cNvPr id="26" name="Shape 26"/>
            <p:cNvGrpSpPr/>
            <p:nvPr/>
          </p:nvGrpSpPr>
          <p:grpSpPr>
            <a:xfrm>
              <a:off x="3748230" y="3586851"/>
              <a:ext cx="4630211" cy="7919259"/>
              <a:chOff x="3203906" y="1397484"/>
              <a:chExt cx="4630211" cy="7919259"/>
            </a:xfrm>
          </p:grpSpPr>
          <p:sp>
            <p:nvSpPr>
              <p:cNvPr id="27" name="Shape 27"/>
              <p:cNvSpPr/>
              <p:nvPr/>
            </p:nvSpPr>
            <p:spPr>
              <a:xfrm>
                <a:off x="3203906" y="1397484"/>
                <a:ext cx="4630211" cy="3576514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0" y="21600"/>
                    </a:moveTo>
                    <a:cubicBezTo>
                      <a:pt x="9672" y="21600"/>
                      <a:pt x="11920" y="0"/>
                      <a:pt x="21600" y="0"/>
                    </a:cubicBezTo>
                  </a:path>
                </a:pathLst>
              </a:custGeom>
              <a:noFill/>
              <a:ln w="254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3203906" y="2529157"/>
                <a:ext cx="4630211" cy="2444841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0" y="21600"/>
                    </a:moveTo>
                    <a:cubicBezTo>
                      <a:pt x="9672" y="21600"/>
                      <a:pt x="11920" y="0"/>
                      <a:pt x="21600" y="0"/>
                    </a:cubicBezTo>
                  </a:path>
                </a:pathLst>
              </a:custGeom>
              <a:noFill/>
              <a:ln w="254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3203906" y="3660830"/>
                <a:ext cx="4630211" cy="1313168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0" y="21600"/>
                    </a:moveTo>
                    <a:cubicBezTo>
                      <a:pt x="9672" y="21600"/>
                      <a:pt x="11920" y="0"/>
                      <a:pt x="21600" y="0"/>
                    </a:cubicBezTo>
                  </a:path>
                </a:pathLst>
              </a:custGeom>
              <a:noFill/>
              <a:ln w="254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203906" y="4792503"/>
                <a:ext cx="4630211" cy="183494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0" y="21600"/>
                    </a:moveTo>
                    <a:cubicBezTo>
                      <a:pt x="9672" y="21600"/>
                      <a:pt x="11920" y="0"/>
                      <a:pt x="21600" y="0"/>
                    </a:cubicBezTo>
                  </a:path>
                </a:pathLst>
              </a:custGeom>
              <a:noFill/>
              <a:ln w="254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3203906" y="4974450"/>
                <a:ext cx="4630211" cy="947274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0" y="0"/>
                    </a:moveTo>
                    <a:cubicBezTo>
                      <a:pt x="9672" y="0"/>
                      <a:pt x="11920" y="21600"/>
                      <a:pt x="21600" y="21600"/>
                    </a:cubicBezTo>
                  </a:path>
                </a:pathLst>
              </a:custGeom>
              <a:noFill/>
              <a:ln w="254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2" name="Shape 32"/>
              <p:cNvSpPr/>
              <p:nvPr/>
            </p:nvSpPr>
            <p:spPr>
              <a:xfrm>
                <a:off x="3203906" y="4974450"/>
                <a:ext cx="4630211" cy="2078947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0" y="0"/>
                    </a:moveTo>
                    <a:cubicBezTo>
                      <a:pt x="9672" y="0"/>
                      <a:pt x="11920" y="21600"/>
                      <a:pt x="21600" y="21600"/>
                    </a:cubicBezTo>
                  </a:path>
                </a:pathLst>
              </a:custGeom>
              <a:noFill/>
              <a:ln w="254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3203906" y="4974450"/>
                <a:ext cx="4630211" cy="321062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0" y="0"/>
                    </a:moveTo>
                    <a:cubicBezTo>
                      <a:pt x="9672" y="0"/>
                      <a:pt x="11920" y="21600"/>
                      <a:pt x="21600" y="21600"/>
                    </a:cubicBezTo>
                  </a:path>
                </a:pathLst>
              </a:custGeom>
              <a:noFill/>
              <a:ln w="254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3203906" y="4974450"/>
                <a:ext cx="4630211" cy="4342293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0" y="0"/>
                    </a:moveTo>
                    <a:cubicBezTo>
                      <a:pt x="9672" y="0"/>
                      <a:pt x="11920" y="21600"/>
                      <a:pt x="21600" y="21600"/>
                    </a:cubicBezTo>
                  </a:path>
                </a:pathLst>
              </a:custGeom>
              <a:noFill/>
              <a:ln w="254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grpSp>
          <p:nvGrpSpPr>
            <p:cNvPr id="35" name="Shape 35"/>
            <p:cNvGrpSpPr/>
            <p:nvPr/>
          </p:nvGrpSpPr>
          <p:grpSpPr>
            <a:xfrm>
              <a:off x="8286767" y="3532425"/>
              <a:ext cx="241177" cy="5786545"/>
              <a:chOff x="8286767" y="3532425"/>
              <a:chExt cx="241177" cy="5786545"/>
            </a:xfrm>
          </p:grpSpPr>
          <p:sp>
            <p:nvSpPr>
              <p:cNvPr id="36" name="Shape 36"/>
              <p:cNvSpPr/>
              <p:nvPr/>
            </p:nvSpPr>
            <p:spPr>
              <a:xfrm>
                <a:off x="8286767" y="3532425"/>
                <a:ext cx="149504" cy="149505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764"/>
                      <a:pt x="21142" y="14400"/>
                      <a:pt x="20160" y="16167"/>
                    </a:cubicBezTo>
                    <a:cubicBezTo>
                      <a:pt x="19178" y="17869"/>
                      <a:pt x="17935" y="19113"/>
                      <a:pt x="16233" y="20160"/>
                    </a:cubicBezTo>
                    <a:cubicBezTo>
                      <a:pt x="14531" y="21142"/>
                      <a:pt x="12764" y="21600"/>
                      <a:pt x="10800" y="21600"/>
                    </a:cubicBezTo>
                    <a:cubicBezTo>
                      <a:pt x="8836" y="21600"/>
                      <a:pt x="7069" y="21142"/>
                      <a:pt x="5367" y="20160"/>
                    </a:cubicBezTo>
                    <a:cubicBezTo>
                      <a:pt x="3665" y="19113"/>
                      <a:pt x="2422" y="17869"/>
                      <a:pt x="1440" y="16167"/>
                    </a:cubicBezTo>
                    <a:cubicBezTo>
                      <a:pt x="458" y="14400"/>
                      <a:pt x="0" y="12764"/>
                      <a:pt x="0" y="10800"/>
                    </a:cubicBezTo>
                    <a:cubicBezTo>
                      <a:pt x="0" y="8771"/>
                      <a:pt x="458" y="7069"/>
                      <a:pt x="1440" y="5367"/>
                    </a:cubicBezTo>
                    <a:cubicBezTo>
                      <a:pt x="2422" y="3600"/>
                      <a:pt x="3665" y="2422"/>
                      <a:pt x="5367" y="1440"/>
                    </a:cubicBezTo>
                    <a:cubicBezTo>
                      <a:pt x="7069" y="458"/>
                      <a:pt x="8836" y="0"/>
                      <a:pt x="10800" y="0"/>
                    </a:cubicBezTo>
                    <a:cubicBezTo>
                      <a:pt x="12764" y="0"/>
                      <a:pt x="14531" y="458"/>
                      <a:pt x="16233" y="1440"/>
                    </a:cubicBezTo>
                    <a:cubicBezTo>
                      <a:pt x="17935" y="2422"/>
                      <a:pt x="19178" y="3600"/>
                      <a:pt x="20160" y="5367"/>
                    </a:cubicBezTo>
                    <a:cubicBezTo>
                      <a:pt x="21142" y="7069"/>
                      <a:pt x="21600" y="8771"/>
                      <a:pt x="21600" y="10800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grpSp>
            <p:nvGrpSpPr>
              <p:cNvPr id="37" name="Shape 37"/>
              <p:cNvGrpSpPr/>
              <p:nvPr/>
            </p:nvGrpSpPr>
            <p:grpSpPr>
              <a:xfrm>
                <a:off x="8378441" y="4644770"/>
                <a:ext cx="149504" cy="4674200"/>
                <a:chOff x="7760591" y="4716525"/>
                <a:chExt cx="149504" cy="4674200"/>
              </a:xfrm>
            </p:grpSpPr>
            <p:sp>
              <p:nvSpPr>
                <p:cNvPr id="38" name="Shape 38"/>
                <p:cNvSpPr/>
                <p:nvPr/>
              </p:nvSpPr>
              <p:spPr>
                <a:xfrm>
                  <a:off x="7760591" y="4716525"/>
                  <a:ext cx="149504" cy="14950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10767"/>
                      </a:moveTo>
                      <a:cubicBezTo>
                        <a:pt x="21600" y="12725"/>
                        <a:pt x="21142" y="14487"/>
                        <a:pt x="20160" y="16184"/>
                      </a:cubicBezTo>
                      <a:cubicBezTo>
                        <a:pt x="19178" y="17880"/>
                        <a:pt x="17935" y="19120"/>
                        <a:pt x="16233" y="20164"/>
                      </a:cubicBezTo>
                      <a:cubicBezTo>
                        <a:pt x="14531" y="21143"/>
                        <a:pt x="12764" y="21600"/>
                        <a:pt x="10800" y="21600"/>
                      </a:cubicBezTo>
                      <a:cubicBezTo>
                        <a:pt x="8836" y="21600"/>
                        <a:pt x="7069" y="21143"/>
                        <a:pt x="5367" y="20164"/>
                      </a:cubicBezTo>
                      <a:cubicBezTo>
                        <a:pt x="3665" y="19120"/>
                        <a:pt x="2422" y="17880"/>
                        <a:pt x="1440" y="16184"/>
                      </a:cubicBezTo>
                      <a:cubicBezTo>
                        <a:pt x="458" y="14487"/>
                        <a:pt x="0" y="12725"/>
                        <a:pt x="0" y="10767"/>
                      </a:cubicBezTo>
                      <a:cubicBezTo>
                        <a:pt x="0" y="8744"/>
                        <a:pt x="458" y="7113"/>
                        <a:pt x="1440" y="5416"/>
                      </a:cubicBezTo>
                      <a:cubicBezTo>
                        <a:pt x="2422" y="3654"/>
                        <a:pt x="3665" y="2415"/>
                        <a:pt x="5367" y="1436"/>
                      </a:cubicBezTo>
                      <a:cubicBezTo>
                        <a:pt x="7069" y="457"/>
                        <a:pt x="8836" y="0"/>
                        <a:pt x="10800" y="0"/>
                      </a:cubicBezTo>
                      <a:cubicBezTo>
                        <a:pt x="12764" y="0"/>
                        <a:pt x="14531" y="457"/>
                        <a:pt x="16233" y="1436"/>
                      </a:cubicBezTo>
                      <a:cubicBezTo>
                        <a:pt x="17935" y="2415"/>
                        <a:pt x="19178" y="3654"/>
                        <a:pt x="20160" y="5416"/>
                      </a:cubicBezTo>
                      <a:cubicBezTo>
                        <a:pt x="21142" y="7113"/>
                        <a:pt x="21600" y="8744"/>
                        <a:pt x="21600" y="10767"/>
                      </a:cubicBezTo>
                    </a:path>
                  </a:pathLst>
                </a:custGeom>
                <a:solidFill>
                  <a:srgbClr val="F8AD94"/>
                </a:solidFill>
                <a:ln>
                  <a:noFill/>
                </a:ln>
              </p:spPr>
              <p:txBody>
                <a:bodyPr spcFirstLastPara="1" wrap="square" lIns="59000" tIns="59000" rIns="59000" bIns="590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200"/>
                    <a:buFont typeface="Arial"/>
                    <a:buNone/>
                  </a:pPr>
                  <a:endParaRPr sz="22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endParaRPr>
                </a:p>
              </p:txBody>
            </p:sp>
            <p:sp>
              <p:nvSpPr>
                <p:cNvPr id="39" name="Shape 39"/>
                <p:cNvSpPr/>
                <p:nvPr/>
              </p:nvSpPr>
              <p:spPr>
                <a:xfrm>
                  <a:off x="7760591" y="5848199"/>
                  <a:ext cx="149504" cy="1495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10800"/>
                      </a:moveTo>
                      <a:cubicBezTo>
                        <a:pt x="21600" y="12764"/>
                        <a:pt x="21142" y="14465"/>
                        <a:pt x="20160" y="16233"/>
                      </a:cubicBezTo>
                      <a:cubicBezTo>
                        <a:pt x="19178" y="17935"/>
                        <a:pt x="17935" y="19113"/>
                        <a:pt x="16233" y="20095"/>
                      </a:cubicBezTo>
                      <a:cubicBezTo>
                        <a:pt x="14531" y="21142"/>
                        <a:pt x="12764" y="21600"/>
                        <a:pt x="10800" y="21600"/>
                      </a:cubicBezTo>
                      <a:cubicBezTo>
                        <a:pt x="8836" y="21600"/>
                        <a:pt x="7069" y="21142"/>
                        <a:pt x="5367" y="20095"/>
                      </a:cubicBezTo>
                      <a:cubicBezTo>
                        <a:pt x="3665" y="19113"/>
                        <a:pt x="2422" y="17935"/>
                        <a:pt x="1440" y="16233"/>
                      </a:cubicBezTo>
                      <a:cubicBezTo>
                        <a:pt x="458" y="14465"/>
                        <a:pt x="0" y="12764"/>
                        <a:pt x="0" y="10800"/>
                      </a:cubicBezTo>
                      <a:cubicBezTo>
                        <a:pt x="0" y="8771"/>
                        <a:pt x="458" y="7135"/>
                        <a:pt x="1440" y="5433"/>
                      </a:cubicBezTo>
                      <a:cubicBezTo>
                        <a:pt x="2422" y="3665"/>
                        <a:pt x="3665" y="2422"/>
                        <a:pt x="5367" y="1440"/>
                      </a:cubicBezTo>
                      <a:cubicBezTo>
                        <a:pt x="7069" y="458"/>
                        <a:pt x="8836" y="0"/>
                        <a:pt x="10800" y="0"/>
                      </a:cubicBezTo>
                      <a:cubicBezTo>
                        <a:pt x="12764" y="0"/>
                        <a:pt x="14531" y="458"/>
                        <a:pt x="16233" y="1440"/>
                      </a:cubicBezTo>
                      <a:cubicBezTo>
                        <a:pt x="17935" y="2422"/>
                        <a:pt x="19178" y="3665"/>
                        <a:pt x="20160" y="5433"/>
                      </a:cubicBezTo>
                      <a:cubicBezTo>
                        <a:pt x="21142" y="7135"/>
                        <a:pt x="21600" y="8771"/>
                        <a:pt x="21600" y="10800"/>
                      </a:cubicBezTo>
                    </a:path>
                  </a:pathLst>
                </a:custGeom>
                <a:solidFill>
                  <a:srgbClr val="F8AD94"/>
                </a:solidFill>
                <a:ln>
                  <a:noFill/>
                </a:ln>
              </p:spPr>
              <p:txBody>
                <a:bodyPr spcFirstLastPara="1" wrap="square" lIns="59000" tIns="59000" rIns="59000" bIns="590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200"/>
                    <a:buFont typeface="Arial"/>
                    <a:buNone/>
                  </a:pPr>
                  <a:endParaRPr sz="22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endParaRPr>
                </a:p>
              </p:txBody>
            </p:sp>
            <p:sp>
              <p:nvSpPr>
                <p:cNvPr id="40" name="Shape 40"/>
                <p:cNvSpPr/>
                <p:nvPr/>
              </p:nvSpPr>
              <p:spPr>
                <a:xfrm>
                  <a:off x="7760591" y="6979872"/>
                  <a:ext cx="149504" cy="1495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10800"/>
                      </a:moveTo>
                      <a:cubicBezTo>
                        <a:pt x="21600" y="12764"/>
                        <a:pt x="21142" y="14400"/>
                        <a:pt x="20160" y="16167"/>
                      </a:cubicBezTo>
                      <a:cubicBezTo>
                        <a:pt x="19178" y="17869"/>
                        <a:pt x="17935" y="19113"/>
                        <a:pt x="16233" y="20095"/>
                      </a:cubicBezTo>
                      <a:cubicBezTo>
                        <a:pt x="14531" y="21142"/>
                        <a:pt x="12764" y="21600"/>
                        <a:pt x="10800" y="21600"/>
                      </a:cubicBezTo>
                      <a:cubicBezTo>
                        <a:pt x="8836" y="21600"/>
                        <a:pt x="7069" y="21142"/>
                        <a:pt x="5367" y="20095"/>
                      </a:cubicBezTo>
                      <a:cubicBezTo>
                        <a:pt x="3665" y="19113"/>
                        <a:pt x="2422" y="17869"/>
                        <a:pt x="1440" y="16167"/>
                      </a:cubicBezTo>
                      <a:cubicBezTo>
                        <a:pt x="458" y="14400"/>
                        <a:pt x="0" y="12764"/>
                        <a:pt x="0" y="10800"/>
                      </a:cubicBezTo>
                      <a:cubicBezTo>
                        <a:pt x="0" y="8771"/>
                        <a:pt x="458" y="7069"/>
                        <a:pt x="1440" y="5367"/>
                      </a:cubicBezTo>
                      <a:cubicBezTo>
                        <a:pt x="2422" y="3600"/>
                        <a:pt x="3665" y="2422"/>
                        <a:pt x="5367" y="1440"/>
                      </a:cubicBezTo>
                      <a:cubicBezTo>
                        <a:pt x="7069" y="458"/>
                        <a:pt x="8836" y="0"/>
                        <a:pt x="10800" y="0"/>
                      </a:cubicBezTo>
                      <a:cubicBezTo>
                        <a:pt x="12764" y="0"/>
                        <a:pt x="14531" y="458"/>
                        <a:pt x="16233" y="1440"/>
                      </a:cubicBezTo>
                      <a:cubicBezTo>
                        <a:pt x="17935" y="2422"/>
                        <a:pt x="19178" y="3600"/>
                        <a:pt x="20160" y="5367"/>
                      </a:cubicBezTo>
                      <a:cubicBezTo>
                        <a:pt x="21142" y="7069"/>
                        <a:pt x="21600" y="8771"/>
                        <a:pt x="21600" y="10800"/>
                      </a:cubicBezTo>
                    </a:path>
                  </a:pathLst>
                </a:custGeom>
                <a:solidFill>
                  <a:srgbClr val="F8AD94"/>
                </a:solidFill>
                <a:ln>
                  <a:noFill/>
                </a:ln>
              </p:spPr>
              <p:txBody>
                <a:bodyPr spcFirstLastPara="1" wrap="square" lIns="59000" tIns="59000" rIns="59000" bIns="590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200"/>
                    <a:buFont typeface="Arial"/>
                    <a:buNone/>
                  </a:pPr>
                  <a:endParaRPr sz="22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endParaRPr>
                </a:p>
              </p:txBody>
            </p:sp>
            <p:sp>
              <p:nvSpPr>
                <p:cNvPr id="41" name="Shape 41"/>
                <p:cNvSpPr/>
                <p:nvPr/>
              </p:nvSpPr>
              <p:spPr>
                <a:xfrm>
                  <a:off x="7760591" y="8109546"/>
                  <a:ext cx="149504" cy="1515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10865"/>
                      </a:moveTo>
                      <a:cubicBezTo>
                        <a:pt x="21600" y="12752"/>
                        <a:pt x="21142" y="14443"/>
                        <a:pt x="20160" y="16200"/>
                      </a:cubicBezTo>
                      <a:cubicBezTo>
                        <a:pt x="19178" y="17892"/>
                        <a:pt x="17935" y="19128"/>
                        <a:pt x="16233" y="20169"/>
                      </a:cubicBezTo>
                      <a:cubicBezTo>
                        <a:pt x="14531" y="21145"/>
                        <a:pt x="12764" y="21600"/>
                        <a:pt x="10800" y="21600"/>
                      </a:cubicBezTo>
                      <a:cubicBezTo>
                        <a:pt x="8836" y="21600"/>
                        <a:pt x="7069" y="21145"/>
                        <a:pt x="5367" y="20169"/>
                      </a:cubicBezTo>
                      <a:cubicBezTo>
                        <a:pt x="3665" y="19128"/>
                        <a:pt x="2422" y="17892"/>
                        <a:pt x="1440" y="16200"/>
                      </a:cubicBezTo>
                      <a:cubicBezTo>
                        <a:pt x="458" y="14443"/>
                        <a:pt x="0" y="12817"/>
                        <a:pt x="0" y="10865"/>
                      </a:cubicBezTo>
                      <a:cubicBezTo>
                        <a:pt x="0" y="8913"/>
                        <a:pt x="458" y="7157"/>
                        <a:pt x="1440" y="5465"/>
                      </a:cubicBezTo>
                      <a:cubicBezTo>
                        <a:pt x="2422" y="3708"/>
                        <a:pt x="3665" y="2472"/>
                        <a:pt x="5367" y="1496"/>
                      </a:cubicBezTo>
                      <a:cubicBezTo>
                        <a:pt x="7069" y="455"/>
                        <a:pt x="8836" y="0"/>
                        <a:pt x="10800" y="0"/>
                      </a:cubicBezTo>
                      <a:cubicBezTo>
                        <a:pt x="12764" y="0"/>
                        <a:pt x="14531" y="455"/>
                        <a:pt x="16233" y="1496"/>
                      </a:cubicBezTo>
                      <a:cubicBezTo>
                        <a:pt x="17935" y="2472"/>
                        <a:pt x="19178" y="3708"/>
                        <a:pt x="20160" y="5465"/>
                      </a:cubicBezTo>
                      <a:cubicBezTo>
                        <a:pt x="21142" y="7157"/>
                        <a:pt x="21600" y="8848"/>
                        <a:pt x="21600" y="10865"/>
                      </a:cubicBezTo>
                    </a:path>
                  </a:pathLst>
                </a:custGeom>
                <a:solidFill>
                  <a:srgbClr val="F8AD94"/>
                </a:solidFill>
                <a:ln>
                  <a:noFill/>
                </a:ln>
              </p:spPr>
              <p:txBody>
                <a:bodyPr spcFirstLastPara="1" wrap="square" lIns="59000" tIns="59000" rIns="59000" bIns="590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200"/>
                    <a:buFont typeface="Arial"/>
                    <a:buNone/>
                  </a:pPr>
                  <a:endParaRPr sz="22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endParaRPr>
                </a:p>
              </p:txBody>
            </p:sp>
            <p:sp>
              <p:nvSpPr>
                <p:cNvPr id="42" name="Shape 42"/>
                <p:cNvSpPr/>
                <p:nvPr/>
              </p:nvSpPr>
              <p:spPr>
                <a:xfrm>
                  <a:off x="7760591" y="9241219"/>
                  <a:ext cx="149504" cy="14950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10833"/>
                      </a:moveTo>
                      <a:cubicBezTo>
                        <a:pt x="21600" y="12790"/>
                        <a:pt x="21142" y="14487"/>
                        <a:pt x="20160" y="16249"/>
                      </a:cubicBezTo>
                      <a:cubicBezTo>
                        <a:pt x="19178" y="17946"/>
                        <a:pt x="17935" y="19120"/>
                        <a:pt x="16233" y="20099"/>
                      </a:cubicBezTo>
                      <a:cubicBezTo>
                        <a:pt x="14531" y="21143"/>
                        <a:pt x="12764" y="21600"/>
                        <a:pt x="10800" y="21600"/>
                      </a:cubicBezTo>
                      <a:cubicBezTo>
                        <a:pt x="8836" y="21600"/>
                        <a:pt x="7069" y="21143"/>
                        <a:pt x="5367" y="20099"/>
                      </a:cubicBezTo>
                      <a:cubicBezTo>
                        <a:pt x="3665" y="19120"/>
                        <a:pt x="2422" y="17946"/>
                        <a:pt x="1440" y="16249"/>
                      </a:cubicBezTo>
                      <a:cubicBezTo>
                        <a:pt x="458" y="14487"/>
                        <a:pt x="0" y="12790"/>
                        <a:pt x="0" y="10833"/>
                      </a:cubicBezTo>
                      <a:cubicBezTo>
                        <a:pt x="0" y="8810"/>
                        <a:pt x="458" y="7178"/>
                        <a:pt x="1440" y="5482"/>
                      </a:cubicBezTo>
                      <a:cubicBezTo>
                        <a:pt x="2422" y="3720"/>
                        <a:pt x="3665" y="2480"/>
                        <a:pt x="5367" y="1501"/>
                      </a:cubicBezTo>
                      <a:cubicBezTo>
                        <a:pt x="7069" y="457"/>
                        <a:pt x="8836" y="0"/>
                        <a:pt x="10800" y="0"/>
                      </a:cubicBezTo>
                      <a:cubicBezTo>
                        <a:pt x="12764" y="0"/>
                        <a:pt x="14531" y="457"/>
                        <a:pt x="16233" y="1501"/>
                      </a:cubicBezTo>
                      <a:cubicBezTo>
                        <a:pt x="17935" y="2480"/>
                        <a:pt x="19178" y="3720"/>
                        <a:pt x="20160" y="5482"/>
                      </a:cubicBezTo>
                      <a:cubicBezTo>
                        <a:pt x="21142" y="7178"/>
                        <a:pt x="21600" y="8810"/>
                        <a:pt x="21600" y="10833"/>
                      </a:cubicBezTo>
                    </a:path>
                  </a:pathLst>
                </a:custGeom>
                <a:solidFill>
                  <a:srgbClr val="F8AD94"/>
                </a:solidFill>
                <a:ln>
                  <a:noFill/>
                </a:ln>
              </p:spPr>
              <p:txBody>
                <a:bodyPr spcFirstLastPara="1" wrap="square" lIns="59000" tIns="59000" rIns="59000" bIns="590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200"/>
                    <a:buFont typeface="Arial"/>
                    <a:buNone/>
                  </a:pPr>
                  <a:endParaRPr sz="22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endParaRPr>
                </a:p>
              </p:txBody>
            </p:sp>
          </p:grpSp>
        </p:grpSp>
      </p:grpSp>
      <p:sp>
        <p:nvSpPr>
          <p:cNvPr id="43" name="Shape 43"/>
          <p:cNvSpPr/>
          <p:nvPr/>
        </p:nvSpPr>
        <p:spPr>
          <a:xfrm>
            <a:off x="4803" y="613820"/>
            <a:ext cx="2492490" cy="5202529"/>
          </a:xfrm>
          <a:custGeom>
            <a:avLst/>
            <a:gdLst/>
            <a:ahLst/>
            <a:cxnLst/>
            <a:rect l="0" t="0" r="0" b="0"/>
            <a:pathLst>
              <a:path w="20105" h="21600" extrusionOk="0">
                <a:moveTo>
                  <a:pt x="1474" y="0"/>
                </a:moveTo>
                <a:cubicBezTo>
                  <a:pt x="2299" y="56"/>
                  <a:pt x="3007" y="162"/>
                  <a:pt x="3508" y="335"/>
                </a:cubicBezTo>
                <a:cubicBezTo>
                  <a:pt x="3508" y="335"/>
                  <a:pt x="9262" y="649"/>
                  <a:pt x="10196" y="1724"/>
                </a:cubicBezTo>
                <a:cubicBezTo>
                  <a:pt x="10196" y="1724"/>
                  <a:pt x="13858" y="2530"/>
                  <a:pt x="11870" y="3246"/>
                </a:cubicBezTo>
                <a:cubicBezTo>
                  <a:pt x="11870" y="3246"/>
                  <a:pt x="15841" y="4770"/>
                  <a:pt x="15841" y="7905"/>
                </a:cubicBezTo>
                <a:cubicBezTo>
                  <a:pt x="15841" y="7905"/>
                  <a:pt x="16469" y="8666"/>
                  <a:pt x="15841" y="9066"/>
                </a:cubicBezTo>
                <a:cubicBezTo>
                  <a:pt x="15841" y="9066"/>
                  <a:pt x="14897" y="9425"/>
                  <a:pt x="16675" y="10412"/>
                </a:cubicBezTo>
                <a:lnTo>
                  <a:pt x="19537" y="11932"/>
                </a:lnTo>
                <a:cubicBezTo>
                  <a:pt x="19537" y="11932"/>
                  <a:pt x="21600" y="12690"/>
                  <a:pt x="17863" y="13258"/>
                </a:cubicBezTo>
                <a:cubicBezTo>
                  <a:pt x="17863" y="13258"/>
                  <a:pt x="17225" y="13546"/>
                  <a:pt x="17734" y="14363"/>
                </a:cubicBezTo>
                <a:cubicBezTo>
                  <a:pt x="17734" y="14363"/>
                  <a:pt x="18560" y="14522"/>
                  <a:pt x="17351" y="15041"/>
                </a:cubicBezTo>
                <a:cubicBezTo>
                  <a:pt x="17351" y="15041"/>
                  <a:pt x="18238" y="15361"/>
                  <a:pt x="17793" y="15769"/>
                </a:cubicBezTo>
                <a:cubicBezTo>
                  <a:pt x="17793" y="15769"/>
                  <a:pt x="17608" y="15886"/>
                  <a:pt x="16842" y="15995"/>
                </a:cubicBezTo>
                <a:cubicBezTo>
                  <a:pt x="16842" y="15995"/>
                  <a:pt x="15695" y="16563"/>
                  <a:pt x="16461" y="16972"/>
                </a:cubicBezTo>
                <a:cubicBezTo>
                  <a:pt x="16461" y="16972"/>
                  <a:pt x="18696" y="18356"/>
                  <a:pt x="14002" y="18983"/>
                </a:cubicBezTo>
                <a:cubicBezTo>
                  <a:pt x="14002" y="18983"/>
                  <a:pt x="11191" y="19172"/>
                  <a:pt x="8845" y="18983"/>
                </a:cubicBezTo>
                <a:cubicBezTo>
                  <a:pt x="8845" y="18983"/>
                  <a:pt x="6237" y="18837"/>
                  <a:pt x="4249" y="20270"/>
                </a:cubicBezTo>
                <a:cubicBezTo>
                  <a:pt x="4249" y="20270"/>
                  <a:pt x="3560" y="20768"/>
                  <a:pt x="3050" y="21600"/>
                </a:cubicBezTo>
                <a:lnTo>
                  <a:pt x="0" y="21600"/>
                </a:lnTo>
                <a:lnTo>
                  <a:pt x="0" y="0"/>
                </a:lnTo>
                <a:lnTo>
                  <a:pt x="1474" y="0"/>
                </a:lnTo>
              </a:path>
            </a:pathLst>
          </a:custGeom>
          <a:solidFill>
            <a:srgbClr val="D16E83"/>
          </a:solidFill>
          <a:ln>
            <a:noFill/>
          </a:ln>
        </p:spPr>
        <p:txBody>
          <a:bodyPr spcFirstLastPara="1" wrap="square" lIns="38525" tIns="38525" rIns="38525" bIns="385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878488" y="227449"/>
            <a:ext cx="76608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675" tIns="17675" rIns="17675" bIns="17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0"/>
              </a:buClr>
              <a:buSzPts val="2200"/>
              <a:buFont typeface="Roboto Black"/>
              <a:buNone/>
            </a:pPr>
            <a:r>
              <a:rPr lang="en-US" sz="2200" b="0" i="0" u="none" strike="noStrike" cap="none">
                <a:solidFill>
                  <a:srgbClr val="002350"/>
                </a:solidFill>
                <a:latin typeface="Roboto Black"/>
                <a:ea typeface="Roboto Black"/>
                <a:cs typeface="Roboto Black"/>
                <a:sym typeface="Roboto Black"/>
              </a:rPr>
              <a:t>GETTIN</a:t>
            </a:r>
            <a:r>
              <a:rPr lang="en-US" sz="2200">
                <a:solidFill>
                  <a:srgbClr val="002350"/>
                </a:solidFill>
                <a:latin typeface="Roboto Black"/>
                <a:ea typeface="Roboto Black"/>
                <a:cs typeface="Roboto Black"/>
                <a:sym typeface="Roboto Black"/>
              </a:rPr>
              <a:t>G </a:t>
            </a:r>
            <a:r>
              <a:rPr lang="en-US" sz="2200" b="0" i="0" u="none" strike="noStrike" cap="none">
                <a:solidFill>
                  <a:srgbClr val="002350"/>
                </a:solidFill>
                <a:latin typeface="Roboto Black"/>
                <a:ea typeface="Roboto Black"/>
                <a:cs typeface="Roboto Black"/>
                <a:sym typeface="Roboto Black"/>
              </a:rPr>
              <a:t>CONNECTED IS ½ THE BATTLE</a:t>
            </a:r>
            <a:endParaRPr sz="2200" b="0" i="0" u="none" strike="noStrike" cap="none">
              <a:solidFill>
                <a:srgbClr val="00235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45" name="Shape 45"/>
          <p:cNvGrpSpPr/>
          <p:nvPr/>
        </p:nvGrpSpPr>
        <p:grpSpPr>
          <a:xfrm>
            <a:off x="6323868" y="1890037"/>
            <a:ext cx="519126" cy="3612936"/>
            <a:chOff x="6781068" y="1890037"/>
            <a:chExt cx="519126" cy="3612936"/>
          </a:xfrm>
        </p:grpSpPr>
        <p:sp>
          <p:nvSpPr>
            <p:cNvPr id="46" name="Shape 46"/>
            <p:cNvSpPr/>
            <p:nvPr/>
          </p:nvSpPr>
          <p:spPr>
            <a:xfrm>
              <a:off x="6814590" y="1890037"/>
              <a:ext cx="297486" cy="34187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12712" y="21600"/>
                  </a:lnTo>
                  <a:lnTo>
                    <a:pt x="12712" y="17381"/>
                  </a:lnTo>
                  <a:lnTo>
                    <a:pt x="8913" y="17381"/>
                  </a:lnTo>
                  <a:lnTo>
                    <a:pt x="8913" y="21600"/>
                  </a:lnTo>
                  <a:lnTo>
                    <a:pt x="0" y="21600"/>
                  </a:lnTo>
                  <a:lnTo>
                    <a:pt x="0" y="1454"/>
                  </a:lnTo>
                  <a:lnTo>
                    <a:pt x="5363" y="1454"/>
                  </a:lnTo>
                  <a:lnTo>
                    <a:pt x="5363" y="0"/>
                  </a:lnTo>
                  <a:lnTo>
                    <a:pt x="16262" y="0"/>
                  </a:lnTo>
                  <a:lnTo>
                    <a:pt x="16262" y="1454"/>
                  </a:lnTo>
                  <a:lnTo>
                    <a:pt x="21600" y="1454"/>
                  </a:lnTo>
                  <a:lnTo>
                    <a:pt x="21600" y="21600"/>
                  </a:lnTo>
                  <a:close/>
                  <a:moveTo>
                    <a:pt x="7126" y="11725"/>
                  </a:moveTo>
                  <a:lnTo>
                    <a:pt x="3575" y="11725"/>
                  </a:lnTo>
                  <a:lnTo>
                    <a:pt x="3575" y="14292"/>
                  </a:lnTo>
                  <a:lnTo>
                    <a:pt x="7126" y="14292"/>
                  </a:lnTo>
                  <a:lnTo>
                    <a:pt x="7126" y="11725"/>
                  </a:lnTo>
                  <a:close/>
                  <a:moveTo>
                    <a:pt x="7126" y="7882"/>
                  </a:moveTo>
                  <a:lnTo>
                    <a:pt x="3575" y="7882"/>
                  </a:lnTo>
                  <a:lnTo>
                    <a:pt x="3575" y="10450"/>
                  </a:lnTo>
                  <a:lnTo>
                    <a:pt x="7126" y="10450"/>
                  </a:lnTo>
                  <a:lnTo>
                    <a:pt x="7126" y="7882"/>
                  </a:lnTo>
                  <a:close/>
                  <a:moveTo>
                    <a:pt x="7126" y="4040"/>
                  </a:moveTo>
                  <a:lnTo>
                    <a:pt x="3575" y="4040"/>
                  </a:lnTo>
                  <a:lnTo>
                    <a:pt x="3575" y="6607"/>
                  </a:lnTo>
                  <a:lnTo>
                    <a:pt x="7126" y="6607"/>
                  </a:lnTo>
                  <a:lnTo>
                    <a:pt x="7126" y="4040"/>
                  </a:lnTo>
                  <a:close/>
                  <a:moveTo>
                    <a:pt x="12712" y="11725"/>
                  </a:moveTo>
                  <a:lnTo>
                    <a:pt x="8913" y="11725"/>
                  </a:lnTo>
                  <a:lnTo>
                    <a:pt x="8913" y="14292"/>
                  </a:lnTo>
                  <a:lnTo>
                    <a:pt x="12712" y="14292"/>
                  </a:lnTo>
                  <a:lnTo>
                    <a:pt x="12712" y="11725"/>
                  </a:lnTo>
                  <a:close/>
                  <a:moveTo>
                    <a:pt x="12662" y="10450"/>
                  </a:moveTo>
                  <a:lnTo>
                    <a:pt x="12662" y="7882"/>
                  </a:lnTo>
                  <a:lnTo>
                    <a:pt x="8888" y="7882"/>
                  </a:lnTo>
                  <a:lnTo>
                    <a:pt x="8888" y="10450"/>
                  </a:lnTo>
                  <a:lnTo>
                    <a:pt x="12662" y="10450"/>
                  </a:lnTo>
                  <a:close/>
                  <a:moveTo>
                    <a:pt x="12712" y="4040"/>
                  </a:moveTo>
                  <a:lnTo>
                    <a:pt x="8938" y="4040"/>
                  </a:lnTo>
                  <a:lnTo>
                    <a:pt x="8938" y="6607"/>
                  </a:lnTo>
                  <a:lnTo>
                    <a:pt x="12737" y="6607"/>
                  </a:lnTo>
                  <a:lnTo>
                    <a:pt x="12737" y="4040"/>
                  </a:lnTo>
                  <a:lnTo>
                    <a:pt x="12712" y="4040"/>
                  </a:lnTo>
                  <a:close/>
                  <a:moveTo>
                    <a:pt x="18050" y="11725"/>
                  </a:moveTo>
                  <a:lnTo>
                    <a:pt x="14499" y="11725"/>
                  </a:lnTo>
                  <a:lnTo>
                    <a:pt x="14499" y="14292"/>
                  </a:lnTo>
                  <a:lnTo>
                    <a:pt x="18050" y="14292"/>
                  </a:lnTo>
                  <a:lnTo>
                    <a:pt x="18050" y="11725"/>
                  </a:lnTo>
                  <a:close/>
                  <a:moveTo>
                    <a:pt x="18050" y="7882"/>
                  </a:moveTo>
                  <a:lnTo>
                    <a:pt x="14499" y="7882"/>
                  </a:lnTo>
                  <a:lnTo>
                    <a:pt x="14499" y="10450"/>
                  </a:lnTo>
                  <a:lnTo>
                    <a:pt x="18050" y="10450"/>
                  </a:lnTo>
                  <a:lnTo>
                    <a:pt x="18050" y="7882"/>
                  </a:lnTo>
                  <a:close/>
                  <a:moveTo>
                    <a:pt x="18050" y="4040"/>
                  </a:moveTo>
                  <a:lnTo>
                    <a:pt x="14499" y="4040"/>
                  </a:lnTo>
                  <a:lnTo>
                    <a:pt x="14499" y="6607"/>
                  </a:lnTo>
                  <a:lnTo>
                    <a:pt x="18050" y="6607"/>
                  </a:lnTo>
                  <a:lnTo>
                    <a:pt x="18050" y="4040"/>
                  </a:lnTo>
                  <a:close/>
                </a:path>
              </a:pathLst>
            </a:custGeom>
            <a:solidFill>
              <a:srgbClr val="355C7D"/>
            </a:solidFill>
            <a:ln>
              <a:noFill/>
            </a:ln>
          </p:spPr>
          <p:txBody>
            <a:bodyPr spcFirstLastPara="1" wrap="square" lIns="29850" tIns="29850" rIns="29850" bIns="2985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6781106" y="2509911"/>
              <a:ext cx="426816" cy="34187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0964" y="3304"/>
                  </a:moveTo>
                  <a:lnTo>
                    <a:pt x="10964" y="2119"/>
                  </a:lnTo>
                  <a:lnTo>
                    <a:pt x="12812" y="2119"/>
                  </a:lnTo>
                  <a:lnTo>
                    <a:pt x="12812" y="377"/>
                  </a:lnTo>
                  <a:lnTo>
                    <a:pt x="10947" y="377"/>
                  </a:lnTo>
                  <a:lnTo>
                    <a:pt x="10947" y="0"/>
                  </a:lnTo>
                  <a:lnTo>
                    <a:pt x="10619" y="0"/>
                  </a:lnTo>
                  <a:lnTo>
                    <a:pt x="10619" y="3304"/>
                  </a:lnTo>
                  <a:lnTo>
                    <a:pt x="6647" y="6679"/>
                  </a:lnTo>
                  <a:lnTo>
                    <a:pt x="14918" y="6679"/>
                  </a:lnTo>
                  <a:lnTo>
                    <a:pt x="10964" y="3304"/>
                  </a:lnTo>
                  <a:close/>
                  <a:moveTo>
                    <a:pt x="21013" y="17560"/>
                  </a:moveTo>
                  <a:lnTo>
                    <a:pt x="21013" y="9139"/>
                  </a:lnTo>
                  <a:lnTo>
                    <a:pt x="14935" y="9139"/>
                  </a:lnTo>
                  <a:lnTo>
                    <a:pt x="14935" y="7038"/>
                  </a:lnTo>
                  <a:lnTo>
                    <a:pt x="6665" y="7038"/>
                  </a:lnTo>
                  <a:lnTo>
                    <a:pt x="6665" y="9139"/>
                  </a:lnTo>
                  <a:lnTo>
                    <a:pt x="587" y="9139"/>
                  </a:lnTo>
                  <a:lnTo>
                    <a:pt x="587" y="17560"/>
                  </a:lnTo>
                  <a:lnTo>
                    <a:pt x="0" y="17560"/>
                  </a:lnTo>
                  <a:lnTo>
                    <a:pt x="0" y="20361"/>
                  </a:lnTo>
                  <a:lnTo>
                    <a:pt x="6665" y="20361"/>
                  </a:lnTo>
                  <a:lnTo>
                    <a:pt x="6665" y="21600"/>
                  </a:lnTo>
                  <a:lnTo>
                    <a:pt x="14935" y="21600"/>
                  </a:lnTo>
                  <a:lnTo>
                    <a:pt x="14935" y="20361"/>
                  </a:lnTo>
                  <a:lnTo>
                    <a:pt x="21600" y="20361"/>
                  </a:lnTo>
                  <a:lnTo>
                    <a:pt x="21600" y="17560"/>
                  </a:lnTo>
                  <a:lnTo>
                    <a:pt x="21013" y="17560"/>
                  </a:lnTo>
                  <a:close/>
                  <a:moveTo>
                    <a:pt x="2106" y="16842"/>
                  </a:moveTo>
                  <a:lnTo>
                    <a:pt x="1260" y="16842"/>
                  </a:lnTo>
                  <a:lnTo>
                    <a:pt x="1260" y="12802"/>
                  </a:lnTo>
                  <a:lnTo>
                    <a:pt x="2106" y="12802"/>
                  </a:lnTo>
                  <a:lnTo>
                    <a:pt x="2106" y="16842"/>
                  </a:lnTo>
                  <a:close/>
                  <a:moveTo>
                    <a:pt x="2106" y="12120"/>
                  </a:moveTo>
                  <a:lnTo>
                    <a:pt x="1260" y="12120"/>
                  </a:lnTo>
                  <a:lnTo>
                    <a:pt x="1260" y="11258"/>
                  </a:lnTo>
                  <a:lnTo>
                    <a:pt x="2106" y="11258"/>
                  </a:lnTo>
                  <a:lnTo>
                    <a:pt x="2106" y="12120"/>
                  </a:lnTo>
                  <a:close/>
                  <a:moveTo>
                    <a:pt x="3609" y="16842"/>
                  </a:moveTo>
                  <a:lnTo>
                    <a:pt x="2780" y="16842"/>
                  </a:lnTo>
                  <a:lnTo>
                    <a:pt x="2780" y="12802"/>
                  </a:lnTo>
                  <a:lnTo>
                    <a:pt x="3609" y="12802"/>
                  </a:lnTo>
                  <a:lnTo>
                    <a:pt x="3609" y="16842"/>
                  </a:lnTo>
                  <a:close/>
                  <a:moveTo>
                    <a:pt x="3609" y="12120"/>
                  </a:moveTo>
                  <a:lnTo>
                    <a:pt x="2780" y="12120"/>
                  </a:lnTo>
                  <a:lnTo>
                    <a:pt x="2780" y="11258"/>
                  </a:lnTo>
                  <a:lnTo>
                    <a:pt x="3609" y="11258"/>
                  </a:lnTo>
                  <a:lnTo>
                    <a:pt x="3609" y="12120"/>
                  </a:lnTo>
                  <a:close/>
                  <a:moveTo>
                    <a:pt x="5128" y="16842"/>
                  </a:moveTo>
                  <a:lnTo>
                    <a:pt x="4299" y="16842"/>
                  </a:lnTo>
                  <a:lnTo>
                    <a:pt x="4299" y="12802"/>
                  </a:lnTo>
                  <a:lnTo>
                    <a:pt x="5128" y="12802"/>
                  </a:lnTo>
                  <a:lnTo>
                    <a:pt x="5128" y="16842"/>
                  </a:lnTo>
                  <a:close/>
                  <a:moveTo>
                    <a:pt x="5128" y="12120"/>
                  </a:moveTo>
                  <a:lnTo>
                    <a:pt x="4299" y="12120"/>
                  </a:lnTo>
                  <a:lnTo>
                    <a:pt x="4299" y="11258"/>
                  </a:lnTo>
                  <a:lnTo>
                    <a:pt x="5128" y="11258"/>
                  </a:lnTo>
                  <a:lnTo>
                    <a:pt x="5128" y="12120"/>
                  </a:lnTo>
                  <a:close/>
                  <a:moveTo>
                    <a:pt x="6647" y="16842"/>
                  </a:moveTo>
                  <a:lnTo>
                    <a:pt x="5819" y="16842"/>
                  </a:lnTo>
                  <a:lnTo>
                    <a:pt x="5819" y="12802"/>
                  </a:lnTo>
                  <a:lnTo>
                    <a:pt x="6647" y="12802"/>
                  </a:lnTo>
                  <a:lnTo>
                    <a:pt x="6647" y="16842"/>
                  </a:lnTo>
                  <a:close/>
                  <a:moveTo>
                    <a:pt x="6647" y="12120"/>
                  </a:moveTo>
                  <a:lnTo>
                    <a:pt x="5819" y="12120"/>
                  </a:lnTo>
                  <a:lnTo>
                    <a:pt x="5819" y="11258"/>
                  </a:lnTo>
                  <a:lnTo>
                    <a:pt x="6647" y="11258"/>
                  </a:lnTo>
                  <a:lnTo>
                    <a:pt x="6647" y="12120"/>
                  </a:lnTo>
                  <a:close/>
                  <a:moveTo>
                    <a:pt x="12570" y="9139"/>
                  </a:moveTo>
                  <a:lnTo>
                    <a:pt x="13744" y="9139"/>
                  </a:lnTo>
                  <a:lnTo>
                    <a:pt x="13744" y="18278"/>
                  </a:lnTo>
                  <a:lnTo>
                    <a:pt x="12570" y="18278"/>
                  </a:lnTo>
                  <a:lnTo>
                    <a:pt x="12570" y="9139"/>
                  </a:lnTo>
                  <a:close/>
                  <a:moveTo>
                    <a:pt x="10204" y="9139"/>
                  </a:moveTo>
                  <a:lnTo>
                    <a:pt x="11378" y="9139"/>
                  </a:lnTo>
                  <a:lnTo>
                    <a:pt x="11378" y="18278"/>
                  </a:lnTo>
                  <a:lnTo>
                    <a:pt x="10204" y="18278"/>
                  </a:lnTo>
                  <a:lnTo>
                    <a:pt x="10204" y="9139"/>
                  </a:lnTo>
                  <a:close/>
                  <a:moveTo>
                    <a:pt x="7822" y="9139"/>
                  </a:moveTo>
                  <a:lnTo>
                    <a:pt x="9013" y="9139"/>
                  </a:lnTo>
                  <a:lnTo>
                    <a:pt x="9013" y="18278"/>
                  </a:lnTo>
                  <a:lnTo>
                    <a:pt x="7822" y="18278"/>
                  </a:lnTo>
                  <a:lnTo>
                    <a:pt x="7822" y="9139"/>
                  </a:lnTo>
                  <a:close/>
                  <a:moveTo>
                    <a:pt x="14365" y="21079"/>
                  </a:moveTo>
                  <a:lnTo>
                    <a:pt x="7200" y="21079"/>
                  </a:lnTo>
                  <a:lnTo>
                    <a:pt x="7200" y="20792"/>
                  </a:lnTo>
                  <a:lnTo>
                    <a:pt x="14348" y="20792"/>
                  </a:lnTo>
                  <a:cubicBezTo>
                    <a:pt x="14365" y="20774"/>
                    <a:pt x="14365" y="21079"/>
                    <a:pt x="14365" y="21079"/>
                  </a:cubicBezTo>
                  <a:close/>
                  <a:moveTo>
                    <a:pt x="14365" y="20325"/>
                  </a:moveTo>
                  <a:lnTo>
                    <a:pt x="7200" y="20325"/>
                  </a:lnTo>
                  <a:lnTo>
                    <a:pt x="7200" y="20038"/>
                  </a:lnTo>
                  <a:lnTo>
                    <a:pt x="14348" y="20038"/>
                  </a:lnTo>
                  <a:cubicBezTo>
                    <a:pt x="14365" y="20038"/>
                    <a:pt x="14365" y="20325"/>
                    <a:pt x="14365" y="20325"/>
                  </a:cubicBezTo>
                  <a:close/>
                  <a:moveTo>
                    <a:pt x="15764" y="16842"/>
                  </a:moveTo>
                  <a:lnTo>
                    <a:pt x="14935" y="16842"/>
                  </a:lnTo>
                  <a:lnTo>
                    <a:pt x="14935" y="12802"/>
                  </a:lnTo>
                  <a:lnTo>
                    <a:pt x="15764" y="12802"/>
                  </a:lnTo>
                  <a:lnTo>
                    <a:pt x="15764" y="16842"/>
                  </a:lnTo>
                  <a:close/>
                  <a:moveTo>
                    <a:pt x="15764" y="12120"/>
                  </a:moveTo>
                  <a:lnTo>
                    <a:pt x="14935" y="12120"/>
                  </a:lnTo>
                  <a:lnTo>
                    <a:pt x="14935" y="11258"/>
                  </a:lnTo>
                  <a:lnTo>
                    <a:pt x="15764" y="11258"/>
                  </a:lnTo>
                  <a:lnTo>
                    <a:pt x="15764" y="12120"/>
                  </a:lnTo>
                  <a:close/>
                  <a:moveTo>
                    <a:pt x="17283" y="16842"/>
                  </a:moveTo>
                  <a:lnTo>
                    <a:pt x="16455" y="16842"/>
                  </a:lnTo>
                  <a:lnTo>
                    <a:pt x="16455" y="12802"/>
                  </a:lnTo>
                  <a:lnTo>
                    <a:pt x="17283" y="12802"/>
                  </a:lnTo>
                  <a:lnTo>
                    <a:pt x="17283" y="16842"/>
                  </a:lnTo>
                  <a:close/>
                  <a:moveTo>
                    <a:pt x="17283" y="12120"/>
                  </a:moveTo>
                  <a:lnTo>
                    <a:pt x="16455" y="12120"/>
                  </a:lnTo>
                  <a:lnTo>
                    <a:pt x="16455" y="11258"/>
                  </a:lnTo>
                  <a:lnTo>
                    <a:pt x="17283" y="11258"/>
                  </a:lnTo>
                  <a:lnTo>
                    <a:pt x="17283" y="12120"/>
                  </a:lnTo>
                  <a:close/>
                  <a:moveTo>
                    <a:pt x="18820" y="16842"/>
                  </a:moveTo>
                  <a:lnTo>
                    <a:pt x="17991" y="16842"/>
                  </a:lnTo>
                  <a:lnTo>
                    <a:pt x="17991" y="12802"/>
                  </a:lnTo>
                  <a:lnTo>
                    <a:pt x="18820" y="12802"/>
                  </a:lnTo>
                  <a:lnTo>
                    <a:pt x="18820" y="16842"/>
                  </a:lnTo>
                  <a:close/>
                  <a:moveTo>
                    <a:pt x="18820" y="12120"/>
                  </a:moveTo>
                  <a:lnTo>
                    <a:pt x="17991" y="12120"/>
                  </a:lnTo>
                  <a:lnTo>
                    <a:pt x="17991" y="11258"/>
                  </a:lnTo>
                  <a:lnTo>
                    <a:pt x="18820" y="11258"/>
                  </a:lnTo>
                  <a:lnTo>
                    <a:pt x="18820" y="12120"/>
                  </a:lnTo>
                  <a:close/>
                  <a:moveTo>
                    <a:pt x="20322" y="16842"/>
                  </a:moveTo>
                  <a:lnTo>
                    <a:pt x="19494" y="16842"/>
                  </a:lnTo>
                  <a:lnTo>
                    <a:pt x="19494" y="12802"/>
                  </a:lnTo>
                  <a:lnTo>
                    <a:pt x="20322" y="12802"/>
                  </a:lnTo>
                  <a:lnTo>
                    <a:pt x="20322" y="16842"/>
                  </a:lnTo>
                  <a:close/>
                  <a:moveTo>
                    <a:pt x="20322" y="12120"/>
                  </a:moveTo>
                  <a:lnTo>
                    <a:pt x="19494" y="12120"/>
                  </a:lnTo>
                  <a:lnTo>
                    <a:pt x="19494" y="11258"/>
                  </a:lnTo>
                  <a:lnTo>
                    <a:pt x="20322" y="11258"/>
                  </a:lnTo>
                  <a:lnTo>
                    <a:pt x="20322" y="12120"/>
                  </a:lnTo>
                  <a:close/>
                </a:path>
              </a:pathLst>
            </a:custGeom>
            <a:solidFill>
              <a:srgbClr val="355C7D"/>
            </a:solidFill>
            <a:ln>
              <a:noFill/>
            </a:ln>
          </p:spPr>
          <p:txBody>
            <a:bodyPr spcFirstLastPara="1" wrap="square" lIns="29850" tIns="29850" rIns="29850" bIns="2985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6781106" y="3833825"/>
              <a:ext cx="444031" cy="346410"/>
            </a:xfrm>
            <a:custGeom>
              <a:avLst/>
              <a:gdLst/>
              <a:ahLst/>
              <a:cxnLst/>
              <a:rect l="0" t="0" r="0" b="0"/>
              <a:pathLst>
                <a:path w="21568" h="21600" extrusionOk="0">
                  <a:moveTo>
                    <a:pt x="1845" y="5346"/>
                  </a:moveTo>
                  <a:cubicBezTo>
                    <a:pt x="1845" y="6207"/>
                    <a:pt x="2499" y="6889"/>
                    <a:pt x="3287" y="6889"/>
                  </a:cubicBezTo>
                  <a:lnTo>
                    <a:pt x="3304" y="6889"/>
                  </a:lnTo>
                  <a:cubicBezTo>
                    <a:pt x="4092" y="6889"/>
                    <a:pt x="4712" y="6207"/>
                    <a:pt x="4712" y="5382"/>
                  </a:cubicBezTo>
                  <a:cubicBezTo>
                    <a:pt x="4712" y="5364"/>
                    <a:pt x="4712" y="5364"/>
                    <a:pt x="4712" y="5364"/>
                  </a:cubicBezTo>
                  <a:cubicBezTo>
                    <a:pt x="4712" y="5364"/>
                    <a:pt x="4712" y="5364"/>
                    <a:pt x="4712" y="5346"/>
                  </a:cubicBezTo>
                  <a:cubicBezTo>
                    <a:pt x="4712" y="4485"/>
                    <a:pt x="4075" y="3821"/>
                    <a:pt x="3287" y="3821"/>
                  </a:cubicBezTo>
                  <a:cubicBezTo>
                    <a:pt x="2499" y="3821"/>
                    <a:pt x="1845" y="4485"/>
                    <a:pt x="1845" y="5346"/>
                  </a:cubicBezTo>
                  <a:close/>
                  <a:moveTo>
                    <a:pt x="5635" y="5346"/>
                  </a:moveTo>
                  <a:cubicBezTo>
                    <a:pt x="5635" y="6207"/>
                    <a:pt x="6289" y="6889"/>
                    <a:pt x="7077" y="6889"/>
                  </a:cubicBezTo>
                  <a:cubicBezTo>
                    <a:pt x="7865" y="6889"/>
                    <a:pt x="8502" y="6189"/>
                    <a:pt x="8502" y="5346"/>
                  </a:cubicBezTo>
                  <a:cubicBezTo>
                    <a:pt x="8502" y="4485"/>
                    <a:pt x="7865" y="3821"/>
                    <a:pt x="7077" y="3821"/>
                  </a:cubicBezTo>
                  <a:cubicBezTo>
                    <a:pt x="6289" y="3821"/>
                    <a:pt x="5635" y="4503"/>
                    <a:pt x="5635" y="5346"/>
                  </a:cubicBezTo>
                  <a:close/>
                  <a:moveTo>
                    <a:pt x="3689" y="1525"/>
                  </a:moveTo>
                  <a:cubicBezTo>
                    <a:pt x="3689" y="2386"/>
                    <a:pt x="4327" y="3068"/>
                    <a:pt x="5115" y="3068"/>
                  </a:cubicBezTo>
                  <a:cubicBezTo>
                    <a:pt x="5903" y="3068"/>
                    <a:pt x="6540" y="2386"/>
                    <a:pt x="6540" y="1525"/>
                  </a:cubicBezTo>
                  <a:cubicBezTo>
                    <a:pt x="6540" y="646"/>
                    <a:pt x="5903" y="0"/>
                    <a:pt x="5115" y="0"/>
                  </a:cubicBezTo>
                  <a:cubicBezTo>
                    <a:pt x="4327" y="0"/>
                    <a:pt x="3689" y="646"/>
                    <a:pt x="3689" y="1525"/>
                  </a:cubicBezTo>
                  <a:close/>
                  <a:moveTo>
                    <a:pt x="7563" y="1525"/>
                  </a:moveTo>
                  <a:cubicBezTo>
                    <a:pt x="7563" y="2386"/>
                    <a:pt x="8201" y="3068"/>
                    <a:pt x="8989" y="3068"/>
                  </a:cubicBezTo>
                  <a:cubicBezTo>
                    <a:pt x="9777" y="3068"/>
                    <a:pt x="10414" y="2386"/>
                    <a:pt x="10414" y="1525"/>
                  </a:cubicBezTo>
                  <a:cubicBezTo>
                    <a:pt x="10414" y="646"/>
                    <a:pt x="9777" y="0"/>
                    <a:pt x="8989" y="0"/>
                  </a:cubicBezTo>
                  <a:cubicBezTo>
                    <a:pt x="8201" y="0"/>
                    <a:pt x="7563" y="646"/>
                    <a:pt x="7563" y="1525"/>
                  </a:cubicBezTo>
                  <a:close/>
                  <a:moveTo>
                    <a:pt x="11219" y="1525"/>
                  </a:moveTo>
                  <a:cubicBezTo>
                    <a:pt x="11219" y="2386"/>
                    <a:pt x="11873" y="3068"/>
                    <a:pt x="12661" y="3068"/>
                  </a:cubicBezTo>
                  <a:cubicBezTo>
                    <a:pt x="13450" y="3068"/>
                    <a:pt x="14087" y="2386"/>
                    <a:pt x="14087" y="1525"/>
                  </a:cubicBezTo>
                  <a:cubicBezTo>
                    <a:pt x="14087" y="646"/>
                    <a:pt x="13450" y="0"/>
                    <a:pt x="12661" y="0"/>
                  </a:cubicBezTo>
                  <a:cubicBezTo>
                    <a:pt x="11873" y="0"/>
                    <a:pt x="11219" y="646"/>
                    <a:pt x="11219" y="1525"/>
                  </a:cubicBezTo>
                  <a:close/>
                  <a:moveTo>
                    <a:pt x="14892" y="1525"/>
                  </a:moveTo>
                  <a:cubicBezTo>
                    <a:pt x="14892" y="2368"/>
                    <a:pt x="15529" y="3068"/>
                    <a:pt x="16334" y="3068"/>
                  </a:cubicBezTo>
                  <a:cubicBezTo>
                    <a:pt x="17139" y="3068"/>
                    <a:pt x="17760" y="2386"/>
                    <a:pt x="17760" y="1525"/>
                  </a:cubicBezTo>
                  <a:cubicBezTo>
                    <a:pt x="17760" y="646"/>
                    <a:pt x="17122" y="0"/>
                    <a:pt x="16334" y="0"/>
                  </a:cubicBezTo>
                  <a:cubicBezTo>
                    <a:pt x="15546" y="0"/>
                    <a:pt x="14892" y="700"/>
                    <a:pt x="14892" y="1525"/>
                  </a:cubicBezTo>
                  <a:close/>
                  <a:moveTo>
                    <a:pt x="13131" y="5346"/>
                  </a:moveTo>
                  <a:cubicBezTo>
                    <a:pt x="13131" y="6207"/>
                    <a:pt x="13768" y="6889"/>
                    <a:pt x="14557" y="6889"/>
                  </a:cubicBezTo>
                  <a:cubicBezTo>
                    <a:pt x="15361" y="6889"/>
                    <a:pt x="15982" y="6189"/>
                    <a:pt x="15982" y="5346"/>
                  </a:cubicBezTo>
                  <a:cubicBezTo>
                    <a:pt x="15982" y="4485"/>
                    <a:pt x="15345" y="3821"/>
                    <a:pt x="14557" y="3821"/>
                  </a:cubicBezTo>
                  <a:cubicBezTo>
                    <a:pt x="13768" y="3821"/>
                    <a:pt x="13131" y="4503"/>
                    <a:pt x="13131" y="5346"/>
                  </a:cubicBezTo>
                  <a:close/>
                  <a:moveTo>
                    <a:pt x="9224" y="5346"/>
                  </a:moveTo>
                  <a:cubicBezTo>
                    <a:pt x="9224" y="6207"/>
                    <a:pt x="9878" y="6889"/>
                    <a:pt x="10666" y="6889"/>
                  </a:cubicBezTo>
                  <a:cubicBezTo>
                    <a:pt x="11454" y="6889"/>
                    <a:pt x="12091" y="6189"/>
                    <a:pt x="12091" y="5346"/>
                  </a:cubicBezTo>
                  <a:cubicBezTo>
                    <a:pt x="12091" y="4485"/>
                    <a:pt x="11454" y="3821"/>
                    <a:pt x="10666" y="3821"/>
                  </a:cubicBezTo>
                  <a:cubicBezTo>
                    <a:pt x="9861" y="3821"/>
                    <a:pt x="9224" y="4503"/>
                    <a:pt x="9224" y="5346"/>
                  </a:cubicBezTo>
                  <a:close/>
                  <a:moveTo>
                    <a:pt x="16888" y="5346"/>
                  </a:moveTo>
                  <a:cubicBezTo>
                    <a:pt x="16888" y="6207"/>
                    <a:pt x="17542" y="6889"/>
                    <a:pt x="18330" y="6889"/>
                  </a:cubicBezTo>
                  <a:cubicBezTo>
                    <a:pt x="19118" y="6889"/>
                    <a:pt x="19755" y="6189"/>
                    <a:pt x="19755" y="5346"/>
                  </a:cubicBezTo>
                  <a:cubicBezTo>
                    <a:pt x="19755" y="4485"/>
                    <a:pt x="19118" y="3821"/>
                    <a:pt x="18330" y="3821"/>
                  </a:cubicBezTo>
                  <a:cubicBezTo>
                    <a:pt x="17542" y="3821"/>
                    <a:pt x="16888" y="4503"/>
                    <a:pt x="16888" y="5346"/>
                  </a:cubicBezTo>
                  <a:close/>
                  <a:moveTo>
                    <a:pt x="6490" y="9150"/>
                  </a:moveTo>
                  <a:lnTo>
                    <a:pt x="6490" y="14119"/>
                  </a:lnTo>
                  <a:cubicBezTo>
                    <a:pt x="6490" y="15016"/>
                    <a:pt x="5383" y="15016"/>
                    <a:pt x="5383" y="14119"/>
                  </a:cubicBezTo>
                  <a:lnTo>
                    <a:pt x="5383" y="9454"/>
                  </a:lnTo>
                  <a:cubicBezTo>
                    <a:pt x="5383" y="9365"/>
                    <a:pt x="5316" y="9257"/>
                    <a:pt x="5199" y="9257"/>
                  </a:cubicBezTo>
                  <a:cubicBezTo>
                    <a:pt x="5115" y="9257"/>
                    <a:pt x="5014" y="9329"/>
                    <a:pt x="5014" y="9454"/>
                  </a:cubicBezTo>
                  <a:lnTo>
                    <a:pt x="5014" y="20757"/>
                  </a:lnTo>
                  <a:cubicBezTo>
                    <a:pt x="5014" y="21241"/>
                    <a:pt x="4645" y="21600"/>
                    <a:pt x="4226" y="21600"/>
                  </a:cubicBezTo>
                  <a:cubicBezTo>
                    <a:pt x="3790" y="21600"/>
                    <a:pt x="3438" y="21205"/>
                    <a:pt x="3438" y="20757"/>
                  </a:cubicBezTo>
                  <a:lnTo>
                    <a:pt x="3438" y="15142"/>
                  </a:lnTo>
                  <a:cubicBezTo>
                    <a:pt x="3438" y="15070"/>
                    <a:pt x="3388" y="14962"/>
                    <a:pt x="3253" y="14962"/>
                  </a:cubicBezTo>
                  <a:lnTo>
                    <a:pt x="3220" y="14962"/>
                  </a:lnTo>
                  <a:cubicBezTo>
                    <a:pt x="3136" y="14962"/>
                    <a:pt x="3035" y="15016"/>
                    <a:pt x="3035" y="15142"/>
                  </a:cubicBezTo>
                  <a:lnTo>
                    <a:pt x="3035" y="20757"/>
                  </a:lnTo>
                  <a:cubicBezTo>
                    <a:pt x="3035" y="21241"/>
                    <a:pt x="2683" y="21600"/>
                    <a:pt x="2247" y="21600"/>
                  </a:cubicBezTo>
                  <a:cubicBezTo>
                    <a:pt x="1811" y="21600"/>
                    <a:pt x="1459" y="21205"/>
                    <a:pt x="1459" y="20757"/>
                  </a:cubicBezTo>
                  <a:lnTo>
                    <a:pt x="1459" y="9472"/>
                  </a:lnTo>
                  <a:cubicBezTo>
                    <a:pt x="1459" y="9365"/>
                    <a:pt x="1409" y="9275"/>
                    <a:pt x="1291" y="9275"/>
                  </a:cubicBezTo>
                  <a:cubicBezTo>
                    <a:pt x="1207" y="9275"/>
                    <a:pt x="1107" y="9347"/>
                    <a:pt x="1107" y="9472"/>
                  </a:cubicBezTo>
                  <a:lnTo>
                    <a:pt x="1107" y="14137"/>
                  </a:lnTo>
                  <a:cubicBezTo>
                    <a:pt x="1107" y="15034"/>
                    <a:pt x="0" y="15034"/>
                    <a:pt x="0" y="14137"/>
                  </a:cubicBezTo>
                  <a:lnTo>
                    <a:pt x="0" y="9167"/>
                  </a:lnTo>
                  <a:cubicBezTo>
                    <a:pt x="0" y="8073"/>
                    <a:pt x="620" y="7212"/>
                    <a:pt x="1593" y="7212"/>
                  </a:cubicBezTo>
                  <a:lnTo>
                    <a:pt x="4813" y="7212"/>
                  </a:lnTo>
                  <a:cubicBezTo>
                    <a:pt x="5903" y="7158"/>
                    <a:pt x="6507" y="8019"/>
                    <a:pt x="6490" y="9150"/>
                  </a:cubicBezTo>
                  <a:close/>
                  <a:moveTo>
                    <a:pt x="13852" y="9150"/>
                  </a:moveTo>
                  <a:lnTo>
                    <a:pt x="13852" y="14119"/>
                  </a:lnTo>
                  <a:cubicBezTo>
                    <a:pt x="13852" y="15016"/>
                    <a:pt x="12745" y="15016"/>
                    <a:pt x="12745" y="14119"/>
                  </a:cubicBezTo>
                  <a:lnTo>
                    <a:pt x="12745" y="9454"/>
                  </a:lnTo>
                  <a:cubicBezTo>
                    <a:pt x="12745" y="9365"/>
                    <a:pt x="12678" y="9257"/>
                    <a:pt x="12561" y="9257"/>
                  </a:cubicBezTo>
                  <a:cubicBezTo>
                    <a:pt x="12477" y="9257"/>
                    <a:pt x="12376" y="9329"/>
                    <a:pt x="12376" y="9454"/>
                  </a:cubicBezTo>
                  <a:lnTo>
                    <a:pt x="12376" y="20757"/>
                  </a:lnTo>
                  <a:cubicBezTo>
                    <a:pt x="12376" y="21241"/>
                    <a:pt x="12007" y="21600"/>
                    <a:pt x="11588" y="21600"/>
                  </a:cubicBezTo>
                  <a:cubicBezTo>
                    <a:pt x="11152" y="21600"/>
                    <a:pt x="10800" y="21205"/>
                    <a:pt x="10800" y="20757"/>
                  </a:cubicBezTo>
                  <a:lnTo>
                    <a:pt x="10800" y="15142"/>
                  </a:lnTo>
                  <a:cubicBezTo>
                    <a:pt x="10800" y="15070"/>
                    <a:pt x="10750" y="14962"/>
                    <a:pt x="10616" y="14962"/>
                  </a:cubicBezTo>
                  <a:lnTo>
                    <a:pt x="10582" y="14962"/>
                  </a:lnTo>
                  <a:cubicBezTo>
                    <a:pt x="10498" y="14962"/>
                    <a:pt x="10398" y="15016"/>
                    <a:pt x="10398" y="15142"/>
                  </a:cubicBezTo>
                  <a:lnTo>
                    <a:pt x="10398" y="20757"/>
                  </a:lnTo>
                  <a:cubicBezTo>
                    <a:pt x="10398" y="21241"/>
                    <a:pt x="10045" y="21600"/>
                    <a:pt x="9609" y="21600"/>
                  </a:cubicBezTo>
                  <a:cubicBezTo>
                    <a:pt x="9173" y="21600"/>
                    <a:pt x="8821" y="21205"/>
                    <a:pt x="8821" y="20757"/>
                  </a:cubicBezTo>
                  <a:lnTo>
                    <a:pt x="8821" y="9472"/>
                  </a:lnTo>
                  <a:cubicBezTo>
                    <a:pt x="8821" y="9365"/>
                    <a:pt x="8771" y="9275"/>
                    <a:pt x="8653" y="9275"/>
                  </a:cubicBezTo>
                  <a:cubicBezTo>
                    <a:pt x="8570" y="9275"/>
                    <a:pt x="8469" y="9347"/>
                    <a:pt x="8469" y="9472"/>
                  </a:cubicBezTo>
                  <a:lnTo>
                    <a:pt x="8469" y="14137"/>
                  </a:lnTo>
                  <a:cubicBezTo>
                    <a:pt x="8469" y="15034"/>
                    <a:pt x="7362" y="15034"/>
                    <a:pt x="7362" y="14137"/>
                  </a:cubicBezTo>
                  <a:lnTo>
                    <a:pt x="7362" y="9167"/>
                  </a:lnTo>
                  <a:cubicBezTo>
                    <a:pt x="7362" y="8073"/>
                    <a:pt x="7983" y="7212"/>
                    <a:pt x="8955" y="7212"/>
                  </a:cubicBezTo>
                  <a:lnTo>
                    <a:pt x="12175" y="7212"/>
                  </a:lnTo>
                  <a:cubicBezTo>
                    <a:pt x="13282" y="7158"/>
                    <a:pt x="13886" y="8019"/>
                    <a:pt x="13852" y="9150"/>
                  </a:cubicBezTo>
                  <a:close/>
                  <a:moveTo>
                    <a:pt x="21566" y="9150"/>
                  </a:moveTo>
                  <a:lnTo>
                    <a:pt x="21566" y="14119"/>
                  </a:lnTo>
                  <a:cubicBezTo>
                    <a:pt x="21566" y="15016"/>
                    <a:pt x="20460" y="15016"/>
                    <a:pt x="20460" y="14119"/>
                  </a:cubicBezTo>
                  <a:lnTo>
                    <a:pt x="20460" y="9454"/>
                  </a:lnTo>
                  <a:cubicBezTo>
                    <a:pt x="20460" y="9365"/>
                    <a:pt x="20409" y="9257"/>
                    <a:pt x="20275" y="9257"/>
                  </a:cubicBezTo>
                  <a:cubicBezTo>
                    <a:pt x="20208" y="9257"/>
                    <a:pt x="20107" y="9329"/>
                    <a:pt x="20107" y="9454"/>
                  </a:cubicBezTo>
                  <a:lnTo>
                    <a:pt x="20107" y="20757"/>
                  </a:lnTo>
                  <a:cubicBezTo>
                    <a:pt x="20107" y="21241"/>
                    <a:pt x="19739" y="21600"/>
                    <a:pt x="19319" y="21600"/>
                  </a:cubicBezTo>
                  <a:cubicBezTo>
                    <a:pt x="18866" y="21600"/>
                    <a:pt x="18531" y="21205"/>
                    <a:pt x="18531" y="20757"/>
                  </a:cubicBezTo>
                  <a:lnTo>
                    <a:pt x="18531" y="15142"/>
                  </a:lnTo>
                  <a:cubicBezTo>
                    <a:pt x="18531" y="15070"/>
                    <a:pt x="18464" y="14962"/>
                    <a:pt x="18347" y="14962"/>
                  </a:cubicBezTo>
                  <a:lnTo>
                    <a:pt x="18313" y="14962"/>
                  </a:lnTo>
                  <a:cubicBezTo>
                    <a:pt x="18229" y="14962"/>
                    <a:pt x="18129" y="15016"/>
                    <a:pt x="18129" y="15142"/>
                  </a:cubicBezTo>
                  <a:lnTo>
                    <a:pt x="18129" y="20757"/>
                  </a:lnTo>
                  <a:cubicBezTo>
                    <a:pt x="18129" y="21241"/>
                    <a:pt x="17760" y="21600"/>
                    <a:pt x="17340" y="21600"/>
                  </a:cubicBezTo>
                  <a:cubicBezTo>
                    <a:pt x="16888" y="21600"/>
                    <a:pt x="16552" y="21205"/>
                    <a:pt x="16552" y="20757"/>
                  </a:cubicBezTo>
                  <a:lnTo>
                    <a:pt x="16552" y="9472"/>
                  </a:lnTo>
                  <a:cubicBezTo>
                    <a:pt x="16552" y="9365"/>
                    <a:pt x="16485" y="9275"/>
                    <a:pt x="16368" y="9275"/>
                  </a:cubicBezTo>
                  <a:cubicBezTo>
                    <a:pt x="16284" y="9275"/>
                    <a:pt x="16183" y="9347"/>
                    <a:pt x="16183" y="9472"/>
                  </a:cubicBezTo>
                  <a:lnTo>
                    <a:pt x="16183" y="14137"/>
                  </a:lnTo>
                  <a:cubicBezTo>
                    <a:pt x="16183" y="15034"/>
                    <a:pt x="15076" y="15034"/>
                    <a:pt x="15076" y="14137"/>
                  </a:cubicBezTo>
                  <a:lnTo>
                    <a:pt x="15076" y="9167"/>
                  </a:lnTo>
                  <a:cubicBezTo>
                    <a:pt x="15076" y="8073"/>
                    <a:pt x="15697" y="7212"/>
                    <a:pt x="16670" y="7212"/>
                  </a:cubicBezTo>
                  <a:lnTo>
                    <a:pt x="19906" y="7212"/>
                  </a:lnTo>
                  <a:cubicBezTo>
                    <a:pt x="20996" y="7158"/>
                    <a:pt x="21600" y="8019"/>
                    <a:pt x="21566" y="9150"/>
                  </a:cubicBezTo>
                  <a:close/>
                </a:path>
              </a:pathLst>
            </a:custGeom>
            <a:solidFill>
              <a:srgbClr val="355C7D"/>
            </a:solidFill>
            <a:ln>
              <a:noFill/>
            </a:ln>
          </p:spPr>
          <p:txBody>
            <a:bodyPr spcFirstLastPara="1" wrap="square" lIns="29850" tIns="29850" rIns="29850" bIns="2985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grpSp>
          <p:nvGrpSpPr>
            <p:cNvPr id="49" name="Shape 49"/>
            <p:cNvGrpSpPr/>
            <p:nvPr/>
          </p:nvGrpSpPr>
          <p:grpSpPr>
            <a:xfrm>
              <a:off x="6781068" y="4538555"/>
              <a:ext cx="519126" cy="346408"/>
              <a:chOff x="1478497" y="3692303"/>
              <a:chExt cx="738339" cy="591241"/>
            </a:xfrm>
          </p:grpSpPr>
          <p:sp>
            <p:nvSpPr>
              <p:cNvPr id="50" name="Shape 50"/>
              <p:cNvSpPr/>
              <p:nvPr/>
            </p:nvSpPr>
            <p:spPr>
              <a:xfrm>
                <a:off x="1846681" y="3694471"/>
                <a:ext cx="94885" cy="94884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0" y="10745"/>
                    </a:moveTo>
                    <a:cubicBezTo>
                      <a:pt x="0" y="4763"/>
                      <a:pt x="4763" y="0"/>
                      <a:pt x="10855" y="0"/>
                    </a:cubicBezTo>
                    <a:cubicBezTo>
                      <a:pt x="16837" y="0"/>
                      <a:pt x="21600" y="4763"/>
                      <a:pt x="21600" y="10745"/>
                    </a:cubicBezTo>
                    <a:cubicBezTo>
                      <a:pt x="21600" y="16726"/>
                      <a:pt x="16726" y="21600"/>
                      <a:pt x="10855" y="21600"/>
                    </a:cubicBezTo>
                    <a:cubicBezTo>
                      <a:pt x="4763" y="21600"/>
                      <a:pt x="0" y="16726"/>
                      <a:pt x="0" y="10745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51" name="Shape 51"/>
              <p:cNvSpPr/>
              <p:nvPr/>
            </p:nvSpPr>
            <p:spPr>
              <a:xfrm>
                <a:off x="1576686" y="3692303"/>
                <a:ext cx="96107" cy="97049"/>
              </a:xfrm>
              <a:custGeom>
                <a:avLst/>
                <a:gdLst/>
                <a:ahLst/>
                <a:cxnLst/>
                <a:rect l="0" t="0" r="0" b="0"/>
                <a:pathLst>
                  <a:path w="21390" h="21600" extrusionOk="0">
                    <a:moveTo>
                      <a:pt x="7" y="10800"/>
                    </a:moveTo>
                    <a:cubicBezTo>
                      <a:pt x="7" y="4909"/>
                      <a:pt x="4783" y="0"/>
                      <a:pt x="10644" y="0"/>
                    </a:cubicBezTo>
                    <a:cubicBezTo>
                      <a:pt x="16506" y="0"/>
                      <a:pt x="21390" y="4800"/>
                      <a:pt x="21390" y="10800"/>
                    </a:cubicBezTo>
                    <a:cubicBezTo>
                      <a:pt x="21390" y="16800"/>
                      <a:pt x="16614" y="21600"/>
                      <a:pt x="10644" y="21600"/>
                    </a:cubicBezTo>
                    <a:cubicBezTo>
                      <a:pt x="4674" y="21600"/>
                      <a:pt x="-210" y="16800"/>
                      <a:pt x="7" y="10800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1478497" y="3804315"/>
                <a:ext cx="738339" cy="479229"/>
              </a:xfrm>
              <a:custGeom>
                <a:avLst/>
                <a:gdLst/>
                <a:ahLst/>
                <a:cxnLst/>
                <a:rect l="0" t="0" r="0" b="0"/>
                <a:pathLst>
                  <a:path w="21528" h="21534" extrusionOk="0">
                    <a:moveTo>
                      <a:pt x="17520" y="10061"/>
                    </a:moveTo>
                    <a:lnTo>
                      <a:pt x="16103" y="9443"/>
                    </a:lnTo>
                    <a:cubicBezTo>
                      <a:pt x="15874" y="9333"/>
                      <a:pt x="15631" y="8980"/>
                      <a:pt x="15573" y="8671"/>
                    </a:cubicBezTo>
                    <a:lnTo>
                      <a:pt x="14557" y="3045"/>
                    </a:lnTo>
                    <a:lnTo>
                      <a:pt x="14027" y="3045"/>
                    </a:lnTo>
                    <a:lnTo>
                      <a:pt x="14027" y="20100"/>
                    </a:lnTo>
                    <a:cubicBezTo>
                      <a:pt x="14027" y="20806"/>
                      <a:pt x="13641" y="21357"/>
                      <a:pt x="13197" y="21357"/>
                    </a:cubicBezTo>
                    <a:cubicBezTo>
                      <a:pt x="12739" y="21357"/>
                      <a:pt x="12367" y="20806"/>
                      <a:pt x="12367" y="20100"/>
                    </a:cubicBezTo>
                    <a:lnTo>
                      <a:pt x="12367" y="10392"/>
                    </a:lnTo>
                    <a:lnTo>
                      <a:pt x="11766" y="10392"/>
                    </a:lnTo>
                    <a:lnTo>
                      <a:pt x="11766" y="20100"/>
                    </a:lnTo>
                    <a:cubicBezTo>
                      <a:pt x="11766" y="20806"/>
                      <a:pt x="11394" y="21357"/>
                      <a:pt x="10950" y="21357"/>
                    </a:cubicBezTo>
                    <a:cubicBezTo>
                      <a:pt x="10492" y="21357"/>
                      <a:pt x="10120" y="20806"/>
                      <a:pt x="10120" y="20100"/>
                    </a:cubicBezTo>
                    <a:lnTo>
                      <a:pt x="10120" y="3045"/>
                    </a:lnTo>
                    <a:lnTo>
                      <a:pt x="9619" y="3045"/>
                    </a:lnTo>
                    <a:lnTo>
                      <a:pt x="8531" y="8892"/>
                    </a:lnTo>
                    <a:cubicBezTo>
                      <a:pt x="8459" y="9289"/>
                      <a:pt x="8187" y="9598"/>
                      <a:pt x="7915" y="9554"/>
                    </a:cubicBezTo>
                    <a:cubicBezTo>
                      <a:pt x="7643" y="9576"/>
                      <a:pt x="7414" y="9289"/>
                      <a:pt x="7343" y="8892"/>
                    </a:cubicBezTo>
                    <a:lnTo>
                      <a:pt x="6255" y="3045"/>
                    </a:lnTo>
                    <a:lnTo>
                      <a:pt x="5740" y="3045"/>
                    </a:lnTo>
                    <a:lnTo>
                      <a:pt x="7314" y="13150"/>
                    </a:lnTo>
                    <a:lnTo>
                      <a:pt x="5940" y="13150"/>
                    </a:lnTo>
                    <a:lnTo>
                      <a:pt x="5940" y="20321"/>
                    </a:lnTo>
                    <a:cubicBezTo>
                      <a:pt x="5940" y="20894"/>
                      <a:pt x="5625" y="21380"/>
                      <a:pt x="5253" y="21380"/>
                    </a:cubicBezTo>
                    <a:cubicBezTo>
                      <a:pt x="4866" y="21380"/>
                      <a:pt x="4551" y="20894"/>
                      <a:pt x="4551" y="20321"/>
                    </a:cubicBezTo>
                    <a:lnTo>
                      <a:pt x="4551" y="13150"/>
                    </a:lnTo>
                    <a:lnTo>
                      <a:pt x="3979" y="13150"/>
                    </a:lnTo>
                    <a:lnTo>
                      <a:pt x="3979" y="20321"/>
                    </a:lnTo>
                    <a:cubicBezTo>
                      <a:pt x="3979" y="20894"/>
                      <a:pt x="3664" y="21380"/>
                      <a:pt x="3278" y="21380"/>
                    </a:cubicBezTo>
                    <a:cubicBezTo>
                      <a:pt x="2891" y="21380"/>
                      <a:pt x="2590" y="20894"/>
                      <a:pt x="2590" y="20321"/>
                    </a:cubicBezTo>
                    <a:lnTo>
                      <a:pt x="2590" y="13150"/>
                    </a:lnTo>
                    <a:lnTo>
                      <a:pt x="1202" y="13150"/>
                    </a:lnTo>
                    <a:lnTo>
                      <a:pt x="2791" y="3045"/>
                    </a:lnTo>
                    <a:lnTo>
                      <a:pt x="2247" y="3045"/>
                    </a:lnTo>
                    <a:lnTo>
                      <a:pt x="1159" y="8892"/>
                    </a:lnTo>
                    <a:cubicBezTo>
                      <a:pt x="1073" y="9333"/>
                      <a:pt x="730" y="9686"/>
                      <a:pt x="429" y="9554"/>
                    </a:cubicBezTo>
                    <a:cubicBezTo>
                      <a:pt x="100" y="9421"/>
                      <a:pt x="-72" y="8892"/>
                      <a:pt x="28" y="8318"/>
                    </a:cubicBezTo>
                    <a:lnTo>
                      <a:pt x="1145" y="2361"/>
                    </a:lnTo>
                    <a:cubicBezTo>
                      <a:pt x="1603" y="-22"/>
                      <a:pt x="2891" y="22"/>
                      <a:pt x="2891" y="22"/>
                    </a:cubicBezTo>
                    <a:lnTo>
                      <a:pt x="5654" y="22"/>
                    </a:lnTo>
                    <a:cubicBezTo>
                      <a:pt x="5654" y="22"/>
                      <a:pt x="6956" y="-66"/>
                      <a:pt x="7400" y="2339"/>
                    </a:cubicBezTo>
                    <a:lnTo>
                      <a:pt x="7973" y="5428"/>
                    </a:lnTo>
                    <a:lnTo>
                      <a:pt x="8531" y="2339"/>
                    </a:lnTo>
                    <a:cubicBezTo>
                      <a:pt x="8975" y="-66"/>
                      <a:pt x="10277" y="0"/>
                      <a:pt x="10277" y="0"/>
                    </a:cubicBezTo>
                    <a:lnTo>
                      <a:pt x="13856" y="0"/>
                    </a:lnTo>
                    <a:cubicBezTo>
                      <a:pt x="13856" y="0"/>
                      <a:pt x="15144" y="-66"/>
                      <a:pt x="15588" y="2339"/>
                    </a:cubicBezTo>
                    <a:lnTo>
                      <a:pt x="16690" y="8274"/>
                    </a:lnTo>
                    <a:lnTo>
                      <a:pt x="17549" y="8406"/>
                    </a:lnTo>
                    <a:lnTo>
                      <a:pt x="20225" y="8406"/>
                    </a:lnTo>
                    <a:cubicBezTo>
                      <a:pt x="20912" y="8406"/>
                      <a:pt x="21528" y="9245"/>
                      <a:pt x="21528" y="10348"/>
                    </a:cubicBezTo>
                    <a:lnTo>
                      <a:pt x="21528" y="14121"/>
                    </a:lnTo>
                    <a:cubicBezTo>
                      <a:pt x="21528" y="14474"/>
                      <a:pt x="21342" y="14783"/>
                      <a:pt x="21099" y="14783"/>
                    </a:cubicBezTo>
                    <a:cubicBezTo>
                      <a:pt x="20884" y="14783"/>
                      <a:pt x="20669" y="14474"/>
                      <a:pt x="20669" y="14121"/>
                    </a:cubicBezTo>
                    <a:lnTo>
                      <a:pt x="20669" y="10767"/>
                    </a:lnTo>
                    <a:lnTo>
                      <a:pt x="20225" y="10767"/>
                    </a:lnTo>
                    <a:lnTo>
                      <a:pt x="20225" y="20674"/>
                    </a:lnTo>
                    <a:cubicBezTo>
                      <a:pt x="20225" y="21159"/>
                      <a:pt x="19968" y="21534"/>
                      <a:pt x="19653" y="21534"/>
                    </a:cubicBezTo>
                    <a:cubicBezTo>
                      <a:pt x="19324" y="21534"/>
                      <a:pt x="19080" y="21137"/>
                      <a:pt x="19080" y="20674"/>
                    </a:cubicBezTo>
                    <a:lnTo>
                      <a:pt x="19080" y="15378"/>
                    </a:lnTo>
                    <a:lnTo>
                      <a:pt x="18637" y="15378"/>
                    </a:lnTo>
                    <a:lnTo>
                      <a:pt x="18637" y="20674"/>
                    </a:lnTo>
                    <a:cubicBezTo>
                      <a:pt x="18637" y="21159"/>
                      <a:pt x="18379" y="21534"/>
                      <a:pt x="18078" y="21534"/>
                    </a:cubicBezTo>
                    <a:cubicBezTo>
                      <a:pt x="17763" y="21534"/>
                      <a:pt x="17506" y="21137"/>
                      <a:pt x="17506" y="20674"/>
                    </a:cubicBezTo>
                    <a:cubicBezTo>
                      <a:pt x="17520" y="20674"/>
                      <a:pt x="17520" y="10061"/>
                      <a:pt x="17520" y="10061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grpSp>
          <p:nvGrpSpPr>
            <p:cNvPr id="53" name="Shape 53"/>
            <p:cNvGrpSpPr/>
            <p:nvPr/>
          </p:nvGrpSpPr>
          <p:grpSpPr>
            <a:xfrm>
              <a:off x="6837526" y="3095829"/>
              <a:ext cx="286577" cy="480051"/>
              <a:chOff x="4176730" y="7112939"/>
              <a:chExt cx="247476" cy="497462"/>
            </a:xfrm>
          </p:grpSpPr>
          <p:sp>
            <p:nvSpPr>
              <p:cNvPr id="54" name="Shape 54"/>
              <p:cNvSpPr/>
              <p:nvPr/>
            </p:nvSpPr>
            <p:spPr>
              <a:xfrm>
                <a:off x="4328362" y="7112939"/>
                <a:ext cx="44616" cy="4461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600"/>
                      <a:pt x="21150" y="14625"/>
                      <a:pt x="20250" y="16200"/>
                    </a:cubicBezTo>
                    <a:cubicBezTo>
                      <a:pt x="19125" y="18000"/>
                      <a:pt x="17775" y="19125"/>
                      <a:pt x="16200" y="20025"/>
                    </a:cubicBezTo>
                    <a:cubicBezTo>
                      <a:pt x="14400" y="21150"/>
                      <a:pt x="12825" y="21600"/>
                      <a:pt x="10800" y="21600"/>
                    </a:cubicBezTo>
                    <a:cubicBezTo>
                      <a:pt x="8775" y="21600"/>
                      <a:pt x="6975" y="21150"/>
                      <a:pt x="5400" y="20025"/>
                    </a:cubicBezTo>
                    <a:cubicBezTo>
                      <a:pt x="3600" y="19125"/>
                      <a:pt x="2475" y="18000"/>
                      <a:pt x="1575" y="16200"/>
                    </a:cubicBezTo>
                    <a:cubicBezTo>
                      <a:pt x="450" y="14625"/>
                      <a:pt x="0" y="12825"/>
                      <a:pt x="0" y="10800"/>
                    </a:cubicBezTo>
                    <a:cubicBezTo>
                      <a:pt x="0" y="9000"/>
                      <a:pt x="450" y="7200"/>
                      <a:pt x="1575" y="5400"/>
                    </a:cubicBezTo>
                    <a:cubicBezTo>
                      <a:pt x="2475" y="3825"/>
                      <a:pt x="3600" y="2250"/>
                      <a:pt x="5400" y="1350"/>
                    </a:cubicBezTo>
                    <a:cubicBezTo>
                      <a:pt x="6975" y="450"/>
                      <a:pt x="8775" y="0"/>
                      <a:pt x="10800" y="0"/>
                    </a:cubicBezTo>
                    <a:cubicBezTo>
                      <a:pt x="12825" y="0"/>
                      <a:pt x="14400" y="450"/>
                      <a:pt x="16200" y="1350"/>
                    </a:cubicBezTo>
                    <a:cubicBezTo>
                      <a:pt x="17775" y="2250"/>
                      <a:pt x="19125" y="3825"/>
                      <a:pt x="20250" y="5400"/>
                    </a:cubicBezTo>
                    <a:cubicBezTo>
                      <a:pt x="21150" y="7200"/>
                      <a:pt x="21600" y="8775"/>
                      <a:pt x="21600" y="10800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55" name="Shape 55"/>
              <p:cNvSpPr/>
              <p:nvPr/>
            </p:nvSpPr>
            <p:spPr>
              <a:xfrm>
                <a:off x="4176730" y="7162117"/>
                <a:ext cx="247476" cy="448284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5668"/>
                    </a:moveTo>
                    <a:cubicBezTo>
                      <a:pt x="21600" y="18936"/>
                      <a:pt x="16787" y="21600"/>
                      <a:pt x="10840" y="21600"/>
                    </a:cubicBezTo>
                    <a:cubicBezTo>
                      <a:pt x="10517" y="21600"/>
                      <a:pt x="10153" y="21600"/>
                      <a:pt x="9708" y="21600"/>
                    </a:cubicBezTo>
                    <a:lnTo>
                      <a:pt x="9142" y="21533"/>
                    </a:lnTo>
                    <a:cubicBezTo>
                      <a:pt x="4004" y="21085"/>
                      <a:pt x="0" y="18623"/>
                      <a:pt x="0" y="15668"/>
                    </a:cubicBezTo>
                    <a:cubicBezTo>
                      <a:pt x="0" y="12826"/>
                      <a:pt x="3681" y="10408"/>
                      <a:pt x="8575" y="9849"/>
                    </a:cubicBezTo>
                    <a:cubicBezTo>
                      <a:pt x="8454" y="9714"/>
                      <a:pt x="8454" y="9670"/>
                      <a:pt x="8454" y="9602"/>
                    </a:cubicBezTo>
                    <a:lnTo>
                      <a:pt x="8454" y="1567"/>
                    </a:lnTo>
                    <a:cubicBezTo>
                      <a:pt x="8454" y="1522"/>
                      <a:pt x="8292" y="1455"/>
                      <a:pt x="8211" y="1455"/>
                    </a:cubicBezTo>
                    <a:cubicBezTo>
                      <a:pt x="8090" y="1455"/>
                      <a:pt x="8009" y="1522"/>
                      <a:pt x="8009" y="1567"/>
                    </a:cubicBezTo>
                    <a:lnTo>
                      <a:pt x="8009" y="4544"/>
                    </a:lnTo>
                    <a:cubicBezTo>
                      <a:pt x="8009" y="4790"/>
                      <a:pt x="7645" y="4992"/>
                      <a:pt x="7200" y="4992"/>
                    </a:cubicBezTo>
                    <a:cubicBezTo>
                      <a:pt x="6755" y="4992"/>
                      <a:pt x="6391" y="4790"/>
                      <a:pt x="6391" y="4544"/>
                    </a:cubicBezTo>
                    <a:lnTo>
                      <a:pt x="6391" y="1321"/>
                    </a:lnTo>
                    <a:cubicBezTo>
                      <a:pt x="6391" y="627"/>
                      <a:pt x="7443" y="0"/>
                      <a:pt x="8818" y="0"/>
                    </a:cubicBezTo>
                    <a:lnTo>
                      <a:pt x="13591" y="0"/>
                    </a:lnTo>
                    <a:cubicBezTo>
                      <a:pt x="14845" y="0"/>
                      <a:pt x="15978" y="560"/>
                      <a:pt x="15978" y="1321"/>
                    </a:cubicBezTo>
                    <a:lnTo>
                      <a:pt x="15978" y="4544"/>
                    </a:lnTo>
                    <a:cubicBezTo>
                      <a:pt x="15978" y="4790"/>
                      <a:pt x="15654" y="4992"/>
                      <a:pt x="15209" y="4992"/>
                    </a:cubicBezTo>
                    <a:cubicBezTo>
                      <a:pt x="14724" y="4992"/>
                      <a:pt x="14400" y="4790"/>
                      <a:pt x="14400" y="4544"/>
                    </a:cubicBezTo>
                    <a:lnTo>
                      <a:pt x="14400" y="1567"/>
                    </a:lnTo>
                    <a:cubicBezTo>
                      <a:pt x="14400" y="1522"/>
                      <a:pt x="14279" y="1455"/>
                      <a:pt x="14157" y="1455"/>
                    </a:cubicBezTo>
                    <a:cubicBezTo>
                      <a:pt x="14036" y="1455"/>
                      <a:pt x="13955" y="1522"/>
                      <a:pt x="13955" y="1567"/>
                    </a:cubicBezTo>
                    <a:lnTo>
                      <a:pt x="13955" y="9602"/>
                    </a:lnTo>
                    <a:cubicBezTo>
                      <a:pt x="13955" y="9714"/>
                      <a:pt x="13834" y="9849"/>
                      <a:pt x="13712" y="9916"/>
                    </a:cubicBezTo>
                    <a:cubicBezTo>
                      <a:pt x="18040" y="10543"/>
                      <a:pt x="21479" y="12893"/>
                      <a:pt x="21600" y="15668"/>
                    </a:cubicBezTo>
                    <a:close/>
                    <a:moveTo>
                      <a:pt x="10638" y="9849"/>
                    </a:moveTo>
                    <a:lnTo>
                      <a:pt x="11326" y="9849"/>
                    </a:lnTo>
                    <a:cubicBezTo>
                      <a:pt x="11204" y="9782"/>
                      <a:pt x="11204" y="9670"/>
                      <a:pt x="11204" y="9535"/>
                    </a:cubicBezTo>
                    <a:lnTo>
                      <a:pt x="11204" y="4924"/>
                    </a:lnTo>
                    <a:cubicBezTo>
                      <a:pt x="11204" y="4857"/>
                      <a:pt x="11083" y="4790"/>
                      <a:pt x="10962" y="4790"/>
                    </a:cubicBezTo>
                    <a:cubicBezTo>
                      <a:pt x="10840" y="4790"/>
                      <a:pt x="10760" y="4857"/>
                      <a:pt x="10760" y="4924"/>
                    </a:cubicBezTo>
                    <a:lnTo>
                      <a:pt x="10760" y="9535"/>
                    </a:lnTo>
                    <a:cubicBezTo>
                      <a:pt x="10760" y="9670"/>
                      <a:pt x="10760" y="9782"/>
                      <a:pt x="10638" y="9849"/>
                    </a:cubicBezTo>
                    <a:close/>
                    <a:moveTo>
                      <a:pt x="19416" y="17996"/>
                    </a:moveTo>
                    <a:cubicBezTo>
                      <a:pt x="18404" y="18242"/>
                      <a:pt x="17231" y="18444"/>
                      <a:pt x="16220" y="18310"/>
                    </a:cubicBezTo>
                    <a:cubicBezTo>
                      <a:pt x="14966" y="18131"/>
                      <a:pt x="14966" y="17504"/>
                      <a:pt x="15290" y="16922"/>
                    </a:cubicBezTo>
                    <a:cubicBezTo>
                      <a:pt x="14036" y="16810"/>
                      <a:pt x="12458" y="16810"/>
                      <a:pt x="11528" y="16295"/>
                    </a:cubicBezTo>
                    <a:cubicBezTo>
                      <a:pt x="11083" y="16094"/>
                      <a:pt x="10962" y="15780"/>
                      <a:pt x="11204" y="15467"/>
                    </a:cubicBezTo>
                    <a:cubicBezTo>
                      <a:pt x="11528" y="15019"/>
                      <a:pt x="12539" y="15109"/>
                      <a:pt x="12903" y="14661"/>
                    </a:cubicBezTo>
                    <a:cubicBezTo>
                      <a:pt x="13227" y="14236"/>
                      <a:pt x="12337" y="14146"/>
                      <a:pt x="12580" y="13699"/>
                    </a:cubicBezTo>
                    <a:cubicBezTo>
                      <a:pt x="12782" y="13385"/>
                      <a:pt x="13470" y="13139"/>
                      <a:pt x="14036" y="13072"/>
                    </a:cubicBezTo>
                    <a:cubicBezTo>
                      <a:pt x="15290" y="12938"/>
                      <a:pt x="17798" y="13318"/>
                      <a:pt x="18607" y="12624"/>
                    </a:cubicBezTo>
                    <a:cubicBezTo>
                      <a:pt x="16908" y="11304"/>
                      <a:pt x="14036" y="10364"/>
                      <a:pt x="10840" y="10364"/>
                    </a:cubicBezTo>
                    <a:cubicBezTo>
                      <a:pt x="8454" y="10364"/>
                      <a:pt x="6189" y="10856"/>
                      <a:pt x="4571" y="11684"/>
                    </a:cubicBezTo>
                    <a:cubicBezTo>
                      <a:pt x="5501" y="12065"/>
                      <a:pt x="6512" y="11684"/>
                      <a:pt x="7645" y="11617"/>
                    </a:cubicBezTo>
                    <a:cubicBezTo>
                      <a:pt x="8211" y="11617"/>
                      <a:pt x="9020" y="11617"/>
                      <a:pt x="9384" y="11863"/>
                    </a:cubicBezTo>
                    <a:cubicBezTo>
                      <a:pt x="9587" y="11998"/>
                      <a:pt x="9142" y="12177"/>
                      <a:pt x="8899" y="12244"/>
                    </a:cubicBezTo>
                    <a:cubicBezTo>
                      <a:pt x="8454" y="12445"/>
                      <a:pt x="7766" y="12557"/>
                      <a:pt x="7443" y="12826"/>
                    </a:cubicBezTo>
                    <a:cubicBezTo>
                      <a:pt x="8009" y="12893"/>
                      <a:pt x="9142" y="13072"/>
                      <a:pt x="8899" y="13385"/>
                    </a:cubicBezTo>
                    <a:cubicBezTo>
                      <a:pt x="8818" y="13520"/>
                      <a:pt x="8575" y="13587"/>
                      <a:pt x="8899" y="13632"/>
                    </a:cubicBezTo>
                    <a:cubicBezTo>
                      <a:pt x="9465" y="13699"/>
                      <a:pt x="9465" y="13967"/>
                      <a:pt x="10274" y="13452"/>
                    </a:cubicBezTo>
                    <a:cubicBezTo>
                      <a:pt x="11204" y="12938"/>
                      <a:pt x="12458" y="13005"/>
                      <a:pt x="12458" y="13005"/>
                    </a:cubicBezTo>
                    <a:cubicBezTo>
                      <a:pt x="12216" y="13251"/>
                      <a:pt x="12094" y="13520"/>
                      <a:pt x="12013" y="13766"/>
                    </a:cubicBezTo>
                    <a:cubicBezTo>
                      <a:pt x="11649" y="14146"/>
                      <a:pt x="11083" y="14460"/>
                      <a:pt x="10396" y="14594"/>
                    </a:cubicBezTo>
                    <a:cubicBezTo>
                      <a:pt x="9587" y="14773"/>
                      <a:pt x="8697" y="14773"/>
                      <a:pt x="7888" y="14594"/>
                    </a:cubicBezTo>
                    <a:cubicBezTo>
                      <a:pt x="7564" y="14460"/>
                      <a:pt x="6957" y="14281"/>
                      <a:pt x="6634" y="14325"/>
                    </a:cubicBezTo>
                    <a:cubicBezTo>
                      <a:pt x="5946" y="14325"/>
                      <a:pt x="6391" y="14840"/>
                      <a:pt x="6634" y="15019"/>
                    </a:cubicBezTo>
                    <a:cubicBezTo>
                      <a:pt x="6876" y="15355"/>
                      <a:pt x="7321" y="15601"/>
                      <a:pt x="7200" y="15982"/>
                    </a:cubicBezTo>
                    <a:cubicBezTo>
                      <a:pt x="7079" y="16295"/>
                      <a:pt x="6876" y="16362"/>
                      <a:pt x="6270" y="16362"/>
                    </a:cubicBezTo>
                    <a:cubicBezTo>
                      <a:pt x="5258" y="16362"/>
                      <a:pt x="4813" y="17056"/>
                      <a:pt x="3883" y="17302"/>
                    </a:cubicBezTo>
                    <a:cubicBezTo>
                      <a:pt x="3317" y="17504"/>
                      <a:pt x="2629" y="17549"/>
                      <a:pt x="1942" y="17549"/>
                    </a:cubicBezTo>
                    <a:cubicBezTo>
                      <a:pt x="2629" y="18578"/>
                      <a:pt x="3883" y="19384"/>
                      <a:pt x="5501" y="20011"/>
                    </a:cubicBezTo>
                    <a:cubicBezTo>
                      <a:pt x="5258" y="19697"/>
                      <a:pt x="5137" y="19317"/>
                      <a:pt x="5016" y="19004"/>
                    </a:cubicBezTo>
                    <a:cubicBezTo>
                      <a:pt x="4813" y="18511"/>
                      <a:pt x="4692" y="17929"/>
                      <a:pt x="5016" y="17504"/>
                    </a:cubicBezTo>
                    <a:cubicBezTo>
                      <a:pt x="5380" y="17123"/>
                      <a:pt x="5946" y="16922"/>
                      <a:pt x="6755" y="16989"/>
                    </a:cubicBezTo>
                    <a:cubicBezTo>
                      <a:pt x="7888" y="17123"/>
                      <a:pt x="8454" y="17683"/>
                      <a:pt x="9142" y="18131"/>
                    </a:cubicBezTo>
                    <a:cubicBezTo>
                      <a:pt x="10153" y="18690"/>
                      <a:pt x="11083" y="18623"/>
                      <a:pt x="12458" y="18690"/>
                    </a:cubicBezTo>
                    <a:cubicBezTo>
                      <a:pt x="13267" y="18690"/>
                      <a:pt x="14400" y="18757"/>
                      <a:pt x="14845" y="19138"/>
                    </a:cubicBezTo>
                    <a:cubicBezTo>
                      <a:pt x="15290" y="19451"/>
                      <a:pt x="14966" y="19966"/>
                      <a:pt x="14400" y="20145"/>
                    </a:cubicBezTo>
                    <a:cubicBezTo>
                      <a:pt x="14036" y="20279"/>
                      <a:pt x="13712" y="20347"/>
                      <a:pt x="13267" y="20458"/>
                    </a:cubicBezTo>
                    <a:cubicBezTo>
                      <a:pt x="12903" y="20593"/>
                      <a:pt x="13025" y="20705"/>
                      <a:pt x="13146" y="20906"/>
                    </a:cubicBezTo>
                    <a:cubicBezTo>
                      <a:pt x="15775" y="20458"/>
                      <a:pt x="18162" y="19384"/>
                      <a:pt x="19416" y="17996"/>
                    </a:cubicBez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56" name="Shape 56"/>
            <p:cNvSpPr/>
            <p:nvPr/>
          </p:nvSpPr>
          <p:spPr>
            <a:xfrm>
              <a:off x="6832590" y="5161099"/>
              <a:ext cx="414774" cy="341874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1350" y="4654"/>
                  </a:moveTo>
                  <a:lnTo>
                    <a:pt x="19951" y="4654"/>
                  </a:lnTo>
                  <a:lnTo>
                    <a:pt x="19951" y="3594"/>
                  </a:lnTo>
                  <a:lnTo>
                    <a:pt x="11350" y="3594"/>
                  </a:lnTo>
                  <a:lnTo>
                    <a:pt x="11350" y="4654"/>
                  </a:lnTo>
                  <a:close/>
                  <a:moveTo>
                    <a:pt x="11350" y="9291"/>
                  </a:moveTo>
                  <a:lnTo>
                    <a:pt x="19951" y="9291"/>
                  </a:lnTo>
                  <a:lnTo>
                    <a:pt x="19951" y="8230"/>
                  </a:lnTo>
                  <a:lnTo>
                    <a:pt x="11350" y="8230"/>
                  </a:lnTo>
                  <a:lnTo>
                    <a:pt x="11350" y="9291"/>
                  </a:lnTo>
                  <a:close/>
                  <a:moveTo>
                    <a:pt x="15482" y="2085"/>
                  </a:moveTo>
                  <a:cubicBezTo>
                    <a:pt x="15482" y="1402"/>
                    <a:pt x="16014" y="845"/>
                    <a:pt x="16705" y="845"/>
                  </a:cubicBezTo>
                  <a:cubicBezTo>
                    <a:pt x="17362" y="845"/>
                    <a:pt x="17911" y="1384"/>
                    <a:pt x="17911" y="2085"/>
                  </a:cubicBezTo>
                  <a:cubicBezTo>
                    <a:pt x="17911" y="2767"/>
                    <a:pt x="17379" y="3342"/>
                    <a:pt x="16705" y="3342"/>
                  </a:cubicBezTo>
                  <a:cubicBezTo>
                    <a:pt x="16032" y="3342"/>
                    <a:pt x="15482" y="2785"/>
                    <a:pt x="15482" y="2085"/>
                  </a:cubicBezTo>
                  <a:close/>
                  <a:moveTo>
                    <a:pt x="13815" y="2498"/>
                  </a:moveTo>
                  <a:cubicBezTo>
                    <a:pt x="13815" y="2085"/>
                    <a:pt x="14134" y="1743"/>
                    <a:pt x="14542" y="1743"/>
                  </a:cubicBezTo>
                  <a:cubicBezTo>
                    <a:pt x="14950" y="1743"/>
                    <a:pt x="15287" y="2085"/>
                    <a:pt x="15287" y="2498"/>
                  </a:cubicBezTo>
                  <a:cubicBezTo>
                    <a:pt x="15287" y="2911"/>
                    <a:pt x="14950" y="3253"/>
                    <a:pt x="14542" y="3253"/>
                  </a:cubicBezTo>
                  <a:cubicBezTo>
                    <a:pt x="14134" y="3253"/>
                    <a:pt x="13815" y="2929"/>
                    <a:pt x="13815" y="2498"/>
                  </a:cubicBezTo>
                  <a:close/>
                  <a:moveTo>
                    <a:pt x="12556" y="2821"/>
                  </a:moveTo>
                  <a:cubicBezTo>
                    <a:pt x="12556" y="2552"/>
                    <a:pt x="12768" y="2336"/>
                    <a:pt x="13052" y="2336"/>
                  </a:cubicBezTo>
                  <a:cubicBezTo>
                    <a:pt x="13336" y="2336"/>
                    <a:pt x="13549" y="2534"/>
                    <a:pt x="13549" y="2821"/>
                  </a:cubicBezTo>
                  <a:cubicBezTo>
                    <a:pt x="13549" y="3091"/>
                    <a:pt x="13336" y="3324"/>
                    <a:pt x="13052" y="3324"/>
                  </a:cubicBezTo>
                  <a:cubicBezTo>
                    <a:pt x="12768" y="3324"/>
                    <a:pt x="12556" y="3109"/>
                    <a:pt x="12556" y="2821"/>
                  </a:cubicBezTo>
                  <a:close/>
                  <a:moveTo>
                    <a:pt x="14861" y="7817"/>
                  </a:moveTo>
                  <a:lnTo>
                    <a:pt x="17894" y="7817"/>
                  </a:lnTo>
                  <a:lnTo>
                    <a:pt x="17894" y="6218"/>
                  </a:lnTo>
                  <a:lnTo>
                    <a:pt x="14861" y="6218"/>
                  </a:lnTo>
                  <a:lnTo>
                    <a:pt x="14861" y="7817"/>
                  </a:lnTo>
                  <a:close/>
                  <a:moveTo>
                    <a:pt x="13052" y="7817"/>
                  </a:moveTo>
                  <a:lnTo>
                    <a:pt x="13992" y="7817"/>
                  </a:lnTo>
                  <a:lnTo>
                    <a:pt x="13992" y="6218"/>
                  </a:lnTo>
                  <a:lnTo>
                    <a:pt x="13052" y="6218"/>
                  </a:lnTo>
                  <a:lnTo>
                    <a:pt x="13052" y="7817"/>
                  </a:lnTo>
                  <a:close/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1454" y="0"/>
                  </a:lnTo>
                  <a:lnTo>
                    <a:pt x="1454" y="12040"/>
                  </a:lnTo>
                  <a:lnTo>
                    <a:pt x="20128" y="12040"/>
                  </a:lnTo>
                  <a:lnTo>
                    <a:pt x="20128" y="0"/>
                  </a:lnTo>
                  <a:lnTo>
                    <a:pt x="21600" y="0"/>
                  </a:lnTo>
                  <a:close/>
                  <a:moveTo>
                    <a:pt x="4487" y="3846"/>
                  </a:moveTo>
                  <a:cubicBezTo>
                    <a:pt x="4487" y="4870"/>
                    <a:pt x="5302" y="5714"/>
                    <a:pt x="6331" y="5714"/>
                  </a:cubicBezTo>
                  <a:cubicBezTo>
                    <a:pt x="7360" y="5714"/>
                    <a:pt x="8193" y="4870"/>
                    <a:pt x="8193" y="3846"/>
                  </a:cubicBezTo>
                  <a:cubicBezTo>
                    <a:pt x="8193" y="2803"/>
                    <a:pt x="7360" y="1959"/>
                    <a:pt x="6331" y="1959"/>
                  </a:cubicBezTo>
                  <a:cubicBezTo>
                    <a:pt x="5302" y="1959"/>
                    <a:pt x="4487" y="2803"/>
                    <a:pt x="4487" y="3846"/>
                  </a:cubicBezTo>
                  <a:close/>
                  <a:moveTo>
                    <a:pt x="3547" y="11627"/>
                  </a:moveTo>
                  <a:lnTo>
                    <a:pt x="2093" y="11627"/>
                  </a:lnTo>
                  <a:lnTo>
                    <a:pt x="2093" y="8518"/>
                  </a:lnTo>
                  <a:cubicBezTo>
                    <a:pt x="2093" y="7152"/>
                    <a:pt x="2908" y="6074"/>
                    <a:pt x="4203" y="6074"/>
                  </a:cubicBezTo>
                  <a:lnTo>
                    <a:pt x="8441" y="6074"/>
                  </a:lnTo>
                  <a:cubicBezTo>
                    <a:pt x="9771" y="6074"/>
                    <a:pt x="10587" y="7152"/>
                    <a:pt x="10552" y="8536"/>
                  </a:cubicBezTo>
                  <a:lnTo>
                    <a:pt x="10552" y="11627"/>
                  </a:lnTo>
                  <a:lnTo>
                    <a:pt x="9115" y="11627"/>
                  </a:lnTo>
                  <a:lnTo>
                    <a:pt x="9115" y="8895"/>
                  </a:lnTo>
                  <a:cubicBezTo>
                    <a:pt x="9115" y="8787"/>
                    <a:pt x="9027" y="8680"/>
                    <a:pt x="8902" y="8680"/>
                  </a:cubicBezTo>
                  <a:cubicBezTo>
                    <a:pt x="8796" y="8680"/>
                    <a:pt x="8672" y="8769"/>
                    <a:pt x="8672" y="8895"/>
                  </a:cubicBezTo>
                  <a:lnTo>
                    <a:pt x="8672" y="11627"/>
                  </a:lnTo>
                  <a:lnTo>
                    <a:pt x="4008" y="11627"/>
                  </a:lnTo>
                  <a:lnTo>
                    <a:pt x="4008" y="8895"/>
                  </a:lnTo>
                  <a:cubicBezTo>
                    <a:pt x="4008" y="8769"/>
                    <a:pt x="3919" y="8680"/>
                    <a:pt x="3795" y="8680"/>
                  </a:cubicBezTo>
                  <a:cubicBezTo>
                    <a:pt x="3689" y="8680"/>
                    <a:pt x="3582" y="8769"/>
                    <a:pt x="3582" y="8895"/>
                  </a:cubicBezTo>
                  <a:cubicBezTo>
                    <a:pt x="3547" y="8913"/>
                    <a:pt x="3547" y="11627"/>
                    <a:pt x="3547" y="11627"/>
                  </a:cubicBezTo>
                  <a:close/>
                </a:path>
              </a:pathLst>
            </a:custGeom>
            <a:solidFill>
              <a:srgbClr val="355C7D"/>
            </a:solidFill>
            <a:ln>
              <a:noFill/>
            </a:ln>
          </p:spPr>
          <p:txBody>
            <a:bodyPr spcFirstLastPara="1" wrap="square" lIns="29850" tIns="29850" rIns="29850" bIns="2985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57" name="Shape 57"/>
          <p:cNvSpPr/>
          <p:nvPr/>
        </p:nvSpPr>
        <p:spPr>
          <a:xfrm>
            <a:off x="6747886" y="4647912"/>
            <a:ext cx="66690" cy="556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10745"/>
                </a:moveTo>
                <a:cubicBezTo>
                  <a:pt x="0" y="4763"/>
                  <a:pt x="4763" y="0"/>
                  <a:pt x="10855" y="0"/>
                </a:cubicBezTo>
                <a:cubicBezTo>
                  <a:pt x="16837" y="0"/>
                  <a:pt x="21600" y="4763"/>
                  <a:pt x="21600" y="10745"/>
                </a:cubicBezTo>
                <a:cubicBezTo>
                  <a:pt x="21600" y="16726"/>
                  <a:pt x="16726" y="21600"/>
                  <a:pt x="10855" y="21600"/>
                </a:cubicBezTo>
                <a:cubicBezTo>
                  <a:pt x="4763" y="21600"/>
                  <a:pt x="0" y="16726"/>
                  <a:pt x="0" y="10745"/>
                </a:cubicBezTo>
              </a:path>
            </a:pathLst>
          </a:custGeom>
          <a:solidFill>
            <a:srgbClr val="355C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58" name="Shape 58"/>
          <p:cNvGrpSpPr/>
          <p:nvPr/>
        </p:nvGrpSpPr>
        <p:grpSpPr>
          <a:xfrm>
            <a:off x="7076381" y="5145420"/>
            <a:ext cx="1937611" cy="481745"/>
            <a:chOff x="6923981" y="5145420"/>
            <a:chExt cx="1937611" cy="481745"/>
          </a:xfrm>
        </p:grpSpPr>
        <p:sp>
          <p:nvSpPr>
            <p:cNvPr id="59" name="Shape 59"/>
            <p:cNvSpPr txBox="1"/>
            <p:nvPr/>
          </p:nvSpPr>
          <p:spPr>
            <a:xfrm>
              <a:off x="7546992" y="5213912"/>
              <a:ext cx="1314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675" tIns="17675" rIns="17675" bIns="17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Roboto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@dsnprotocol</a:t>
              </a:r>
              <a:endPara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0" name="Shape 60"/>
            <p:cNvGrpSpPr/>
            <p:nvPr/>
          </p:nvGrpSpPr>
          <p:grpSpPr>
            <a:xfrm>
              <a:off x="6923981" y="5145420"/>
              <a:ext cx="579748" cy="481745"/>
              <a:chOff x="1294696" y="1409740"/>
              <a:chExt cx="4698118" cy="4681683"/>
            </a:xfrm>
          </p:grpSpPr>
          <p:sp>
            <p:nvSpPr>
              <p:cNvPr id="61" name="Shape 61"/>
              <p:cNvSpPr/>
              <p:nvPr/>
            </p:nvSpPr>
            <p:spPr>
              <a:xfrm>
                <a:off x="3648242" y="1583218"/>
                <a:ext cx="361452" cy="4367574"/>
              </a:xfrm>
              <a:custGeom>
                <a:avLst/>
                <a:gdLst/>
                <a:ahLst/>
                <a:cxnLst/>
                <a:rect l="0" t="0" r="0" b="0"/>
                <a:pathLst>
                  <a:path w="16847" h="21600" extrusionOk="0">
                    <a:moveTo>
                      <a:pt x="584" y="0"/>
                    </a:moveTo>
                    <a:cubicBezTo>
                      <a:pt x="584" y="0"/>
                      <a:pt x="-4753" y="16939"/>
                      <a:pt x="16847" y="21600"/>
                    </a:cubicBezTo>
                  </a:path>
                </a:pathLst>
              </a:custGeom>
              <a:noFill/>
              <a:ln w="12700" cap="flat" cmpd="sng">
                <a:solidFill>
                  <a:srgbClr val="D16E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62" name="Shape 62"/>
              <p:cNvSpPr/>
              <p:nvPr/>
            </p:nvSpPr>
            <p:spPr>
              <a:xfrm>
                <a:off x="3230350" y="1561305"/>
                <a:ext cx="430811" cy="4395006"/>
              </a:xfrm>
              <a:custGeom>
                <a:avLst/>
                <a:gdLst/>
                <a:ahLst/>
                <a:cxnLst/>
                <a:rect l="0" t="0" r="0" b="0"/>
                <a:pathLst>
                  <a:path w="17229" h="21600" extrusionOk="0">
                    <a:moveTo>
                      <a:pt x="16767" y="0"/>
                    </a:moveTo>
                    <a:cubicBezTo>
                      <a:pt x="16767" y="0"/>
                      <a:pt x="21600" y="17339"/>
                      <a:pt x="0" y="21600"/>
                    </a:cubicBezTo>
                  </a:path>
                </a:pathLst>
              </a:custGeom>
              <a:noFill/>
              <a:ln w="12700" cap="flat" cmpd="sng">
                <a:solidFill>
                  <a:srgbClr val="D16E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63" name="Shape 63"/>
              <p:cNvSpPr/>
              <p:nvPr/>
            </p:nvSpPr>
            <p:spPr>
              <a:xfrm>
                <a:off x="3666785" y="1654436"/>
                <a:ext cx="1604718" cy="3631662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21600"/>
                    </a:moveTo>
                    <a:cubicBezTo>
                      <a:pt x="21600" y="21600"/>
                      <a:pt x="0" y="13135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rgbClr val="355C7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64" name="Shape 64"/>
              <p:cNvSpPr/>
              <p:nvPr/>
            </p:nvSpPr>
            <p:spPr>
              <a:xfrm>
                <a:off x="1603305" y="1544870"/>
                <a:ext cx="2050272" cy="3145932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0" y="21600"/>
                    </a:moveTo>
                    <a:cubicBezTo>
                      <a:pt x="0" y="21600"/>
                      <a:pt x="21600" y="16656"/>
                      <a:pt x="21600" y="0"/>
                    </a:cubicBezTo>
                  </a:path>
                </a:pathLst>
              </a:custGeom>
              <a:noFill/>
              <a:ln w="12700" cap="flat" cmpd="sng">
                <a:solidFill>
                  <a:srgbClr val="355C7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2280784" y="1754871"/>
                <a:ext cx="2084994" cy="467515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12133" extrusionOk="0">
                    <a:moveTo>
                      <a:pt x="21600" y="0"/>
                    </a:moveTo>
                    <a:cubicBezTo>
                      <a:pt x="21600" y="0"/>
                      <a:pt x="12753" y="21600"/>
                      <a:pt x="0" y="7161"/>
                    </a:cubicBezTo>
                  </a:path>
                </a:pathLst>
              </a:custGeom>
              <a:noFill/>
              <a:ln w="127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606399" y="2041567"/>
                <a:ext cx="993786" cy="2647404"/>
              </a:xfrm>
              <a:custGeom>
                <a:avLst/>
                <a:gdLst/>
                <a:ahLst/>
                <a:cxnLst/>
                <a:rect l="0" t="0" r="0" b="0"/>
                <a:pathLst>
                  <a:path w="11781" h="21600" extrusionOk="0">
                    <a:moveTo>
                      <a:pt x="4890" y="0"/>
                    </a:moveTo>
                    <a:cubicBezTo>
                      <a:pt x="4890" y="0"/>
                      <a:pt x="-9819" y="12965"/>
                      <a:pt x="11781" y="21600"/>
                    </a:cubicBezTo>
                  </a:path>
                </a:pathLst>
              </a:custGeom>
              <a:noFill/>
              <a:ln w="12700" cap="flat" cmpd="sng">
                <a:solidFill>
                  <a:srgbClr val="355C7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67" name="Shape 67"/>
              <p:cNvSpPr/>
              <p:nvPr/>
            </p:nvSpPr>
            <p:spPr>
              <a:xfrm>
                <a:off x="1512001" y="2576611"/>
                <a:ext cx="3978612" cy="90814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13104" extrusionOk="0">
                    <a:moveTo>
                      <a:pt x="21600" y="0"/>
                    </a:moveTo>
                    <a:cubicBezTo>
                      <a:pt x="21600" y="0"/>
                      <a:pt x="12494" y="21600"/>
                      <a:pt x="0" y="9336"/>
                    </a:cubicBezTo>
                  </a:path>
                </a:pathLst>
              </a:custGeom>
              <a:noFill/>
              <a:ln w="127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68" name="Shape 68"/>
              <p:cNvSpPr/>
              <p:nvPr/>
            </p:nvSpPr>
            <p:spPr>
              <a:xfrm>
                <a:off x="2572958" y="2543741"/>
                <a:ext cx="2892132" cy="3145932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12711" y="16435"/>
                      <a:pt x="0" y="21600"/>
                    </a:cubicBezTo>
                  </a:path>
                </a:pathLst>
              </a:custGeom>
              <a:noFill/>
              <a:ln w="12700" cap="flat" cmpd="sng">
                <a:solidFill>
                  <a:srgbClr val="F8AD9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1999566" y="3947846"/>
                <a:ext cx="3847176" cy="1332794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17253" extrusionOk="0">
                    <a:moveTo>
                      <a:pt x="21600" y="455"/>
                    </a:moveTo>
                    <a:cubicBezTo>
                      <a:pt x="21600" y="455"/>
                      <a:pt x="9605" y="-4347"/>
                      <a:pt x="0" y="17253"/>
                    </a:cubicBezTo>
                  </a:path>
                </a:pathLst>
              </a:custGeom>
              <a:noFill/>
              <a:ln w="12700" cap="flat" cmpd="sng">
                <a:solidFill>
                  <a:srgbClr val="F8AD9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1789566" y="2543741"/>
                <a:ext cx="1282571" cy="3175146"/>
              </a:xfrm>
              <a:custGeom>
                <a:avLst/>
                <a:gdLst/>
                <a:ahLst/>
                <a:cxnLst/>
                <a:rect l="0" t="0" r="0" b="0"/>
                <a:pathLst>
                  <a:path w="12217" h="21600" extrusionOk="0">
                    <a:moveTo>
                      <a:pt x="7981" y="21600"/>
                    </a:moveTo>
                    <a:cubicBezTo>
                      <a:pt x="7981" y="21600"/>
                      <a:pt x="21600" y="7120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2868657" y="1687305"/>
                <a:ext cx="1822136" cy="3954906"/>
              </a:xfrm>
              <a:custGeom>
                <a:avLst/>
                <a:gdLst/>
                <a:ahLst/>
                <a:cxnLst/>
                <a:rect l="0" t="0" r="0" b="0"/>
                <a:pathLst>
                  <a:path w="17177" h="21600" extrusionOk="0">
                    <a:moveTo>
                      <a:pt x="477" y="0"/>
                    </a:moveTo>
                    <a:cubicBezTo>
                      <a:pt x="477" y="0"/>
                      <a:pt x="-4423" y="10250"/>
                      <a:pt x="17177" y="21600"/>
                    </a:cubicBezTo>
                  </a:path>
                </a:pathLst>
              </a:custGeom>
              <a:noFill/>
              <a:ln w="127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2" name="Shape 72"/>
              <p:cNvSpPr/>
              <p:nvPr/>
            </p:nvSpPr>
            <p:spPr>
              <a:xfrm>
                <a:off x="4305139" y="1680001"/>
                <a:ext cx="1455750" cy="1546290"/>
              </a:xfrm>
              <a:custGeom>
                <a:avLst/>
                <a:gdLst/>
                <a:ahLst/>
                <a:cxnLst/>
                <a:rect l="0" t="0" r="0" b="0"/>
                <a:pathLst>
                  <a:path w="16111" h="21600" extrusionOk="0">
                    <a:moveTo>
                      <a:pt x="874" y="0"/>
                    </a:moveTo>
                    <a:cubicBezTo>
                      <a:pt x="874" y="0"/>
                      <a:pt x="-5489" y="17635"/>
                      <a:pt x="16111" y="21600"/>
                    </a:cubicBezTo>
                  </a:path>
                </a:pathLst>
              </a:custGeom>
              <a:noFill/>
              <a:ln w="12700" cap="flat" cmpd="sng">
                <a:solidFill>
                  <a:srgbClr val="355C7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3511567" y="1409740"/>
                <a:ext cx="280800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55" y="14495"/>
                      <a:pt x="20171" y="16208"/>
                    </a:cubicBezTo>
                    <a:cubicBezTo>
                      <a:pt x="19186" y="17921"/>
                      <a:pt x="17947" y="19158"/>
                      <a:pt x="16232" y="20173"/>
                    </a:cubicBezTo>
                    <a:cubicBezTo>
                      <a:pt x="14485" y="21156"/>
                      <a:pt x="12801" y="21600"/>
                      <a:pt x="10800" y="21600"/>
                    </a:cubicBezTo>
                    <a:cubicBezTo>
                      <a:pt x="8799" y="21600"/>
                      <a:pt x="7147" y="21156"/>
                      <a:pt x="5400" y="20173"/>
                    </a:cubicBezTo>
                    <a:cubicBezTo>
                      <a:pt x="3685" y="19158"/>
                      <a:pt x="2446" y="17921"/>
                      <a:pt x="1461" y="16208"/>
                    </a:cubicBezTo>
                    <a:cubicBezTo>
                      <a:pt x="476" y="14495"/>
                      <a:pt x="0" y="12782"/>
                      <a:pt x="0" y="10784"/>
                    </a:cubicBezTo>
                    <a:cubicBezTo>
                      <a:pt x="0" y="8818"/>
                      <a:pt x="476" y="7137"/>
                      <a:pt x="1461" y="5424"/>
                    </a:cubicBezTo>
                    <a:cubicBezTo>
                      <a:pt x="2446" y="3711"/>
                      <a:pt x="3685" y="2474"/>
                      <a:pt x="5400" y="1491"/>
                    </a:cubicBezTo>
                    <a:cubicBezTo>
                      <a:pt x="7147" y="476"/>
                      <a:pt x="8799" y="0"/>
                      <a:pt x="10800" y="0"/>
                    </a:cubicBezTo>
                    <a:cubicBezTo>
                      <a:pt x="12801" y="0"/>
                      <a:pt x="14485" y="476"/>
                      <a:pt x="16232" y="1491"/>
                    </a:cubicBezTo>
                    <a:cubicBezTo>
                      <a:pt x="17947" y="2474"/>
                      <a:pt x="19186" y="3711"/>
                      <a:pt x="20171" y="5424"/>
                    </a:cubicBezTo>
                    <a:cubicBezTo>
                      <a:pt x="21155" y="7137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F15A2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2779306" y="1535740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782"/>
                      <a:pt x="21156" y="14463"/>
                      <a:pt x="20173" y="16176"/>
                    </a:cubicBezTo>
                    <a:cubicBezTo>
                      <a:pt x="19189" y="17921"/>
                      <a:pt x="17921" y="19158"/>
                      <a:pt x="16176" y="20173"/>
                    </a:cubicBezTo>
                    <a:cubicBezTo>
                      <a:pt x="14463" y="21156"/>
                      <a:pt x="12814" y="21600"/>
                      <a:pt x="10816" y="21600"/>
                    </a:cubicBezTo>
                    <a:cubicBezTo>
                      <a:pt x="8818" y="21600"/>
                      <a:pt x="7137" y="21156"/>
                      <a:pt x="5392" y="20173"/>
                    </a:cubicBezTo>
                    <a:cubicBezTo>
                      <a:pt x="3648" y="19158"/>
                      <a:pt x="2442" y="17921"/>
                      <a:pt x="1459" y="16176"/>
                    </a:cubicBezTo>
                    <a:cubicBezTo>
                      <a:pt x="444" y="14463"/>
                      <a:pt x="0" y="12782"/>
                      <a:pt x="0" y="10816"/>
                    </a:cubicBezTo>
                    <a:cubicBezTo>
                      <a:pt x="0" y="8818"/>
                      <a:pt x="444" y="7168"/>
                      <a:pt x="1459" y="5424"/>
                    </a:cubicBezTo>
                    <a:cubicBezTo>
                      <a:pt x="2442" y="3679"/>
                      <a:pt x="3648" y="2442"/>
                      <a:pt x="5392" y="1459"/>
                    </a:cubicBezTo>
                    <a:cubicBezTo>
                      <a:pt x="7137" y="444"/>
                      <a:pt x="8818" y="0"/>
                      <a:pt x="10816" y="0"/>
                    </a:cubicBezTo>
                    <a:cubicBezTo>
                      <a:pt x="12814" y="0"/>
                      <a:pt x="14463" y="444"/>
                      <a:pt x="16176" y="1459"/>
                    </a:cubicBezTo>
                    <a:cubicBezTo>
                      <a:pt x="17921" y="2442"/>
                      <a:pt x="19189" y="3679"/>
                      <a:pt x="20173" y="5424"/>
                    </a:cubicBezTo>
                    <a:cubicBezTo>
                      <a:pt x="21156" y="7168"/>
                      <a:pt x="21600" y="8818"/>
                      <a:pt x="21600" y="10816"/>
                    </a:cubicBezTo>
                  </a:path>
                </a:pathLst>
              </a:custGeom>
              <a:solidFill>
                <a:srgbClr val="F67A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2145653" y="1882697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24" y="14453"/>
                      <a:pt x="20139" y="16200"/>
                    </a:cubicBezTo>
                    <a:cubicBezTo>
                      <a:pt x="19122" y="17915"/>
                      <a:pt x="17884" y="19186"/>
                      <a:pt x="16168" y="20171"/>
                    </a:cubicBezTo>
                    <a:cubicBezTo>
                      <a:pt x="14453" y="21155"/>
                      <a:pt x="12801" y="21600"/>
                      <a:pt x="10800" y="21600"/>
                    </a:cubicBezTo>
                    <a:cubicBezTo>
                      <a:pt x="8799" y="21600"/>
                      <a:pt x="7084" y="21155"/>
                      <a:pt x="5368" y="20171"/>
                    </a:cubicBezTo>
                    <a:cubicBezTo>
                      <a:pt x="3653" y="19186"/>
                      <a:pt x="2414" y="17915"/>
                      <a:pt x="1429" y="16200"/>
                    </a:cubicBezTo>
                    <a:cubicBezTo>
                      <a:pt x="413" y="14453"/>
                      <a:pt x="0" y="12801"/>
                      <a:pt x="0" y="10800"/>
                    </a:cubicBezTo>
                    <a:cubicBezTo>
                      <a:pt x="0" y="8799"/>
                      <a:pt x="413" y="7147"/>
                      <a:pt x="1429" y="5400"/>
                    </a:cubicBezTo>
                    <a:cubicBezTo>
                      <a:pt x="2414" y="3685"/>
                      <a:pt x="3653" y="2414"/>
                      <a:pt x="5368" y="1429"/>
                    </a:cubicBezTo>
                    <a:cubicBezTo>
                      <a:pt x="7084" y="413"/>
                      <a:pt x="8799" y="0"/>
                      <a:pt x="10800" y="0"/>
                    </a:cubicBezTo>
                    <a:cubicBezTo>
                      <a:pt x="12801" y="0"/>
                      <a:pt x="14453" y="413"/>
                      <a:pt x="16168" y="1429"/>
                    </a:cubicBezTo>
                    <a:cubicBezTo>
                      <a:pt x="17884" y="2414"/>
                      <a:pt x="19122" y="3685"/>
                      <a:pt x="20139" y="5400"/>
                    </a:cubicBezTo>
                    <a:cubicBezTo>
                      <a:pt x="21124" y="7147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F67A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x="1658088" y="2404958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24" y="14485"/>
                      <a:pt x="20139" y="16200"/>
                    </a:cubicBezTo>
                    <a:cubicBezTo>
                      <a:pt x="19154" y="17915"/>
                      <a:pt x="17915" y="19154"/>
                      <a:pt x="16200" y="20139"/>
                    </a:cubicBezTo>
                    <a:cubicBezTo>
                      <a:pt x="14485" y="21124"/>
                      <a:pt x="12801" y="21600"/>
                      <a:pt x="10800" y="21600"/>
                    </a:cubicBezTo>
                    <a:cubicBezTo>
                      <a:pt x="8799" y="21600"/>
                      <a:pt x="7084" y="21124"/>
                      <a:pt x="5368" y="20139"/>
                    </a:cubicBezTo>
                    <a:cubicBezTo>
                      <a:pt x="3653" y="19154"/>
                      <a:pt x="2414" y="17915"/>
                      <a:pt x="1429" y="16200"/>
                    </a:cubicBezTo>
                    <a:cubicBezTo>
                      <a:pt x="445" y="14485"/>
                      <a:pt x="0" y="12801"/>
                      <a:pt x="0" y="10800"/>
                    </a:cubicBezTo>
                    <a:cubicBezTo>
                      <a:pt x="0" y="8799"/>
                      <a:pt x="445" y="7084"/>
                      <a:pt x="1429" y="5368"/>
                    </a:cubicBezTo>
                    <a:cubicBezTo>
                      <a:pt x="2414" y="3653"/>
                      <a:pt x="3653" y="2414"/>
                      <a:pt x="5368" y="1429"/>
                    </a:cubicBezTo>
                    <a:cubicBezTo>
                      <a:pt x="7084" y="445"/>
                      <a:pt x="8799" y="0"/>
                      <a:pt x="10800" y="0"/>
                    </a:cubicBezTo>
                    <a:cubicBezTo>
                      <a:pt x="12801" y="0"/>
                      <a:pt x="14485" y="445"/>
                      <a:pt x="16200" y="1429"/>
                    </a:cubicBezTo>
                    <a:cubicBezTo>
                      <a:pt x="17915" y="2414"/>
                      <a:pt x="19154" y="3653"/>
                      <a:pt x="20139" y="5368"/>
                    </a:cubicBezTo>
                    <a:cubicBezTo>
                      <a:pt x="21124" y="7084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F67A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1360435" y="3062350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093" y="14432"/>
                      <a:pt x="20109" y="16176"/>
                    </a:cubicBezTo>
                    <a:cubicBezTo>
                      <a:pt x="19158" y="17921"/>
                      <a:pt x="17921" y="19158"/>
                      <a:pt x="16176" y="20141"/>
                    </a:cubicBezTo>
                    <a:cubicBezTo>
                      <a:pt x="14432" y="21156"/>
                      <a:pt x="12782" y="21600"/>
                      <a:pt x="10816" y="21600"/>
                    </a:cubicBezTo>
                    <a:cubicBezTo>
                      <a:pt x="8818" y="21600"/>
                      <a:pt x="7105" y="21156"/>
                      <a:pt x="5392" y="20141"/>
                    </a:cubicBezTo>
                    <a:cubicBezTo>
                      <a:pt x="3648" y="19158"/>
                      <a:pt x="2442" y="17921"/>
                      <a:pt x="1427" y="16176"/>
                    </a:cubicBezTo>
                    <a:cubicBezTo>
                      <a:pt x="444" y="14432"/>
                      <a:pt x="0" y="12782"/>
                      <a:pt x="0" y="10784"/>
                    </a:cubicBezTo>
                    <a:cubicBezTo>
                      <a:pt x="0" y="8818"/>
                      <a:pt x="444" y="7105"/>
                      <a:pt x="1427" y="5392"/>
                    </a:cubicBezTo>
                    <a:cubicBezTo>
                      <a:pt x="2442" y="3648"/>
                      <a:pt x="3648" y="2442"/>
                      <a:pt x="5392" y="1427"/>
                    </a:cubicBezTo>
                    <a:cubicBezTo>
                      <a:pt x="7105" y="444"/>
                      <a:pt x="8818" y="0"/>
                      <a:pt x="10816" y="0"/>
                    </a:cubicBezTo>
                    <a:cubicBezTo>
                      <a:pt x="12782" y="0"/>
                      <a:pt x="14432" y="444"/>
                      <a:pt x="16176" y="1427"/>
                    </a:cubicBezTo>
                    <a:cubicBezTo>
                      <a:pt x="17921" y="2442"/>
                      <a:pt x="19158" y="3648"/>
                      <a:pt x="20109" y="5392"/>
                    </a:cubicBezTo>
                    <a:cubicBezTo>
                      <a:pt x="21093" y="7105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F67A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1294696" y="3809220"/>
                <a:ext cx="280800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24" y="14495"/>
                      <a:pt x="20139" y="16208"/>
                    </a:cubicBezTo>
                    <a:cubicBezTo>
                      <a:pt x="19154" y="17952"/>
                      <a:pt x="17915" y="19158"/>
                      <a:pt x="16200" y="20173"/>
                    </a:cubicBezTo>
                    <a:cubicBezTo>
                      <a:pt x="14453" y="21156"/>
                      <a:pt x="12801" y="21600"/>
                      <a:pt x="10800" y="21600"/>
                    </a:cubicBezTo>
                    <a:cubicBezTo>
                      <a:pt x="8799" y="21600"/>
                      <a:pt x="7115" y="21156"/>
                      <a:pt x="5368" y="20173"/>
                    </a:cubicBezTo>
                    <a:cubicBezTo>
                      <a:pt x="3653" y="19158"/>
                      <a:pt x="2414" y="17952"/>
                      <a:pt x="1429" y="16208"/>
                    </a:cubicBezTo>
                    <a:cubicBezTo>
                      <a:pt x="445" y="14495"/>
                      <a:pt x="0" y="12782"/>
                      <a:pt x="0" y="10784"/>
                    </a:cubicBezTo>
                    <a:cubicBezTo>
                      <a:pt x="0" y="8818"/>
                      <a:pt x="445" y="7137"/>
                      <a:pt x="1429" y="5424"/>
                    </a:cubicBezTo>
                    <a:cubicBezTo>
                      <a:pt x="2414" y="3711"/>
                      <a:pt x="3653" y="2474"/>
                      <a:pt x="5368" y="1491"/>
                    </a:cubicBezTo>
                    <a:cubicBezTo>
                      <a:pt x="7115" y="476"/>
                      <a:pt x="8799" y="0"/>
                      <a:pt x="10800" y="0"/>
                    </a:cubicBezTo>
                    <a:cubicBezTo>
                      <a:pt x="12801" y="0"/>
                      <a:pt x="14453" y="476"/>
                      <a:pt x="16200" y="1491"/>
                    </a:cubicBezTo>
                    <a:cubicBezTo>
                      <a:pt x="17915" y="2474"/>
                      <a:pt x="19154" y="3711"/>
                      <a:pt x="20139" y="5424"/>
                    </a:cubicBezTo>
                    <a:cubicBezTo>
                      <a:pt x="21124" y="7137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1475479" y="4523221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24" y="14463"/>
                      <a:pt x="20109" y="16176"/>
                    </a:cubicBezTo>
                    <a:cubicBezTo>
                      <a:pt x="19126" y="17889"/>
                      <a:pt x="17889" y="19126"/>
                      <a:pt x="16176" y="20109"/>
                    </a:cubicBezTo>
                    <a:cubicBezTo>
                      <a:pt x="14463" y="21124"/>
                      <a:pt x="12782" y="21600"/>
                      <a:pt x="10816" y="21600"/>
                    </a:cubicBezTo>
                    <a:cubicBezTo>
                      <a:pt x="8818" y="21600"/>
                      <a:pt x="7105" y="21124"/>
                      <a:pt x="5392" y="20109"/>
                    </a:cubicBezTo>
                    <a:cubicBezTo>
                      <a:pt x="3648" y="19126"/>
                      <a:pt x="2442" y="17889"/>
                      <a:pt x="1459" y="16176"/>
                    </a:cubicBezTo>
                    <a:cubicBezTo>
                      <a:pt x="444" y="14463"/>
                      <a:pt x="0" y="12782"/>
                      <a:pt x="0" y="10784"/>
                    </a:cubicBezTo>
                    <a:cubicBezTo>
                      <a:pt x="0" y="8818"/>
                      <a:pt x="444" y="7105"/>
                      <a:pt x="1459" y="5392"/>
                    </a:cubicBezTo>
                    <a:cubicBezTo>
                      <a:pt x="2442" y="3679"/>
                      <a:pt x="3648" y="2442"/>
                      <a:pt x="5392" y="1427"/>
                    </a:cubicBezTo>
                    <a:cubicBezTo>
                      <a:pt x="7105" y="444"/>
                      <a:pt x="8818" y="0"/>
                      <a:pt x="10816" y="0"/>
                    </a:cubicBezTo>
                    <a:cubicBezTo>
                      <a:pt x="12782" y="0"/>
                      <a:pt x="14463" y="444"/>
                      <a:pt x="16176" y="1427"/>
                    </a:cubicBezTo>
                    <a:cubicBezTo>
                      <a:pt x="17889" y="2442"/>
                      <a:pt x="19126" y="3679"/>
                      <a:pt x="20109" y="5392"/>
                    </a:cubicBezTo>
                    <a:cubicBezTo>
                      <a:pt x="21124" y="7105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1869914" y="5122178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87" y="14485"/>
                      <a:pt x="20171" y="16232"/>
                    </a:cubicBezTo>
                    <a:cubicBezTo>
                      <a:pt x="19186" y="17947"/>
                      <a:pt x="17947" y="19186"/>
                      <a:pt x="16232" y="20171"/>
                    </a:cubicBezTo>
                    <a:cubicBezTo>
                      <a:pt x="14485" y="21155"/>
                      <a:pt x="12801" y="21600"/>
                      <a:pt x="10800" y="21600"/>
                    </a:cubicBezTo>
                    <a:cubicBezTo>
                      <a:pt x="8799" y="21600"/>
                      <a:pt x="7147" y="21155"/>
                      <a:pt x="5400" y="20171"/>
                    </a:cubicBezTo>
                    <a:cubicBezTo>
                      <a:pt x="3685" y="19186"/>
                      <a:pt x="2446" y="17947"/>
                      <a:pt x="1461" y="16232"/>
                    </a:cubicBezTo>
                    <a:cubicBezTo>
                      <a:pt x="476" y="14485"/>
                      <a:pt x="0" y="12801"/>
                      <a:pt x="0" y="10800"/>
                    </a:cubicBezTo>
                    <a:cubicBezTo>
                      <a:pt x="0" y="8799"/>
                      <a:pt x="476" y="7147"/>
                      <a:pt x="1461" y="5400"/>
                    </a:cubicBezTo>
                    <a:cubicBezTo>
                      <a:pt x="2446" y="3685"/>
                      <a:pt x="3685" y="2446"/>
                      <a:pt x="5400" y="1461"/>
                    </a:cubicBezTo>
                    <a:cubicBezTo>
                      <a:pt x="7147" y="476"/>
                      <a:pt x="8799" y="0"/>
                      <a:pt x="10800" y="0"/>
                    </a:cubicBezTo>
                    <a:cubicBezTo>
                      <a:pt x="12801" y="0"/>
                      <a:pt x="14485" y="476"/>
                      <a:pt x="16232" y="1461"/>
                    </a:cubicBezTo>
                    <a:cubicBezTo>
                      <a:pt x="17947" y="2446"/>
                      <a:pt x="19186" y="3685"/>
                      <a:pt x="20171" y="5400"/>
                    </a:cubicBezTo>
                    <a:cubicBezTo>
                      <a:pt x="21187" y="7147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2430523" y="5564091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814"/>
                      <a:pt x="21156" y="14527"/>
                      <a:pt x="20173" y="16240"/>
                    </a:cubicBezTo>
                    <a:cubicBezTo>
                      <a:pt x="19158" y="17952"/>
                      <a:pt x="17921" y="19189"/>
                      <a:pt x="16176" y="20173"/>
                    </a:cubicBezTo>
                    <a:cubicBezTo>
                      <a:pt x="14432" y="21156"/>
                      <a:pt x="12782" y="21600"/>
                      <a:pt x="10816" y="21600"/>
                    </a:cubicBezTo>
                    <a:cubicBezTo>
                      <a:pt x="8818" y="21600"/>
                      <a:pt x="7168" y="21156"/>
                      <a:pt x="5424" y="20173"/>
                    </a:cubicBezTo>
                    <a:cubicBezTo>
                      <a:pt x="3679" y="19189"/>
                      <a:pt x="2442" y="17952"/>
                      <a:pt x="1427" y="16240"/>
                    </a:cubicBezTo>
                    <a:cubicBezTo>
                      <a:pt x="444" y="14527"/>
                      <a:pt x="0" y="12782"/>
                      <a:pt x="0" y="10816"/>
                    </a:cubicBezTo>
                    <a:cubicBezTo>
                      <a:pt x="0" y="8849"/>
                      <a:pt x="444" y="7137"/>
                      <a:pt x="1427" y="5424"/>
                    </a:cubicBezTo>
                    <a:cubicBezTo>
                      <a:pt x="2442" y="3711"/>
                      <a:pt x="3679" y="2474"/>
                      <a:pt x="5424" y="1491"/>
                    </a:cubicBezTo>
                    <a:cubicBezTo>
                      <a:pt x="7168" y="507"/>
                      <a:pt x="8818" y="0"/>
                      <a:pt x="10816" y="0"/>
                    </a:cubicBezTo>
                    <a:cubicBezTo>
                      <a:pt x="12782" y="0"/>
                      <a:pt x="14432" y="507"/>
                      <a:pt x="16176" y="1491"/>
                    </a:cubicBezTo>
                    <a:cubicBezTo>
                      <a:pt x="17921" y="2474"/>
                      <a:pt x="19158" y="3711"/>
                      <a:pt x="20173" y="5424"/>
                    </a:cubicBezTo>
                    <a:cubicBezTo>
                      <a:pt x="21156" y="7137"/>
                      <a:pt x="21600" y="8849"/>
                      <a:pt x="21600" y="10816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3118958" y="5806961"/>
                <a:ext cx="282636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24" y="14453"/>
                      <a:pt x="20109" y="16200"/>
                    </a:cubicBezTo>
                    <a:cubicBezTo>
                      <a:pt x="19126" y="17915"/>
                      <a:pt x="17889" y="19186"/>
                      <a:pt x="16176" y="20171"/>
                    </a:cubicBezTo>
                    <a:cubicBezTo>
                      <a:pt x="14463" y="21187"/>
                      <a:pt x="12782" y="21600"/>
                      <a:pt x="10816" y="21600"/>
                    </a:cubicBezTo>
                    <a:cubicBezTo>
                      <a:pt x="8818" y="21600"/>
                      <a:pt x="7105" y="21187"/>
                      <a:pt x="5392" y="20171"/>
                    </a:cubicBezTo>
                    <a:cubicBezTo>
                      <a:pt x="3648" y="19186"/>
                      <a:pt x="2442" y="17915"/>
                      <a:pt x="1427" y="16200"/>
                    </a:cubicBezTo>
                    <a:cubicBezTo>
                      <a:pt x="444" y="14453"/>
                      <a:pt x="0" y="12801"/>
                      <a:pt x="0" y="10800"/>
                    </a:cubicBezTo>
                    <a:cubicBezTo>
                      <a:pt x="0" y="8799"/>
                      <a:pt x="444" y="7147"/>
                      <a:pt x="1427" y="5400"/>
                    </a:cubicBezTo>
                    <a:cubicBezTo>
                      <a:pt x="2442" y="3685"/>
                      <a:pt x="3648" y="2414"/>
                      <a:pt x="5392" y="1429"/>
                    </a:cubicBezTo>
                    <a:cubicBezTo>
                      <a:pt x="7105" y="413"/>
                      <a:pt x="8818" y="0"/>
                      <a:pt x="10816" y="0"/>
                    </a:cubicBezTo>
                    <a:cubicBezTo>
                      <a:pt x="12782" y="0"/>
                      <a:pt x="14463" y="413"/>
                      <a:pt x="16176" y="1429"/>
                    </a:cubicBezTo>
                    <a:cubicBezTo>
                      <a:pt x="17889" y="2414"/>
                      <a:pt x="19126" y="3685"/>
                      <a:pt x="20109" y="5400"/>
                    </a:cubicBezTo>
                    <a:cubicBezTo>
                      <a:pt x="21124" y="7147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3874959" y="5808787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814"/>
                      <a:pt x="21156" y="14463"/>
                      <a:pt x="20141" y="16176"/>
                    </a:cubicBezTo>
                    <a:cubicBezTo>
                      <a:pt x="19158" y="17921"/>
                      <a:pt x="17952" y="19158"/>
                      <a:pt x="16208" y="20141"/>
                    </a:cubicBezTo>
                    <a:cubicBezTo>
                      <a:pt x="14463" y="21093"/>
                      <a:pt x="12782" y="21600"/>
                      <a:pt x="10784" y="21600"/>
                    </a:cubicBezTo>
                    <a:cubicBezTo>
                      <a:pt x="8786" y="21600"/>
                      <a:pt x="7137" y="21093"/>
                      <a:pt x="5424" y="20141"/>
                    </a:cubicBezTo>
                    <a:cubicBezTo>
                      <a:pt x="3711" y="19158"/>
                      <a:pt x="2474" y="17921"/>
                      <a:pt x="1459" y="16176"/>
                    </a:cubicBezTo>
                    <a:cubicBezTo>
                      <a:pt x="476" y="14463"/>
                      <a:pt x="0" y="12814"/>
                      <a:pt x="0" y="10816"/>
                    </a:cubicBezTo>
                    <a:cubicBezTo>
                      <a:pt x="0" y="8818"/>
                      <a:pt x="476" y="7137"/>
                      <a:pt x="1459" y="5392"/>
                    </a:cubicBezTo>
                    <a:cubicBezTo>
                      <a:pt x="2474" y="3648"/>
                      <a:pt x="3711" y="2442"/>
                      <a:pt x="5424" y="1459"/>
                    </a:cubicBezTo>
                    <a:cubicBezTo>
                      <a:pt x="7137" y="444"/>
                      <a:pt x="8786" y="0"/>
                      <a:pt x="10784" y="0"/>
                    </a:cubicBezTo>
                    <a:cubicBezTo>
                      <a:pt x="12782" y="0"/>
                      <a:pt x="14463" y="444"/>
                      <a:pt x="16208" y="1459"/>
                    </a:cubicBezTo>
                    <a:cubicBezTo>
                      <a:pt x="17952" y="2442"/>
                      <a:pt x="19158" y="3648"/>
                      <a:pt x="20141" y="5392"/>
                    </a:cubicBezTo>
                    <a:cubicBezTo>
                      <a:pt x="21156" y="7137"/>
                      <a:pt x="21600" y="8818"/>
                      <a:pt x="21600" y="10816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4563394" y="5571396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24" y="14453"/>
                      <a:pt x="20139" y="16168"/>
                    </a:cubicBezTo>
                    <a:cubicBezTo>
                      <a:pt x="19122" y="17884"/>
                      <a:pt x="17884" y="19122"/>
                      <a:pt x="16168" y="20139"/>
                    </a:cubicBezTo>
                    <a:cubicBezTo>
                      <a:pt x="14453" y="21124"/>
                      <a:pt x="12801" y="21600"/>
                      <a:pt x="10800" y="21600"/>
                    </a:cubicBezTo>
                    <a:cubicBezTo>
                      <a:pt x="8799" y="21600"/>
                      <a:pt x="7115" y="21124"/>
                      <a:pt x="5368" y="20139"/>
                    </a:cubicBezTo>
                    <a:cubicBezTo>
                      <a:pt x="3653" y="19122"/>
                      <a:pt x="2414" y="17884"/>
                      <a:pt x="1429" y="16168"/>
                    </a:cubicBezTo>
                    <a:cubicBezTo>
                      <a:pt x="413" y="14453"/>
                      <a:pt x="0" y="12801"/>
                      <a:pt x="0" y="10800"/>
                    </a:cubicBezTo>
                    <a:cubicBezTo>
                      <a:pt x="0" y="8799"/>
                      <a:pt x="413" y="7084"/>
                      <a:pt x="1429" y="5368"/>
                    </a:cubicBezTo>
                    <a:cubicBezTo>
                      <a:pt x="2414" y="3653"/>
                      <a:pt x="3653" y="2414"/>
                      <a:pt x="5368" y="1429"/>
                    </a:cubicBezTo>
                    <a:cubicBezTo>
                      <a:pt x="7115" y="413"/>
                      <a:pt x="8799" y="0"/>
                      <a:pt x="10800" y="0"/>
                    </a:cubicBezTo>
                    <a:cubicBezTo>
                      <a:pt x="12801" y="0"/>
                      <a:pt x="14453" y="413"/>
                      <a:pt x="16168" y="1429"/>
                    </a:cubicBezTo>
                    <a:cubicBezTo>
                      <a:pt x="17884" y="2414"/>
                      <a:pt x="19122" y="3653"/>
                      <a:pt x="20139" y="5368"/>
                    </a:cubicBezTo>
                    <a:cubicBezTo>
                      <a:pt x="21124" y="7084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5125830" y="5133134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55" y="14453"/>
                      <a:pt x="20168" y="16200"/>
                    </a:cubicBezTo>
                    <a:cubicBezTo>
                      <a:pt x="19182" y="17915"/>
                      <a:pt x="17942" y="19186"/>
                      <a:pt x="16224" y="20171"/>
                    </a:cubicBezTo>
                    <a:cubicBezTo>
                      <a:pt x="14506" y="21155"/>
                      <a:pt x="12788" y="21600"/>
                      <a:pt x="10816" y="21600"/>
                    </a:cubicBezTo>
                    <a:cubicBezTo>
                      <a:pt x="8844" y="21600"/>
                      <a:pt x="7094" y="21155"/>
                      <a:pt x="5376" y="20171"/>
                    </a:cubicBezTo>
                    <a:cubicBezTo>
                      <a:pt x="3658" y="19186"/>
                      <a:pt x="2449" y="17915"/>
                      <a:pt x="1432" y="16200"/>
                    </a:cubicBezTo>
                    <a:cubicBezTo>
                      <a:pt x="445" y="14453"/>
                      <a:pt x="0" y="12801"/>
                      <a:pt x="0" y="10800"/>
                    </a:cubicBezTo>
                    <a:cubicBezTo>
                      <a:pt x="0" y="8799"/>
                      <a:pt x="445" y="7115"/>
                      <a:pt x="1432" y="5368"/>
                    </a:cubicBezTo>
                    <a:cubicBezTo>
                      <a:pt x="2449" y="3653"/>
                      <a:pt x="3658" y="2414"/>
                      <a:pt x="5376" y="1429"/>
                    </a:cubicBezTo>
                    <a:cubicBezTo>
                      <a:pt x="7094" y="413"/>
                      <a:pt x="8812" y="0"/>
                      <a:pt x="10816" y="0"/>
                    </a:cubicBezTo>
                    <a:cubicBezTo>
                      <a:pt x="12788" y="0"/>
                      <a:pt x="14506" y="413"/>
                      <a:pt x="16224" y="1429"/>
                    </a:cubicBezTo>
                    <a:cubicBezTo>
                      <a:pt x="17942" y="2414"/>
                      <a:pt x="19182" y="3653"/>
                      <a:pt x="20168" y="5368"/>
                    </a:cubicBezTo>
                    <a:cubicBezTo>
                      <a:pt x="21155" y="7115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5522090" y="4534177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55" y="14516"/>
                      <a:pt x="20168" y="16232"/>
                    </a:cubicBezTo>
                    <a:cubicBezTo>
                      <a:pt x="19182" y="17947"/>
                      <a:pt x="17942" y="19186"/>
                      <a:pt x="16224" y="20171"/>
                    </a:cubicBezTo>
                    <a:cubicBezTo>
                      <a:pt x="14506" y="21187"/>
                      <a:pt x="12756" y="21600"/>
                      <a:pt x="10784" y="21600"/>
                    </a:cubicBezTo>
                    <a:cubicBezTo>
                      <a:pt x="8812" y="21600"/>
                      <a:pt x="7094" y="21187"/>
                      <a:pt x="5376" y="20171"/>
                    </a:cubicBezTo>
                    <a:cubicBezTo>
                      <a:pt x="3658" y="19186"/>
                      <a:pt x="2418" y="17947"/>
                      <a:pt x="1432" y="16232"/>
                    </a:cubicBezTo>
                    <a:cubicBezTo>
                      <a:pt x="445" y="14516"/>
                      <a:pt x="0" y="12801"/>
                      <a:pt x="0" y="10800"/>
                    </a:cubicBezTo>
                    <a:cubicBezTo>
                      <a:pt x="0" y="8799"/>
                      <a:pt x="445" y="7147"/>
                      <a:pt x="1432" y="5432"/>
                    </a:cubicBezTo>
                    <a:cubicBezTo>
                      <a:pt x="2418" y="3716"/>
                      <a:pt x="3658" y="2478"/>
                      <a:pt x="5376" y="1461"/>
                    </a:cubicBezTo>
                    <a:cubicBezTo>
                      <a:pt x="7094" y="476"/>
                      <a:pt x="8812" y="0"/>
                      <a:pt x="10784" y="0"/>
                    </a:cubicBezTo>
                    <a:cubicBezTo>
                      <a:pt x="12788" y="0"/>
                      <a:pt x="14506" y="476"/>
                      <a:pt x="16224" y="1461"/>
                    </a:cubicBezTo>
                    <a:cubicBezTo>
                      <a:pt x="17942" y="2478"/>
                      <a:pt x="19182" y="3716"/>
                      <a:pt x="20168" y="5432"/>
                    </a:cubicBezTo>
                    <a:cubicBezTo>
                      <a:pt x="21155" y="7147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7" name="Shape 87"/>
              <p:cNvSpPr/>
              <p:nvPr/>
            </p:nvSpPr>
            <p:spPr>
              <a:xfrm>
                <a:off x="5710178" y="3823829"/>
                <a:ext cx="282636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769"/>
                      <a:pt x="21124" y="14485"/>
                      <a:pt x="20109" y="16200"/>
                    </a:cubicBezTo>
                    <a:cubicBezTo>
                      <a:pt x="19126" y="17915"/>
                      <a:pt x="17889" y="19154"/>
                      <a:pt x="16176" y="20139"/>
                    </a:cubicBezTo>
                    <a:cubicBezTo>
                      <a:pt x="14463" y="21124"/>
                      <a:pt x="12782" y="21600"/>
                      <a:pt x="10816" y="21600"/>
                    </a:cubicBezTo>
                    <a:cubicBezTo>
                      <a:pt x="8818" y="21600"/>
                      <a:pt x="7105" y="21124"/>
                      <a:pt x="5392" y="20139"/>
                    </a:cubicBezTo>
                    <a:cubicBezTo>
                      <a:pt x="3679" y="19154"/>
                      <a:pt x="2442" y="17915"/>
                      <a:pt x="1427" y="16200"/>
                    </a:cubicBezTo>
                    <a:cubicBezTo>
                      <a:pt x="444" y="14485"/>
                      <a:pt x="0" y="12769"/>
                      <a:pt x="0" y="10800"/>
                    </a:cubicBezTo>
                    <a:cubicBezTo>
                      <a:pt x="0" y="8831"/>
                      <a:pt x="444" y="7084"/>
                      <a:pt x="1427" y="5368"/>
                    </a:cubicBezTo>
                    <a:cubicBezTo>
                      <a:pt x="2442" y="3653"/>
                      <a:pt x="3679" y="2414"/>
                      <a:pt x="5392" y="1429"/>
                    </a:cubicBezTo>
                    <a:cubicBezTo>
                      <a:pt x="7105" y="445"/>
                      <a:pt x="8818" y="0"/>
                      <a:pt x="10816" y="0"/>
                    </a:cubicBezTo>
                    <a:cubicBezTo>
                      <a:pt x="12782" y="0"/>
                      <a:pt x="14463" y="445"/>
                      <a:pt x="16176" y="1429"/>
                    </a:cubicBezTo>
                    <a:cubicBezTo>
                      <a:pt x="17889" y="2414"/>
                      <a:pt x="19126" y="3653"/>
                      <a:pt x="20109" y="5368"/>
                    </a:cubicBezTo>
                    <a:cubicBezTo>
                      <a:pt x="21124" y="7084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x="5649917" y="3073307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788"/>
                      <a:pt x="21155" y="14506"/>
                      <a:pt x="20171" y="16224"/>
                    </a:cubicBezTo>
                    <a:cubicBezTo>
                      <a:pt x="19186" y="17942"/>
                      <a:pt x="17915" y="19182"/>
                      <a:pt x="16168" y="20168"/>
                    </a:cubicBezTo>
                    <a:cubicBezTo>
                      <a:pt x="14453" y="21186"/>
                      <a:pt x="12801" y="21600"/>
                      <a:pt x="10800" y="21600"/>
                    </a:cubicBezTo>
                    <a:cubicBezTo>
                      <a:pt x="8799" y="21600"/>
                      <a:pt x="7147" y="21186"/>
                      <a:pt x="5400" y="20168"/>
                    </a:cubicBezTo>
                    <a:cubicBezTo>
                      <a:pt x="3685" y="19182"/>
                      <a:pt x="2414" y="17942"/>
                      <a:pt x="1429" y="16224"/>
                    </a:cubicBezTo>
                    <a:cubicBezTo>
                      <a:pt x="413" y="14506"/>
                      <a:pt x="0" y="12788"/>
                      <a:pt x="0" y="10816"/>
                    </a:cubicBezTo>
                    <a:cubicBezTo>
                      <a:pt x="0" y="8844"/>
                      <a:pt x="413" y="7094"/>
                      <a:pt x="1429" y="5376"/>
                    </a:cubicBezTo>
                    <a:cubicBezTo>
                      <a:pt x="2414" y="3658"/>
                      <a:pt x="3685" y="2449"/>
                      <a:pt x="5400" y="1432"/>
                    </a:cubicBezTo>
                    <a:cubicBezTo>
                      <a:pt x="7147" y="445"/>
                      <a:pt x="8799" y="0"/>
                      <a:pt x="10800" y="0"/>
                    </a:cubicBezTo>
                    <a:cubicBezTo>
                      <a:pt x="12801" y="0"/>
                      <a:pt x="14453" y="445"/>
                      <a:pt x="16168" y="1432"/>
                    </a:cubicBezTo>
                    <a:cubicBezTo>
                      <a:pt x="17915" y="2449"/>
                      <a:pt x="19186" y="3658"/>
                      <a:pt x="20171" y="5376"/>
                    </a:cubicBezTo>
                    <a:cubicBezTo>
                      <a:pt x="21155" y="7094"/>
                      <a:pt x="21600" y="8812"/>
                      <a:pt x="21600" y="10816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5355917" y="2412262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782"/>
                      <a:pt x="21124" y="14463"/>
                      <a:pt x="20109" y="16176"/>
                    </a:cubicBezTo>
                    <a:cubicBezTo>
                      <a:pt x="19126" y="17889"/>
                      <a:pt x="17889" y="19126"/>
                      <a:pt x="16176" y="20109"/>
                    </a:cubicBezTo>
                    <a:cubicBezTo>
                      <a:pt x="14463" y="21124"/>
                      <a:pt x="12782" y="21600"/>
                      <a:pt x="10816" y="21600"/>
                    </a:cubicBezTo>
                    <a:cubicBezTo>
                      <a:pt x="8818" y="21600"/>
                      <a:pt x="7105" y="21124"/>
                      <a:pt x="5392" y="20109"/>
                    </a:cubicBezTo>
                    <a:cubicBezTo>
                      <a:pt x="3679" y="19126"/>
                      <a:pt x="2442" y="17889"/>
                      <a:pt x="1427" y="16176"/>
                    </a:cubicBezTo>
                    <a:cubicBezTo>
                      <a:pt x="444" y="14463"/>
                      <a:pt x="0" y="12782"/>
                      <a:pt x="0" y="10816"/>
                    </a:cubicBezTo>
                    <a:cubicBezTo>
                      <a:pt x="0" y="8818"/>
                      <a:pt x="444" y="7105"/>
                      <a:pt x="1427" y="5392"/>
                    </a:cubicBezTo>
                    <a:cubicBezTo>
                      <a:pt x="2442" y="3648"/>
                      <a:pt x="3679" y="2442"/>
                      <a:pt x="5392" y="1459"/>
                    </a:cubicBezTo>
                    <a:cubicBezTo>
                      <a:pt x="7105" y="444"/>
                      <a:pt x="8818" y="0"/>
                      <a:pt x="10816" y="0"/>
                    </a:cubicBezTo>
                    <a:cubicBezTo>
                      <a:pt x="12751" y="0"/>
                      <a:pt x="14463" y="444"/>
                      <a:pt x="16176" y="1459"/>
                    </a:cubicBezTo>
                    <a:cubicBezTo>
                      <a:pt x="17889" y="2442"/>
                      <a:pt x="19126" y="3648"/>
                      <a:pt x="20109" y="5392"/>
                    </a:cubicBezTo>
                    <a:cubicBezTo>
                      <a:pt x="21124" y="7105"/>
                      <a:pt x="21600" y="8818"/>
                      <a:pt x="21600" y="10816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4875655" y="1884523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782"/>
                      <a:pt x="21156" y="14463"/>
                      <a:pt x="20173" y="16176"/>
                    </a:cubicBezTo>
                    <a:cubicBezTo>
                      <a:pt x="19189" y="17889"/>
                      <a:pt x="17921" y="19126"/>
                      <a:pt x="16176" y="20109"/>
                    </a:cubicBezTo>
                    <a:cubicBezTo>
                      <a:pt x="14463" y="21124"/>
                      <a:pt x="12782" y="21600"/>
                      <a:pt x="10816" y="21600"/>
                    </a:cubicBezTo>
                    <a:cubicBezTo>
                      <a:pt x="8818" y="21600"/>
                      <a:pt x="7137" y="21124"/>
                      <a:pt x="5392" y="20109"/>
                    </a:cubicBezTo>
                    <a:cubicBezTo>
                      <a:pt x="3648" y="19126"/>
                      <a:pt x="2442" y="17889"/>
                      <a:pt x="1459" y="16176"/>
                    </a:cubicBezTo>
                    <a:cubicBezTo>
                      <a:pt x="444" y="14463"/>
                      <a:pt x="0" y="12782"/>
                      <a:pt x="0" y="10816"/>
                    </a:cubicBezTo>
                    <a:cubicBezTo>
                      <a:pt x="0" y="8818"/>
                      <a:pt x="444" y="7105"/>
                      <a:pt x="1459" y="5392"/>
                    </a:cubicBezTo>
                    <a:cubicBezTo>
                      <a:pt x="2442" y="3679"/>
                      <a:pt x="3648" y="2442"/>
                      <a:pt x="5392" y="1427"/>
                    </a:cubicBezTo>
                    <a:cubicBezTo>
                      <a:pt x="7137" y="444"/>
                      <a:pt x="8818" y="0"/>
                      <a:pt x="10816" y="0"/>
                    </a:cubicBezTo>
                    <a:cubicBezTo>
                      <a:pt x="12782" y="0"/>
                      <a:pt x="14463" y="444"/>
                      <a:pt x="16176" y="1427"/>
                    </a:cubicBezTo>
                    <a:cubicBezTo>
                      <a:pt x="17921" y="2442"/>
                      <a:pt x="19189" y="3679"/>
                      <a:pt x="20173" y="5392"/>
                    </a:cubicBezTo>
                    <a:cubicBezTo>
                      <a:pt x="21156" y="7105"/>
                      <a:pt x="21600" y="8818"/>
                      <a:pt x="21600" y="10816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4245655" y="1537566"/>
                <a:ext cx="280800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55" y="14463"/>
                      <a:pt x="20171" y="16176"/>
                    </a:cubicBezTo>
                    <a:cubicBezTo>
                      <a:pt x="19186" y="17889"/>
                      <a:pt x="17947" y="19126"/>
                      <a:pt x="16232" y="20109"/>
                    </a:cubicBezTo>
                    <a:cubicBezTo>
                      <a:pt x="14485" y="21093"/>
                      <a:pt x="12801" y="21600"/>
                      <a:pt x="10800" y="21600"/>
                    </a:cubicBezTo>
                    <a:cubicBezTo>
                      <a:pt x="8799" y="21600"/>
                      <a:pt x="7115" y="21093"/>
                      <a:pt x="5400" y="20109"/>
                    </a:cubicBezTo>
                    <a:cubicBezTo>
                      <a:pt x="3685" y="19126"/>
                      <a:pt x="2446" y="17889"/>
                      <a:pt x="1461" y="16176"/>
                    </a:cubicBezTo>
                    <a:cubicBezTo>
                      <a:pt x="476" y="14463"/>
                      <a:pt x="0" y="12782"/>
                      <a:pt x="0" y="10784"/>
                    </a:cubicBezTo>
                    <a:cubicBezTo>
                      <a:pt x="0" y="8818"/>
                      <a:pt x="476" y="7105"/>
                      <a:pt x="1461" y="5392"/>
                    </a:cubicBezTo>
                    <a:cubicBezTo>
                      <a:pt x="2446" y="3648"/>
                      <a:pt x="3685" y="2442"/>
                      <a:pt x="5400" y="1427"/>
                    </a:cubicBezTo>
                    <a:cubicBezTo>
                      <a:pt x="7115" y="444"/>
                      <a:pt x="8799" y="0"/>
                      <a:pt x="10800" y="0"/>
                    </a:cubicBezTo>
                    <a:cubicBezTo>
                      <a:pt x="12801" y="0"/>
                      <a:pt x="14485" y="444"/>
                      <a:pt x="16232" y="1427"/>
                    </a:cubicBezTo>
                    <a:cubicBezTo>
                      <a:pt x="17947" y="2442"/>
                      <a:pt x="19186" y="3648"/>
                      <a:pt x="20171" y="5392"/>
                    </a:cubicBezTo>
                    <a:cubicBezTo>
                      <a:pt x="21155" y="7105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2" name="Shape 92"/>
              <p:cNvSpPr/>
              <p:nvPr/>
            </p:nvSpPr>
            <p:spPr>
              <a:xfrm>
                <a:off x="3511567" y="1409740"/>
                <a:ext cx="280800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55" y="14495"/>
                      <a:pt x="20171" y="16208"/>
                    </a:cubicBezTo>
                    <a:cubicBezTo>
                      <a:pt x="19186" y="17921"/>
                      <a:pt x="17947" y="19158"/>
                      <a:pt x="16232" y="20173"/>
                    </a:cubicBezTo>
                    <a:cubicBezTo>
                      <a:pt x="14485" y="21156"/>
                      <a:pt x="12801" y="21600"/>
                      <a:pt x="10800" y="21600"/>
                    </a:cubicBezTo>
                    <a:cubicBezTo>
                      <a:pt x="8799" y="21600"/>
                      <a:pt x="7147" y="21156"/>
                      <a:pt x="5400" y="20173"/>
                    </a:cubicBezTo>
                    <a:cubicBezTo>
                      <a:pt x="3685" y="19158"/>
                      <a:pt x="2446" y="17921"/>
                      <a:pt x="1461" y="16208"/>
                    </a:cubicBezTo>
                    <a:cubicBezTo>
                      <a:pt x="476" y="14495"/>
                      <a:pt x="0" y="12782"/>
                      <a:pt x="0" y="10784"/>
                    </a:cubicBezTo>
                    <a:cubicBezTo>
                      <a:pt x="0" y="8818"/>
                      <a:pt x="476" y="7137"/>
                      <a:pt x="1461" y="5424"/>
                    </a:cubicBezTo>
                    <a:cubicBezTo>
                      <a:pt x="2446" y="3711"/>
                      <a:pt x="3685" y="2474"/>
                      <a:pt x="5400" y="1491"/>
                    </a:cubicBezTo>
                    <a:cubicBezTo>
                      <a:pt x="7147" y="476"/>
                      <a:pt x="8799" y="0"/>
                      <a:pt x="10800" y="0"/>
                    </a:cubicBezTo>
                    <a:cubicBezTo>
                      <a:pt x="12801" y="0"/>
                      <a:pt x="14485" y="476"/>
                      <a:pt x="16232" y="1491"/>
                    </a:cubicBezTo>
                    <a:cubicBezTo>
                      <a:pt x="17947" y="2474"/>
                      <a:pt x="19186" y="3711"/>
                      <a:pt x="20171" y="5424"/>
                    </a:cubicBezTo>
                    <a:cubicBezTo>
                      <a:pt x="21155" y="7137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1435305" y="3235179"/>
                <a:ext cx="4294566" cy="714228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9792" extrusionOk="0">
                    <a:moveTo>
                      <a:pt x="21600" y="9065"/>
                    </a:moveTo>
                    <a:cubicBezTo>
                      <a:pt x="21600" y="9065"/>
                      <a:pt x="12513" y="-11808"/>
                      <a:pt x="0" y="9792"/>
                    </a:cubicBezTo>
                  </a:path>
                </a:pathLst>
              </a:custGeom>
              <a:noFill/>
              <a:ln w="12700" cap="flat" cmpd="sng">
                <a:solidFill>
                  <a:srgbClr val="F8AD9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2115608" y="1840550"/>
            <a:ext cx="5280300" cy="14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Press Start 2P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What?</a:t>
            </a:r>
            <a:endParaRPr sz="4400" b="0" i="0" u="none" strike="noStrike" cap="none">
              <a:solidFill>
                <a:srgbClr val="0000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Press Start 2P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Why?</a:t>
            </a:r>
            <a:endParaRPr sz="4400" b="0" i="0" u="none" strike="noStrike" cap="none">
              <a:solidFill>
                <a:srgbClr val="0000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99" name="Shape 99"/>
          <p:cNvGrpSpPr/>
          <p:nvPr/>
        </p:nvGrpSpPr>
        <p:grpSpPr>
          <a:xfrm>
            <a:off x="7076381" y="5145420"/>
            <a:ext cx="1937611" cy="481745"/>
            <a:chOff x="6923981" y="5145420"/>
            <a:chExt cx="1937611" cy="481745"/>
          </a:xfrm>
        </p:grpSpPr>
        <p:sp>
          <p:nvSpPr>
            <p:cNvPr id="100" name="Shape 100"/>
            <p:cNvSpPr txBox="1"/>
            <p:nvPr/>
          </p:nvSpPr>
          <p:spPr>
            <a:xfrm>
              <a:off x="7546992" y="5213912"/>
              <a:ext cx="1314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675" tIns="17675" rIns="17675" bIns="17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Roboto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@dsnprotocol</a:t>
              </a:r>
              <a:endPara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1" name="Shape 101"/>
            <p:cNvGrpSpPr/>
            <p:nvPr/>
          </p:nvGrpSpPr>
          <p:grpSpPr>
            <a:xfrm>
              <a:off x="6923981" y="5145420"/>
              <a:ext cx="579748" cy="481745"/>
              <a:chOff x="1294696" y="1409740"/>
              <a:chExt cx="4698118" cy="4681683"/>
            </a:xfrm>
          </p:grpSpPr>
          <p:sp>
            <p:nvSpPr>
              <p:cNvPr id="102" name="Shape 102"/>
              <p:cNvSpPr/>
              <p:nvPr/>
            </p:nvSpPr>
            <p:spPr>
              <a:xfrm>
                <a:off x="3648242" y="1583218"/>
                <a:ext cx="361452" cy="4367574"/>
              </a:xfrm>
              <a:custGeom>
                <a:avLst/>
                <a:gdLst/>
                <a:ahLst/>
                <a:cxnLst/>
                <a:rect l="0" t="0" r="0" b="0"/>
                <a:pathLst>
                  <a:path w="16847" h="21600" extrusionOk="0">
                    <a:moveTo>
                      <a:pt x="584" y="0"/>
                    </a:moveTo>
                    <a:cubicBezTo>
                      <a:pt x="584" y="0"/>
                      <a:pt x="-4753" y="16939"/>
                      <a:pt x="16847" y="21600"/>
                    </a:cubicBezTo>
                  </a:path>
                </a:pathLst>
              </a:custGeom>
              <a:noFill/>
              <a:ln w="12700" cap="flat" cmpd="sng">
                <a:solidFill>
                  <a:srgbClr val="D16E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03" name="Shape 103"/>
              <p:cNvSpPr/>
              <p:nvPr/>
            </p:nvSpPr>
            <p:spPr>
              <a:xfrm>
                <a:off x="3230350" y="1561305"/>
                <a:ext cx="430811" cy="4395006"/>
              </a:xfrm>
              <a:custGeom>
                <a:avLst/>
                <a:gdLst/>
                <a:ahLst/>
                <a:cxnLst/>
                <a:rect l="0" t="0" r="0" b="0"/>
                <a:pathLst>
                  <a:path w="17229" h="21600" extrusionOk="0">
                    <a:moveTo>
                      <a:pt x="16767" y="0"/>
                    </a:moveTo>
                    <a:cubicBezTo>
                      <a:pt x="16767" y="0"/>
                      <a:pt x="21600" y="17339"/>
                      <a:pt x="0" y="21600"/>
                    </a:cubicBezTo>
                  </a:path>
                </a:pathLst>
              </a:custGeom>
              <a:noFill/>
              <a:ln w="12700" cap="flat" cmpd="sng">
                <a:solidFill>
                  <a:srgbClr val="D16E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04" name="Shape 104"/>
              <p:cNvSpPr/>
              <p:nvPr/>
            </p:nvSpPr>
            <p:spPr>
              <a:xfrm>
                <a:off x="3666785" y="1654436"/>
                <a:ext cx="1604718" cy="3631662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21600"/>
                    </a:moveTo>
                    <a:cubicBezTo>
                      <a:pt x="21600" y="21600"/>
                      <a:pt x="0" y="13135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rgbClr val="355C7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1603305" y="1544870"/>
                <a:ext cx="2050272" cy="3145932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0" y="21600"/>
                    </a:moveTo>
                    <a:cubicBezTo>
                      <a:pt x="0" y="21600"/>
                      <a:pt x="21600" y="16656"/>
                      <a:pt x="21600" y="0"/>
                    </a:cubicBezTo>
                  </a:path>
                </a:pathLst>
              </a:custGeom>
              <a:noFill/>
              <a:ln w="12700" cap="flat" cmpd="sng">
                <a:solidFill>
                  <a:srgbClr val="355C7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2280784" y="1754871"/>
                <a:ext cx="2084994" cy="467515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12133" extrusionOk="0">
                    <a:moveTo>
                      <a:pt x="21600" y="0"/>
                    </a:moveTo>
                    <a:cubicBezTo>
                      <a:pt x="21600" y="0"/>
                      <a:pt x="12753" y="21600"/>
                      <a:pt x="0" y="7161"/>
                    </a:cubicBezTo>
                  </a:path>
                </a:pathLst>
              </a:custGeom>
              <a:noFill/>
              <a:ln w="127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606399" y="2041567"/>
                <a:ext cx="993786" cy="2647404"/>
              </a:xfrm>
              <a:custGeom>
                <a:avLst/>
                <a:gdLst/>
                <a:ahLst/>
                <a:cxnLst/>
                <a:rect l="0" t="0" r="0" b="0"/>
                <a:pathLst>
                  <a:path w="11781" h="21600" extrusionOk="0">
                    <a:moveTo>
                      <a:pt x="4890" y="0"/>
                    </a:moveTo>
                    <a:cubicBezTo>
                      <a:pt x="4890" y="0"/>
                      <a:pt x="-9819" y="12965"/>
                      <a:pt x="11781" y="21600"/>
                    </a:cubicBezTo>
                  </a:path>
                </a:pathLst>
              </a:custGeom>
              <a:noFill/>
              <a:ln w="12700" cap="flat" cmpd="sng">
                <a:solidFill>
                  <a:srgbClr val="355C7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1512001" y="2576611"/>
                <a:ext cx="3978612" cy="90814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13104" extrusionOk="0">
                    <a:moveTo>
                      <a:pt x="21600" y="0"/>
                    </a:moveTo>
                    <a:cubicBezTo>
                      <a:pt x="21600" y="0"/>
                      <a:pt x="12494" y="21600"/>
                      <a:pt x="0" y="9336"/>
                    </a:cubicBezTo>
                  </a:path>
                </a:pathLst>
              </a:custGeom>
              <a:noFill/>
              <a:ln w="127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09" name="Shape 109"/>
              <p:cNvSpPr/>
              <p:nvPr/>
            </p:nvSpPr>
            <p:spPr>
              <a:xfrm>
                <a:off x="2572958" y="2543741"/>
                <a:ext cx="2892132" cy="3145932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12711" y="16435"/>
                      <a:pt x="0" y="21600"/>
                    </a:cubicBezTo>
                  </a:path>
                </a:pathLst>
              </a:custGeom>
              <a:noFill/>
              <a:ln w="12700" cap="flat" cmpd="sng">
                <a:solidFill>
                  <a:srgbClr val="F8AD9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1999566" y="3947846"/>
                <a:ext cx="3847176" cy="1332794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17253" extrusionOk="0">
                    <a:moveTo>
                      <a:pt x="21600" y="455"/>
                    </a:moveTo>
                    <a:cubicBezTo>
                      <a:pt x="21600" y="455"/>
                      <a:pt x="9605" y="-4347"/>
                      <a:pt x="0" y="17253"/>
                    </a:cubicBezTo>
                  </a:path>
                </a:pathLst>
              </a:custGeom>
              <a:noFill/>
              <a:ln w="12700" cap="flat" cmpd="sng">
                <a:solidFill>
                  <a:srgbClr val="F8AD9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1789566" y="2543741"/>
                <a:ext cx="1282571" cy="3175146"/>
              </a:xfrm>
              <a:custGeom>
                <a:avLst/>
                <a:gdLst/>
                <a:ahLst/>
                <a:cxnLst/>
                <a:rect l="0" t="0" r="0" b="0"/>
                <a:pathLst>
                  <a:path w="12217" h="21600" extrusionOk="0">
                    <a:moveTo>
                      <a:pt x="7981" y="21600"/>
                    </a:moveTo>
                    <a:cubicBezTo>
                      <a:pt x="7981" y="21600"/>
                      <a:pt x="21600" y="7120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2868657" y="1687305"/>
                <a:ext cx="1822136" cy="3954906"/>
              </a:xfrm>
              <a:custGeom>
                <a:avLst/>
                <a:gdLst/>
                <a:ahLst/>
                <a:cxnLst/>
                <a:rect l="0" t="0" r="0" b="0"/>
                <a:pathLst>
                  <a:path w="17177" h="21600" extrusionOk="0">
                    <a:moveTo>
                      <a:pt x="477" y="0"/>
                    </a:moveTo>
                    <a:cubicBezTo>
                      <a:pt x="477" y="0"/>
                      <a:pt x="-4423" y="10250"/>
                      <a:pt x="17177" y="21600"/>
                    </a:cubicBezTo>
                  </a:path>
                </a:pathLst>
              </a:custGeom>
              <a:noFill/>
              <a:ln w="127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4305139" y="1680001"/>
                <a:ext cx="1455750" cy="1546290"/>
              </a:xfrm>
              <a:custGeom>
                <a:avLst/>
                <a:gdLst/>
                <a:ahLst/>
                <a:cxnLst/>
                <a:rect l="0" t="0" r="0" b="0"/>
                <a:pathLst>
                  <a:path w="16111" h="21600" extrusionOk="0">
                    <a:moveTo>
                      <a:pt x="874" y="0"/>
                    </a:moveTo>
                    <a:cubicBezTo>
                      <a:pt x="874" y="0"/>
                      <a:pt x="-5489" y="17635"/>
                      <a:pt x="16111" y="21600"/>
                    </a:cubicBezTo>
                  </a:path>
                </a:pathLst>
              </a:custGeom>
              <a:noFill/>
              <a:ln w="12700" cap="flat" cmpd="sng">
                <a:solidFill>
                  <a:srgbClr val="355C7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3511567" y="1409740"/>
                <a:ext cx="280800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55" y="14495"/>
                      <a:pt x="20171" y="16208"/>
                    </a:cubicBezTo>
                    <a:cubicBezTo>
                      <a:pt x="19186" y="17921"/>
                      <a:pt x="17947" y="19158"/>
                      <a:pt x="16232" y="20173"/>
                    </a:cubicBezTo>
                    <a:cubicBezTo>
                      <a:pt x="14485" y="21156"/>
                      <a:pt x="12801" y="21600"/>
                      <a:pt x="10800" y="21600"/>
                    </a:cubicBezTo>
                    <a:cubicBezTo>
                      <a:pt x="8799" y="21600"/>
                      <a:pt x="7147" y="21156"/>
                      <a:pt x="5400" y="20173"/>
                    </a:cubicBezTo>
                    <a:cubicBezTo>
                      <a:pt x="3685" y="19158"/>
                      <a:pt x="2446" y="17921"/>
                      <a:pt x="1461" y="16208"/>
                    </a:cubicBezTo>
                    <a:cubicBezTo>
                      <a:pt x="476" y="14495"/>
                      <a:pt x="0" y="12782"/>
                      <a:pt x="0" y="10784"/>
                    </a:cubicBezTo>
                    <a:cubicBezTo>
                      <a:pt x="0" y="8818"/>
                      <a:pt x="476" y="7137"/>
                      <a:pt x="1461" y="5424"/>
                    </a:cubicBezTo>
                    <a:cubicBezTo>
                      <a:pt x="2446" y="3711"/>
                      <a:pt x="3685" y="2474"/>
                      <a:pt x="5400" y="1491"/>
                    </a:cubicBezTo>
                    <a:cubicBezTo>
                      <a:pt x="7147" y="476"/>
                      <a:pt x="8799" y="0"/>
                      <a:pt x="10800" y="0"/>
                    </a:cubicBezTo>
                    <a:cubicBezTo>
                      <a:pt x="12801" y="0"/>
                      <a:pt x="14485" y="476"/>
                      <a:pt x="16232" y="1491"/>
                    </a:cubicBezTo>
                    <a:cubicBezTo>
                      <a:pt x="17947" y="2474"/>
                      <a:pt x="19186" y="3711"/>
                      <a:pt x="20171" y="5424"/>
                    </a:cubicBezTo>
                    <a:cubicBezTo>
                      <a:pt x="21155" y="7137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F15A2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2779306" y="1535740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782"/>
                      <a:pt x="21156" y="14463"/>
                      <a:pt x="20173" y="16176"/>
                    </a:cubicBezTo>
                    <a:cubicBezTo>
                      <a:pt x="19189" y="17921"/>
                      <a:pt x="17921" y="19158"/>
                      <a:pt x="16176" y="20173"/>
                    </a:cubicBezTo>
                    <a:cubicBezTo>
                      <a:pt x="14463" y="21156"/>
                      <a:pt x="12814" y="21600"/>
                      <a:pt x="10816" y="21600"/>
                    </a:cubicBezTo>
                    <a:cubicBezTo>
                      <a:pt x="8818" y="21600"/>
                      <a:pt x="7137" y="21156"/>
                      <a:pt x="5392" y="20173"/>
                    </a:cubicBezTo>
                    <a:cubicBezTo>
                      <a:pt x="3648" y="19158"/>
                      <a:pt x="2442" y="17921"/>
                      <a:pt x="1459" y="16176"/>
                    </a:cubicBezTo>
                    <a:cubicBezTo>
                      <a:pt x="444" y="14463"/>
                      <a:pt x="0" y="12782"/>
                      <a:pt x="0" y="10816"/>
                    </a:cubicBezTo>
                    <a:cubicBezTo>
                      <a:pt x="0" y="8818"/>
                      <a:pt x="444" y="7168"/>
                      <a:pt x="1459" y="5424"/>
                    </a:cubicBezTo>
                    <a:cubicBezTo>
                      <a:pt x="2442" y="3679"/>
                      <a:pt x="3648" y="2442"/>
                      <a:pt x="5392" y="1459"/>
                    </a:cubicBezTo>
                    <a:cubicBezTo>
                      <a:pt x="7137" y="444"/>
                      <a:pt x="8818" y="0"/>
                      <a:pt x="10816" y="0"/>
                    </a:cubicBezTo>
                    <a:cubicBezTo>
                      <a:pt x="12814" y="0"/>
                      <a:pt x="14463" y="444"/>
                      <a:pt x="16176" y="1459"/>
                    </a:cubicBezTo>
                    <a:cubicBezTo>
                      <a:pt x="17921" y="2442"/>
                      <a:pt x="19189" y="3679"/>
                      <a:pt x="20173" y="5424"/>
                    </a:cubicBezTo>
                    <a:cubicBezTo>
                      <a:pt x="21156" y="7168"/>
                      <a:pt x="21600" y="8818"/>
                      <a:pt x="21600" y="10816"/>
                    </a:cubicBezTo>
                  </a:path>
                </a:pathLst>
              </a:custGeom>
              <a:solidFill>
                <a:srgbClr val="F67A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2145653" y="1882697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24" y="14453"/>
                      <a:pt x="20139" y="16200"/>
                    </a:cubicBezTo>
                    <a:cubicBezTo>
                      <a:pt x="19122" y="17915"/>
                      <a:pt x="17884" y="19186"/>
                      <a:pt x="16168" y="20171"/>
                    </a:cubicBezTo>
                    <a:cubicBezTo>
                      <a:pt x="14453" y="21155"/>
                      <a:pt x="12801" y="21600"/>
                      <a:pt x="10800" y="21600"/>
                    </a:cubicBezTo>
                    <a:cubicBezTo>
                      <a:pt x="8799" y="21600"/>
                      <a:pt x="7084" y="21155"/>
                      <a:pt x="5368" y="20171"/>
                    </a:cubicBezTo>
                    <a:cubicBezTo>
                      <a:pt x="3653" y="19186"/>
                      <a:pt x="2414" y="17915"/>
                      <a:pt x="1429" y="16200"/>
                    </a:cubicBezTo>
                    <a:cubicBezTo>
                      <a:pt x="413" y="14453"/>
                      <a:pt x="0" y="12801"/>
                      <a:pt x="0" y="10800"/>
                    </a:cubicBezTo>
                    <a:cubicBezTo>
                      <a:pt x="0" y="8799"/>
                      <a:pt x="413" y="7147"/>
                      <a:pt x="1429" y="5400"/>
                    </a:cubicBezTo>
                    <a:cubicBezTo>
                      <a:pt x="2414" y="3685"/>
                      <a:pt x="3653" y="2414"/>
                      <a:pt x="5368" y="1429"/>
                    </a:cubicBezTo>
                    <a:cubicBezTo>
                      <a:pt x="7084" y="413"/>
                      <a:pt x="8799" y="0"/>
                      <a:pt x="10800" y="0"/>
                    </a:cubicBezTo>
                    <a:cubicBezTo>
                      <a:pt x="12801" y="0"/>
                      <a:pt x="14453" y="413"/>
                      <a:pt x="16168" y="1429"/>
                    </a:cubicBezTo>
                    <a:cubicBezTo>
                      <a:pt x="17884" y="2414"/>
                      <a:pt x="19122" y="3685"/>
                      <a:pt x="20139" y="5400"/>
                    </a:cubicBezTo>
                    <a:cubicBezTo>
                      <a:pt x="21124" y="7147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F67A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1658088" y="2404958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24" y="14485"/>
                      <a:pt x="20139" y="16200"/>
                    </a:cubicBezTo>
                    <a:cubicBezTo>
                      <a:pt x="19154" y="17915"/>
                      <a:pt x="17915" y="19154"/>
                      <a:pt x="16200" y="20139"/>
                    </a:cubicBezTo>
                    <a:cubicBezTo>
                      <a:pt x="14485" y="21124"/>
                      <a:pt x="12801" y="21600"/>
                      <a:pt x="10800" y="21600"/>
                    </a:cubicBezTo>
                    <a:cubicBezTo>
                      <a:pt x="8799" y="21600"/>
                      <a:pt x="7084" y="21124"/>
                      <a:pt x="5368" y="20139"/>
                    </a:cubicBezTo>
                    <a:cubicBezTo>
                      <a:pt x="3653" y="19154"/>
                      <a:pt x="2414" y="17915"/>
                      <a:pt x="1429" y="16200"/>
                    </a:cubicBezTo>
                    <a:cubicBezTo>
                      <a:pt x="445" y="14485"/>
                      <a:pt x="0" y="12801"/>
                      <a:pt x="0" y="10800"/>
                    </a:cubicBezTo>
                    <a:cubicBezTo>
                      <a:pt x="0" y="8799"/>
                      <a:pt x="445" y="7084"/>
                      <a:pt x="1429" y="5368"/>
                    </a:cubicBezTo>
                    <a:cubicBezTo>
                      <a:pt x="2414" y="3653"/>
                      <a:pt x="3653" y="2414"/>
                      <a:pt x="5368" y="1429"/>
                    </a:cubicBezTo>
                    <a:cubicBezTo>
                      <a:pt x="7084" y="445"/>
                      <a:pt x="8799" y="0"/>
                      <a:pt x="10800" y="0"/>
                    </a:cubicBezTo>
                    <a:cubicBezTo>
                      <a:pt x="12801" y="0"/>
                      <a:pt x="14485" y="445"/>
                      <a:pt x="16200" y="1429"/>
                    </a:cubicBezTo>
                    <a:cubicBezTo>
                      <a:pt x="17915" y="2414"/>
                      <a:pt x="19154" y="3653"/>
                      <a:pt x="20139" y="5368"/>
                    </a:cubicBezTo>
                    <a:cubicBezTo>
                      <a:pt x="21124" y="7084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F67A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1360435" y="3062350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093" y="14432"/>
                      <a:pt x="20109" y="16176"/>
                    </a:cubicBezTo>
                    <a:cubicBezTo>
                      <a:pt x="19158" y="17921"/>
                      <a:pt x="17921" y="19158"/>
                      <a:pt x="16176" y="20141"/>
                    </a:cubicBezTo>
                    <a:cubicBezTo>
                      <a:pt x="14432" y="21156"/>
                      <a:pt x="12782" y="21600"/>
                      <a:pt x="10816" y="21600"/>
                    </a:cubicBezTo>
                    <a:cubicBezTo>
                      <a:pt x="8818" y="21600"/>
                      <a:pt x="7105" y="21156"/>
                      <a:pt x="5392" y="20141"/>
                    </a:cubicBezTo>
                    <a:cubicBezTo>
                      <a:pt x="3648" y="19158"/>
                      <a:pt x="2442" y="17921"/>
                      <a:pt x="1427" y="16176"/>
                    </a:cubicBezTo>
                    <a:cubicBezTo>
                      <a:pt x="444" y="14432"/>
                      <a:pt x="0" y="12782"/>
                      <a:pt x="0" y="10784"/>
                    </a:cubicBezTo>
                    <a:cubicBezTo>
                      <a:pt x="0" y="8818"/>
                      <a:pt x="444" y="7105"/>
                      <a:pt x="1427" y="5392"/>
                    </a:cubicBezTo>
                    <a:cubicBezTo>
                      <a:pt x="2442" y="3648"/>
                      <a:pt x="3648" y="2442"/>
                      <a:pt x="5392" y="1427"/>
                    </a:cubicBezTo>
                    <a:cubicBezTo>
                      <a:pt x="7105" y="444"/>
                      <a:pt x="8818" y="0"/>
                      <a:pt x="10816" y="0"/>
                    </a:cubicBezTo>
                    <a:cubicBezTo>
                      <a:pt x="12782" y="0"/>
                      <a:pt x="14432" y="444"/>
                      <a:pt x="16176" y="1427"/>
                    </a:cubicBezTo>
                    <a:cubicBezTo>
                      <a:pt x="17921" y="2442"/>
                      <a:pt x="19158" y="3648"/>
                      <a:pt x="20109" y="5392"/>
                    </a:cubicBezTo>
                    <a:cubicBezTo>
                      <a:pt x="21093" y="7105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F67A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1294696" y="3809220"/>
                <a:ext cx="280800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24" y="14495"/>
                      <a:pt x="20139" y="16208"/>
                    </a:cubicBezTo>
                    <a:cubicBezTo>
                      <a:pt x="19154" y="17952"/>
                      <a:pt x="17915" y="19158"/>
                      <a:pt x="16200" y="20173"/>
                    </a:cubicBezTo>
                    <a:cubicBezTo>
                      <a:pt x="14453" y="21156"/>
                      <a:pt x="12801" y="21600"/>
                      <a:pt x="10800" y="21600"/>
                    </a:cubicBezTo>
                    <a:cubicBezTo>
                      <a:pt x="8799" y="21600"/>
                      <a:pt x="7115" y="21156"/>
                      <a:pt x="5368" y="20173"/>
                    </a:cubicBezTo>
                    <a:cubicBezTo>
                      <a:pt x="3653" y="19158"/>
                      <a:pt x="2414" y="17952"/>
                      <a:pt x="1429" y="16208"/>
                    </a:cubicBezTo>
                    <a:cubicBezTo>
                      <a:pt x="445" y="14495"/>
                      <a:pt x="0" y="12782"/>
                      <a:pt x="0" y="10784"/>
                    </a:cubicBezTo>
                    <a:cubicBezTo>
                      <a:pt x="0" y="8818"/>
                      <a:pt x="445" y="7137"/>
                      <a:pt x="1429" y="5424"/>
                    </a:cubicBezTo>
                    <a:cubicBezTo>
                      <a:pt x="2414" y="3711"/>
                      <a:pt x="3653" y="2474"/>
                      <a:pt x="5368" y="1491"/>
                    </a:cubicBezTo>
                    <a:cubicBezTo>
                      <a:pt x="7115" y="476"/>
                      <a:pt x="8799" y="0"/>
                      <a:pt x="10800" y="0"/>
                    </a:cubicBezTo>
                    <a:cubicBezTo>
                      <a:pt x="12801" y="0"/>
                      <a:pt x="14453" y="476"/>
                      <a:pt x="16200" y="1491"/>
                    </a:cubicBezTo>
                    <a:cubicBezTo>
                      <a:pt x="17915" y="2474"/>
                      <a:pt x="19154" y="3711"/>
                      <a:pt x="20139" y="5424"/>
                    </a:cubicBezTo>
                    <a:cubicBezTo>
                      <a:pt x="21124" y="7137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1475479" y="4523221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24" y="14463"/>
                      <a:pt x="20109" y="16176"/>
                    </a:cubicBezTo>
                    <a:cubicBezTo>
                      <a:pt x="19126" y="17889"/>
                      <a:pt x="17889" y="19126"/>
                      <a:pt x="16176" y="20109"/>
                    </a:cubicBezTo>
                    <a:cubicBezTo>
                      <a:pt x="14463" y="21124"/>
                      <a:pt x="12782" y="21600"/>
                      <a:pt x="10816" y="21600"/>
                    </a:cubicBezTo>
                    <a:cubicBezTo>
                      <a:pt x="8818" y="21600"/>
                      <a:pt x="7105" y="21124"/>
                      <a:pt x="5392" y="20109"/>
                    </a:cubicBezTo>
                    <a:cubicBezTo>
                      <a:pt x="3648" y="19126"/>
                      <a:pt x="2442" y="17889"/>
                      <a:pt x="1459" y="16176"/>
                    </a:cubicBezTo>
                    <a:cubicBezTo>
                      <a:pt x="444" y="14463"/>
                      <a:pt x="0" y="12782"/>
                      <a:pt x="0" y="10784"/>
                    </a:cubicBezTo>
                    <a:cubicBezTo>
                      <a:pt x="0" y="8818"/>
                      <a:pt x="444" y="7105"/>
                      <a:pt x="1459" y="5392"/>
                    </a:cubicBezTo>
                    <a:cubicBezTo>
                      <a:pt x="2442" y="3679"/>
                      <a:pt x="3648" y="2442"/>
                      <a:pt x="5392" y="1427"/>
                    </a:cubicBezTo>
                    <a:cubicBezTo>
                      <a:pt x="7105" y="444"/>
                      <a:pt x="8818" y="0"/>
                      <a:pt x="10816" y="0"/>
                    </a:cubicBezTo>
                    <a:cubicBezTo>
                      <a:pt x="12782" y="0"/>
                      <a:pt x="14463" y="444"/>
                      <a:pt x="16176" y="1427"/>
                    </a:cubicBezTo>
                    <a:cubicBezTo>
                      <a:pt x="17889" y="2442"/>
                      <a:pt x="19126" y="3679"/>
                      <a:pt x="20109" y="5392"/>
                    </a:cubicBezTo>
                    <a:cubicBezTo>
                      <a:pt x="21124" y="7105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1869914" y="5122178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87" y="14485"/>
                      <a:pt x="20171" y="16232"/>
                    </a:cubicBezTo>
                    <a:cubicBezTo>
                      <a:pt x="19186" y="17947"/>
                      <a:pt x="17947" y="19186"/>
                      <a:pt x="16232" y="20171"/>
                    </a:cubicBezTo>
                    <a:cubicBezTo>
                      <a:pt x="14485" y="21155"/>
                      <a:pt x="12801" y="21600"/>
                      <a:pt x="10800" y="21600"/>
                    </a:cubicBezTo>
                    <a:cubicBezTo>
                      <a:pt x="8799" y="21600"/>
                      <a:pt x="7147" y="21155"/>
                      <a:pt x="5400" y="20171"/>
                    </a:cubicBezTo>
                    <a:cubicBezTo>
                      <a:pt x="3685" y="19186"/>
                      <a:pt x="2446" y="17947"/>
                      <a:pt x="1461" y="16232"/>
                    </a:cubicBezTo>
                    <a:cubicBezTo>
                      <a:pt x="476" y="14485"/>
                      <a:pt x="0" y="12801"/>
                      <a:pt x="0" y="10800"/>
                    </a:cubicBezTo>
                    <a:cubicBezTo>
                      <a:pt x="0" y="8799"/>
                      <a:pt x="476" y="7147"/>
                      <a:pt x="1461" y="5400"/>
                    </a:cubicBezTo>
                    <a:cubicBezTo>
                      <a:pt x="2446" y="3685"/>
                      <a:pt x="3685" y="2446"/>
                      <a:pt x="5400" y="1461"/>
                    </a:cubicBezTo>
                    <a:cubicBezTo>
                      <a:pt x="7147" y="476"/>
                      <a:pt x="8799" y="0"/>
                      <a:pt x="10800" y="0"/>
                    </a:cubicBezTo>
                    <a:cubicBezTo>
                      <a:pt x="12801" y="0"/>
                      <a:pt x="14485" y="476"/>
                      <a:pt x="16232" y="1461"/>
                    </a:cubicBezTo>
                    <a:cubicBezTo>
                      <a:pt x="17947" y="2446"/>
                      <a:pt x="19186" y="3685"/>
                      <a:pt x="20171" y="5400"/>
                    </a:cubicBezTo>
                    <a:cubicBezTo>
                      <a:pt x="21187" y="7147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2430523" y="5564091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814"/>
                      <a:pt x="21156" y="14527"/>
                      <a:pt x="20173" y="16240"/>
                    </a:cubicBezTo>
                    <a:cubicBezTo>
                      <a:pt x="19158" y="17952"/>
                      <a:pt x="17921" y="19189"/>
                      <a:pt x="16176" y="20173"/>
                    </a:cubicBezTo>
                    <a:cubicBezTo>
                      <a:pt x="14432" y="21156"/>
                      <a:pt x="12782" y="21600"/>
                      <a:pt x="10816" y="21600"/>
                    </a:cubicBezTo>
                    <a:cubicBezTo>
                      <a:pt x="8818" y="21600"/>
                      <a:pt x="7168" y="21156"/>
                      <a:pt x="5424" y="20173"/>
                    </a:cubicBezTo>
                    <a:cubicBezTo>
                      <a:pt x="3679" y="19189"/>
                      <a:pt x="2442" y="17952"/>
                      <a:pt x="1427" y="16240"/>
                    </a:cubicBezTo>
                    <a:cubicBezTo>
                      <a:pt x="444" y="14527"/>
                      <a:pt x="0" y="12782"/>
                      <a:pt x="0" y="10816"/>
                    </a:cubicBezTo>
                    <a:cubicBezTo>
                      <a:pt x="0" y="8849"/>
                      <a:pt x="444" y="7137"/>
                      <a:pt x="1427" y="5424"/>
                    </a:cubicBezTo>
                    <a:cubicBezTo>
                      <a:pt x="2442" y="3711"/>
                      <a:pt x="3679" y="2474"/>
                      <a:pt x="5424" y="1491"/>
                    </a:cubicBezTo>
                    <a:cubicBezTo>
                      <a:pt x="7168" y="507"/>
                      <a:pt x="8818" y="0"/>
                      <a:pt x="10816" y="0"/>
                    </a:cubicBezTo>
                    <a:cubicBezTo>
                      <a:pt x="12782" y="0"/>
                      <a:pt x="14432" y="507"/>
                      <a:pt x="16176" y="1491"/>
                    </a:cubicBezTo>
                    <a:cubicBezTo>
                      <a:pt x="17921" y="2474"/>
                      <a:pt x="19158" y="3711"/>
                      <a:pt x="20173" y="5424"/>
                    </a:cubicBezTo>
                    <a:cubicBezTo>
                      <a:pt x="21156" y="7137"/>
                      <a:pt x="21600" y="8849"/>
                      <a:pt x="21600" y="10816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3118958" y="5806961"/>
                <a:ext cx="282636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24" y="14453"/>
                      <a:pt x="20109" y="16200"/>
                    </a:cubicBezTo>
                    <a:cubicBezTo>
                      <a:pt x="19126" y="17915"/>
                      <a:pt x="17889" y="19186"/>
                      <a:pt x="16176" y="20171"/>
                    </a:cubicBezTo>
                    <a:cubicBezTo>
                      <a:pt x="14463" y="21187"/>
                      <a:pt x="12782" y="21600"/>
                      <a:pt x="10816" y="21600"/>
                    </a:cubicBezTo>
                    <a:cubicBezTo>
                      <a:pt x="8818" y="21600"/>
                      <a:pt x="7105" y="21187"/>
                      <a:pt x="5392" y="20171"/>
                    </a:cubicBezTo>
                    <a:cubicBezTo>
                      <a:pt x="3648" y="19186"/>
                      <a:pt x="2442" y="17915"/>
                      <a:pt x="1427" y="16200"/>
                    </a:cubicBezTo>
                    <a:cubicBezTo>
                      <a:pt x="444" y="14453"/>
                      <a:pt x="0" y="12801"/>
                      <a:pt x="0" y="10800"/>
                    </a:cubicBezTo>
                    <a:cubicBezTo>
                      <a:pt x="0" y="8799"/>
                      <a:pt x="444" y="7147"/>
                      <a:pt x="1427" y="5400"/>
                    </a:cubicBezTo>
                    <a:cubicBezTo>
                      <a:pt x="2442" y="3685"/>
                      <a:pt x="3648" y="2414"/>
                      <a:pt x="5392" y="1429"/>
                    </a:cubicBezTo>
                    <a:cubicBezTo>
                      <a:pt x="7105" y="413"/>
                      <a:pt x="8818" y="0"/>
                      <a:pt x="10816" y="0"/>
                    </a:cubicBezTo>
                    <a:cubicBezTo>
                      <a:pt x="12782" y="0"/>
                      <a:pt x="14463" y="413"/>
                      <a:pt x="16176" y="1429"/>
                    </a:cubicBezTo>
                    <a:cubicBezTo>
                      <a:pt x="17889" y="2414"/>
                      <a:pt x="19126" y="3685"/>
                      <a:pt x="20109" y="5400"/>
                    </a:cubicBezTo>
                    <a:cubicBezTo>
                      <a:pt x="21124" y="7147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3874959" y="5808787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814"/>
                      <a:pt x="21156" y="14463"/>
                      <a:pt x="20141" y="16176"/>
                    </a:cubicBezTo>
                    <a:cubicBezTo>
                      <a:pt x="19158" y="17921"/>
                      <a:pt x="17952" y="19158"/>
                      <a:pt x="16208" y="20141"/>
                    </a:cubicBezTo>
                    <a:cubicBezTo>
                      <a:pt x="14463" y="21093"/>
                      <a:pt x="12782" y="21600"/>
                      <a:pt x="10784" y="21600"/>
                    </a:cubicBezTo>
                    <a:cubicBezTo>
                      <a:pt x="8786" y="21600"/>
                      <a:pt x="7137" y="21093"/>
                      <a:pt x="5424" y="20141"/>
                    </a:cubicBezTo>
                    <a:cubicBezTo>
                      <a:pt x="3711" y="19158"/>
                      <a:pt x="2474" y="17921"/>
                      <a:pt x="1459" y="16176"/>
                    </a:cubicBezTo>
                    <a:cubicBezTo>
                      <a:pt x="476" y="14463"/>
                      <a:pt x="0" y="12814"/>
                      <a:pt x="0" y="10816"/>
                    </a:cubicBezTo>
                    <a:cubicBezTo>
                      <a:pt x="0" y="8818"/>
                      <a:pt x="476" y="7137"/>
                      <a:pt x="1459" y="5392"/>
                    </a:cubicBezTo>
                    <a:cubicBezTo>
                      <a:pt x="2474" y="3648"/>
                      <a:pt x="3711" y="2442"/>
                      <a:pt x="5424" y="1459"/>
                    </a:cubicBezTo>
                    <a:cubicBezTo>
                      <a:pt x="7137" y="444"/>
                      <a:pt x="8786" y="0"/>
                      <a:pt x="10784" y="0"/>
                    </a:cubicBezTo>
                    <a:cubicBezTo>
                      <a:pt x="12782" y="0"/>
                      <a:pt x="14463" y="444"/>
                      <a:pt x="16208" y="1459"/>
                    </a:cubicBezTo>
                    <a:cubicBezTo>
                      <a:pt x="17952" y="2442"/>
                      <a:pt x="19158" y="3648"/>
                      <a:pt x="20141" y="5392"/>
                    </a:cubicBezTo>
                    <a:cubicBezTo>
                      <a:pt x="21156" y="7137"/>
                      <a:pt x="21600" y="8818"/>
                      <a:pt x="21600" y="10816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4563394" y="5571396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24" y="14453"/>
                      <a:pt x="20139" y="16168"/>
                    </a:cubicBezTo>
                    <a:cubicBezTo>
                      <a:pt x="19122" y="17884"/>
                      <a:pt x="17884" y="19122"/>
                      <a:pt x="16168" y="20139"/>
                    </a:cubicBezTo>
                    <a:cubicBezTo>
                      <a:pt x="14453" y="21124"/>
                      <a:pt x="12801" y="21600"/>
                      <a:pt x="10800" y="21600"/>
                    </a:cubicBezTo>
                    <a:cubicBezTo>
                      <a:pt x="8799" y="21600"/>
                      <a:pt x="7115" y="21124"/>
                      <a:pt x="5368" y="20139"/>
                    </a:cubicBezTo>
                    <a:cubicBezTo>
                      <a:pt x="3653" y="19122"/>
                      <a:pt x="2414" y="17884"/>
                      <a:pt x="1429" y="16168"/>
                    </a:cubicBezTo>
                    <a:cubicBezTo>
                      <a:pt x="413" y="14453"/>
                      <a:pt x="0" y="12801"/>
                      <a:pt x="0" y="10800"/>
                    </a:cubicBezTo>
                    <a:cubicBezTo>
                      <a:pt x="0" y="8799"/>
                      <a:pt x="413" y="7084"/>
                      <a:pt x="1429" y="5368"/>
                    </a:cubicBezTo>
                    <a:cubicBezTo>
                      <a:pt x="2414" y="3653"/>
                      <a:pt x="3653" y="2414"/>
                      <a:pt x="5368" y="1429"/>
                    </a:cubicBezTo>
                    <a:cubicBezTo>
                      <a:pt x="7115" y="413"/>
                      <a:pt x="8799" y="0"/>
                      <a:pt x="10800" y="0"/>
                    </a:cubicBezTo>
                    <a:cubicBezTo>
                      <a:pt x="12801" y="0"/>
                      <a:pt x="14453" y="413"/>
                      <a:pt x="16168" y="1429"/>
                    </a:cubicBezTo>
                    <a:cubicBezTo>
                      <a:pt x="17884" y="2414"/>
                      <a:pt x="19122" y="3653"/>
                      <a:pt x="20139" y="5368"/>
                    </a:cubicBezTo>
                    <a:cubicBezTo>
                      <a:pt x="21124" y="7084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5125830" y="5133134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55" y="14453"/>
                      <a:pt x="20168" y="16200"/>
                    </a:cubicBezTo>
                    <a:cubicBezTo>
                      <a:pt x="19182" y="17915"/>
                      <a:pt x="17942" y="19186"/>
                      <a:pt x="16224" y="20171"/>
                    </a:cubicBezTo>
                    <a:cubicBezTo>
                      <a:pt x="14506" y="21155"/>
                      <a:pt x="12788" y="21600"/>
                      <a:pt x="10816" y="21600"/>
                    </a:cubicBezTo>
                    <a:cubicBezTo>
                      <a:pt x="8844" y="21600"/>
                      <a:pt x="7094" y="21155"/>
                      <a:pt x="5376" y="20171"/>
                    </a:cubicBezTo>
                    <a:cubicBezTo>
                      <a:pt x="3658" y="19186"/>
                      <a:pt x="2449" y="17915"/>
                      <a:pt x="1432" y="16200"/>
                    </a:cubicBezTo>
                    <a:cubicBezTo>
                      <a:pt x="445" y="14453"/>
                      <a:pt x="0" y="12801"/>
                      <a:pt x="0" y="10800"/>
                    </a:cubicBezTo>
                    <a:cubicBezTo>
                      <a:pt x="0" y="8799"/>
                      <a:pt x="445" y="7115"/>
                      <a:pt x="1432" y="5368"/>
                    </a:cubicBezTo>
                    <a:cubicBezTo>
                      <a:pt x="2449" y="3653"/>
                      <a:pt x="3658" y="2414"/>
                      <a:pt x="5376" y="1429"/>
                    </a:cubicBezTo>
                    <a:cubicBezTo>
                      <a:pt x="7094" y="413"/>
                      <a:pt x="8812" y="0"/>
                      <a:pt x="10816" y="0"/>
                    </a:cubicBezTo>
                    <a:cubicBezTo>
                      <a:pt x="12788" y="0"/>
                      <a:pt x="14506" y="413"/>
                      <a:pt x="16224" y="1429"/>
                    </a:cubicBezTo>
                    <a:cubicBezTo>
                      <a:pt x="17942" y="2414"/>
                      <a:pt x="19182" y="3653"/>
                      <a:pt x="20168" y="5368"/>
                    </a:cubicBezTo>
                    <a:cubicBezTo>
                      <a:pt x="21155" y="7115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27" name="Shape 127"/>
              <p:cNvSpPr/>
              <p:nvPr/>
            </p:nvSpPr>
            <p:spPr>
              <a:xfrm>
                <a:off x="5522090" y="4534177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55" y="14516"/>
                      <a:pt x="20168" y="16232"/>
                    </a:cubicBezTo>
                    <a:cubicBezTo>
                      <a:pt x="19182" y="17947"/>
                      <a:pt x="17942" y="19186"/>
                      <a:pt x="16224" y="20171"/>
                    </a:cubicBezTo>
                    <a:cubicBezTo>
                      <a:pt x="14506" y="21187"/>
                      <a:pt x="12756" y="21600"/>
                      <a:pt x="10784" y="21600"/>
                    </a:cubicBezTo>
                    <a:cubicBezTo>
                      <a:pt x="8812" y="21600"/>
                      <a:pt x="7094" y="21187"/>
                      <a:pt x="5376" y="20171"/>
                    </a:cubicBezTo>
                    <a:cubicBezTo>
                      <a:pt x="3658" y="19186"/>
                      <a:pt x="2418" y="17947"/>
                      <a:pt x="1432" y="16232"/>
                    </a:cubicBezTo>
                    <a:cubicBezTo>
                      <a:pt x="445" y="14516"/>
                      <a:pt x="0" y="12801"/>
                      <a:pt x="0" y="10800"/>
                    </a:cubicBezTo>
                    <a:cubicBezTo>
                      <a:pt x="0" y="8799"/>
                      <a:pt x="445" y="7147"/>
                      <a:pt x="1432" y="5432"/>
                    </a:cubicBezTo>
                    <a:cubicBezTo>
                      <a:pt x="2418" y="3716"/>
                      <a:pt x="3658" y="2478"/>
                      <a:pt x="5376" y="1461"/>
                    </a:cubicBezTo>
                    <a:cubicBezTo>
                      <a:pt x="7094" y="476"/>
                      <a:pt x="8812" y="0"/>
                      <a:pt x="10784" y="0"/>
                    </a:cubicBezTo>
                    <a:cubicBezTo>
                      <a:pt x="12788" y="0"/>
                      <a:pt x="14506" y="476"/>
                      <a:pt x="16224" y="1461"/>
                    </a:cubicBezTo>
                    <a:cubicBezTo>
                      <a:pt x="17942" y="2478"/>
                      <a:pt x="19182" y="3716"/>
                      <a:pt x="20168" y="5432"/>
                    </a:cubicBezTo>
                    <a:cubicBezTo>
                      <a:pt x="21155" y="7147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5710178" y="3823829"/>
                <a:ext cx="282636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769"/>
                      <a:pt x="21124" y="14485"/>
                      <a:pt x="20109" y="16200"/>
                    </a:cubicBezTo>
                    <a:cubicBezTo>
                      <a:pt x="19126" y="17915"/>
                      <a:pt x="17889" y="19154"/>
                      <a:pt x="16176" y="20139"/>
                    </a:cubicBezTo>
                    <a:cubicBezTo>
                      <a:pt x="14463" y="21124"/>
                      <a:pt x="12782" y="21600"/>
                      <a:pt x="10816" y="21600"/>
                    </a:cubicBezTo>
                    <a:cubicBezTo>
                      <a:pt x="8818" y="21600"/>
                      <a:pt x="7105" y="21124"/>
                      <a:pt x="5392" y="20139"/>
                    </a:cubicBezTo>
                    <a:cubicBezTo>
                      <a:pt x="3679" y="19154"/>
                      <a:pt x="2442" y="17915"/>
                      <a:pt x="1427" y="16200"/>
                    </a:cubicBezTo>
                    <a:cubicBezTo>
                      <a:pt x="444" y="14485"/>
                      <a:pt x="0" y="12769"/>
                      <a:pt x="0" y="10800"/>
                    </a:cubicBezTo>
                    <a:cubicBezTo>
                      <a:pt x="0" y="8831"/>
                      <a:pt x="444" y="7084"/>
                      <a:pt x="1427" y="5368"/>
                    </a:cubicBezTo>
                    <a:cubicBezTo>
                      <a:pt x="2442" y="3653"/>
                      <a:pt x="3679" y="2414"/>
                      <a:pt x="5392" y="1429"/>
                    </a:cubicBezTo>
                    <a:cubicBezTo>
                      <a:pt x="7105" y="445"/>
                      <a:pt x="8818" y="0"/>
                      <a:pt x="10816" y="0"/>
                    </a:cubicBezTo>
                    <a:cubicBezTo>
                      <a:pt x="12782" y="0"/>
                      <a:pt x="14463" y="445"/>
                      <a:pt x="16176" y="1429"/>
                    </a:cubicBezTo>
                    <a:cubicBezTo>
                      <a:pt x="17889" y="2414"/>
                      <a:pt x="19126" y="3653"/>
                      <a:pt x="20109" y="5368"/>
                    </a:cubicBezTo>
                    <a:cubicBezTo>
                      <a:pt x="21124" y="7084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5649917" y="3073307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788"/>
                      <a:pt x="21155" y="14506"/>
                      <a:pt x="20171" y="16224"/>
                    </a:cubicBezTo>
                    <a:cubicBezTo>
                      <a:pt x="19186" y="17942"/>
                      <a:pt x="17915" y="19182"/>
                      <a:pt x="16168" y="20168"/>
                    </a:cubicBezTo>
                    <a:cubicBezTo>
                      <a:pt x="14453" y="21186"/>
                      <a:pt x="12801" y="21600"/>
                      <a:pt x="10800" y="21600"/>
                    </a:cubicBezTo>
                    <a:cubicBezTo>
                      <a:pt x="8799" y="21600"/>
                      <a:pt x="7147" y="21186"/>
                      <a:pt x="5400" y="20168"/>
                    </a:cubicBezTo>
                    <a:cubicBezTo>
                      <a:pt x="3685" y="19182"/>
                      <a:pt x="2414" y="17942"/>
                      <a:pt x="1429" y="16224"/>
                    </a:cubicBezTo>
                    <a:cubicBezTo>
                      <a:pt x="413" y="14506"/>
                      <a:pt x="0" y="12788"/>
                      <a:pt x="0" y="10816"/>
                    </a:cubicBezTo>
                    <a:cubicBezTo>
                      <a:pt x="0" y="8844"/>
                      <a:pt x="413" y="7094"/>
                      <a:pt x="1429" y="5376"/>
                    </a:cubicBezTo>
                    <a:cubicBezTo>
                      <a:pt x="2414" y="3658"/>
                      <a:pt x="3685" y="2449"/>
                      <a:pt x="5400" y="1432"/>
                    </a:cubicBezTo>
                    <a:cubicBezTo>
                      <a:pt x="7147" y="445"/>
                      <a:pt x="8799" y="0"/>
                      <a:pt x="10800" y="0"/>
                    </a:cubicBezTo>
                    <a:cubicBezTo>
                      <a:pt x="12801" y="0"/>
                      <a:pt x="14453" y="445"/>
                      <a:pt x="16168" y="1432"/>
                    </a:cubicBezTo>
                    <a:cubicBezTo>
                      <a:pt x="17915" y="2449"/>
                      <a:pt x="19186" y="3658"/>
                      <a:pt x="20171" y="5376"/>
                    </a:cubicBezTo>
                    <a:cubicBezTo>
                      <a:pt x="21155" y="7094"/>
                      <a:pt x="21600" y="8812"/>
                      <a:pt x="21600" y="10816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5355917" y="2412262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782"/>
                      <a:pt x="21124" y="14463"/>
                      <a:pt x="20109" y="16176"/>
                    </a:cubicBezTo>
                    <a:cubicBezTo>
                      <a:pt x="19126" y="17889"/>
                      <a:pt x="17889" y="19126"/>
                      <a:pt x="16176" y="20109"/>
                    </a:cubicBezTo>
                    <a:cubicBezTo>
                      <a:pt x="14463" y="21124"/>
                      <a:pt x="12782" y="21600"/>
                      <a:pt x="10816" y="21600"/>
                    </a:cubicBezTo>
                    <a:cubicBezTo>
                      <a:pt x="8818" y="21600"/>
                      <a:pt x="7105" y="21124"/>
                      <a:pt x="5392" y="20109"/>
                    </a:cubicBezTo>
                    <a:cubicBezTo>
                      <a:pt x="3679" y="19126"/>
                      <a:pt x="2442" y="17889"/>
                      <a:pt x="1427" y="16176"/>
                    </a:cubicBezTo>
                    <a:cubicBezTo>
                      <a:pt x="444" y="14463"/>
                      <a:pt x="0" y="12782"/>
                      <a:pt x="0" y="10816"/>
                    </a:cubicBezTo>
                    <a:cubicBezTo>
                      <a:pt x="0" y="8818"/>
                      <a:pt x="444" y="7105"/>
                      <a:pt x="1427" y="5392"/>
                    </a:cubicBezTo>
                    <a:cubicBezTo>
                      <a:pt x="2442" y="3648"/>
                      <a:pt x="3679" y="2442"/>
                      <a:pt x="5392" y="1459"/>
                    </a:cubicBezTo>
                    <a:cubicBezTo>
                      <a:pt x="7105" y="444"/>
                      <a:pt x="8818" y="0"/>
                      <a:pt x="10816" y="0"/>
                    </a:cubicBezTo>
                    <a:cubicBezTo>
                      <a:pt x="12751" y="0"/>
                      <a:pt x="14463" y="444"/>
                      <a:pt x="16176" y="1459"/>
                    </a:cubicBezTo>
                    <a:cubicBezTo>
                      <a:pt x="17889" y="2442"/>
                      <a:pt x="19126" y="3648"/>
                      <a:pt x="20109" y="5392"/>
                    </a:cubicBezTo>
                    <a:cubicBezTo>
                      <a:pt x="21124" y="7105"/>
                      <a:pt x="21600" y="8818"/>
                      <a:pt x="21600" y="10816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4875655" y="1884523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782"/>
                      <a:pt x="21156" y="14463"/>
                      <a:pt x="20173" y="16176"/>
                    </a:cubicBezTo>
                    <a:cubicBezTo>
                      <a:pt x="19189" y="17889"/>
                      <a:pt x="17921" y="19126"/>
                      <a:pt x="16176" y="20109"/>
                    </a:cubicBezTo>
                    <a:cubicBezTo>
                      <a:pt x="14463" y="21124"/>
                      <a:pt x="12782" y="21600"/>
                      <a:pt x="10816" y="21600"/>
                    </a:cubicBezTo>
                    <a:cubicBezTo>
                      <a:pt x="8818" y="21600"/>
                      <a:pt x="7137" y="21124"/>
                      <a:pt x="5392" y="20109"/>
                    </a:cubicBezTo>
                    <a:cubicBezTo>
                      <a:pt x="3648" y="19126"/>
                      <a:pt x="2442" y="17889"/>
                      <a:pt x="1459" y="16176"/>
                    </a:cubicBezTo>
                    <a:cubicBezTo>
                      <a:pt x="444" y="14463"/>
                      <a:pt x="0" y="12782"/>
                      <a:pt x="0" y="10816"/>
                    </a:cubicBezTo>
                    <a:cubicBezTo>
                      <a:pt x="0" y="8818"/>
                      <a:pt x="444" y="7105"/>
                      <a:pt x="1459" y="5392"/>
                    </a:cubicBezTo>
                    <a:cubicBezTo>
                      <a:pt x="2442" y="3679"/>
                      <a:pt x="3648" y="2442"/>
                      <a:pt x="5392" y="1427"/>
                    </a:cubicBezTo>
                    <a:cubicBezTo>
                      <a:pt x="7137" y="444"/>
                      <a:pt x="8818" y="0"/>
                      <a:pt x="10816" y="0"/>
                    </a:cubicBezTo>
                    <a:cubicBezTo>
                      <a:pt x="12782" y="0"/>
                      <a:pt x="14463" y="444"/>
                      <a:pt x="16176" y="1427"/>
                    </a:cubicBezTo>
                    <a:cubicBezTo>
                      <a:pt x="17921" y="2442"/>
                      <a:pt x="19189" y="3679"/>
                      <a:pt x="20173" y="5392"/>
                    </a:cubicBezTo>
                    <a:cubicBezTo>
                      <a:pt x="21156" y="7105"/>
                      <a:pt x="21600" y="8818"/>
                      <a:pt x="21600" y="10816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245655" y="1537566"/>
                <a:ext cx="280800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55" y="14463"/>
                      <a:pt x="20171" y="16176"/>
                    </a:cubicBezTo>
                    <a:cubicBezTo>
                      <a:pt x="19186" y="17889"/>
                      <a:pt x="17947" y="19126"/>
                      <a:pt x="16232" y="20109"/>
                    </a:cubicBezTo>
                    <a:cubicBezTo>
                      <a:pt x="14485" y="21093"/>
                      <a:pt x="12801" y="21600"/>
                      <a:pt x="10800" y="21600"/>
                    </a:cubicBezTo>
                    <a:cubicBezTo>
                      <a:pt x="8799" y="21600"/>
                      <a:pt x="7115" y="21093"/>
                      <a:pt x="5400" y="20109"/>
                    </a:cubicBezTo>
                    <a:cubicBezTo>
                      <a:pt x="3685" y="19126"/>
                      <a:pt x="2446" y="17889"/>
                      <a:pt x="1461" y="16176"/>
                    </a:cubicBezTo>
                    <a:cubicBezTo>
                      <a:pt x="476" y="14463"/>
                      <a:pt x="0" y="12782"/>
                      <a:pt x="0" y="10784"/>
                    </a:cubicBezTo>
                    <a:cubicBezTo>
                      <a:pt x="0" y="8818"/>
                      <a:pt x="476" y="7105"/>
                      <a:pt x="1461" y="5392"/>
                    </a:cubicBezTo>
                    <a:cubicBezTo>
                      <a:pt x="2446" y="3648"/>
                      <a:pt x="3685" y="2442"/>
                      <a:pt x="5400" y="1427"/>
                    </a:cubicBezTo>
                    <a:cubicBezTo>
                      <a:pt x="7115" y="444"/>
                      <a:pt x="8799" y="0"/>
                      <a:pt x="10800" y="0"/>
                    </a:cubicBezTo>
                    <a:cubicBezTo>
                      <a:pt x="12801" y="0"/>
                      <a:pt x="14485" y="444"/>
                      <a:pt x="16232" y="1427"/>
                    </a:cubicBezTo>
                    <a:cubicBezTo>
                      <a:pt x="17947" y="2442"/>
                      <a:pt x="19186" y="3648"/>
                      <a:pt x="20171" y="5392"/>
                    </a:cubicBezTo>
                    <a:cubicBezTo>
                      <a:pt x="21155" y="7105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3511567" y="1409740"/>
                <a:ext cx="280800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55" y="14495"/>
                      <a:pt x="20171" y="16208"/>
                    </a:cubicBezTo>
                    <a:cubicBezTo>
                      <a:pt x="19186" y="17921"/>
                      <a:pt x="17947" y="19158"/>
                      <a:pt x="16232" y="20173"/>
                    </a:cubicBezTo>
                    <a:cubicBezTo>
                      <a:pt x="14485" y="21156"/>
                      <a:pt x="12801" y="21600"/>
                      <a:pt x="10800" y="21600"/>
                    </a:cubicBezTo>
                    <a:cubicBezTo>
                      <a:pt x="8799" y="21600"/>
                      <a:pt x="7147" y="21156"/>
                      <a:pt x="5400" y="20173"/>
                    </a:cubicBezTo>
                    <a:cubicBezTo>
                      <a:pt x="3685" y="19158"/>
                      <a:pt x="2446" y="17921"/>
                      <a:pt x="1461" y="16208"/>
                    </a:cubicBezTo>
                    <a:cubicBezTo>
                      <a:pt x="476" y="14495"/>
                      <a:pt x="0" y="12782"/>
                      <a:pt x="0" y="10784"/>
                    </a:cubicBezTo>
                    <a:cubicBezTo>
                      <a:pt x="0" y="8818"/>
                      <a:pt x="476" y="7137"/>
                      <a:pt x="1461" y="5424"/>
                    </a:cubicBezTo>
                    <a:cubicBezTo>
                      <a:pt x="2446" y="3711"/>
                      <a:pt x="3685" y="2474"/>
                      <a:pt x="5400" y="1491"/>
                    </a:cubicBezTo>
                    <a:cubicBezTo>
                      <a:pt x="7147" y="476"/>
                      <a:pt x="8799" y="0"/>
                      <a:pt x="10800" y="0"/>
                    </a:cubicBezTo>
                    <a:cubicBezTo>
                      <a:pt x="12801" y="0"/>
                      <a:pt x="14485" y="476"/>
                      <a:pt x="16232" y="1491"/>
                    </a:cubicBezTo>
                    <a:cubicBezTo>
                      <a:pt x="17947" y="2474"/>
                      <a:pt x="19186" y="3711"/>
                      <a:pt x="20171" y="5424"/>
                    </a:cubicBezTo>
                    <a:cubicBezTo>
                      <a:pt x="21155" y="7137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1435305" y="3235179"/>
                <a:ext cx="4294566" cy="714228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9792" extrusionOk="0">
                    <a:moveTo>
                      <a:pt x="21600" y="9065"/>
                    </a:moveTo>
                    <a:cubicBezTo>
                      <a:pt x="21600" y="9065"/>
                      <a:pt x="12513" y="-11808"/>
                      <a:pt x="0" y="9792"/>
                    </a:cubicBezTo>
                  </a:path>
                </a:pathLst>
              </a:custGeom>
              <a:noFill/>
              <a:ln w="12700" cap="flat" cmpd="sng">
                <a:solidFill>
                  <a:srgbClr val="F8AD9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3438304" y="1407825"/>
            <a:ext cx="20364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675" tIns="17675" rIns="17675" bIns="17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ress Start 2P"/>
              <a:buNone/>
            </a:pPr>
            <a:r>
              <a:rPr lang="en-US" sz="3900" b="0" i="0" u="none" strike="noStrike" cap="none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DSNP</a:t>
            </a: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565164" y="2353587"/>
            <a:ext cx="5821256" cy="1654452"/>
            <a:chOff x="2226010" y="5119177"/>
            <a:chExt cx="8279121" cy="2823598"/>
          </a:xfrm>
        </p:grpSpPr>
        <p:sp>
          <p:nvSpPr>
            <p:cNvPr id="141" name="Shape 141"/>
            <p:cNvSpPr txBox="1"/>
            <p:nvPr/>
          </p:nvSpPr>
          <p:spPr>
            <a:xfrm>
              <a:off x="2605416" y="5119177"/>
              <a:ext cx="7816955" cy="6711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075" tIns="27075" rIns="27075" bIns="27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Roboto"/>
                <a:buNone/>
              </a:pPr>
              <a:r>
                <a:rPr lang="en-US" sz="22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Decentralized Session Negotiation Protocol</a:t>
              </a:r>
              <a:endParaRPr/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x="3081715" y="6088432"/>
              <a:ext cx="6708033" cy="1248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075" tIns="27075" rIns="27075" bIns="27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EFEF"/>
                </a:buClr>
                <a:buSzPts val="2200"/>
                <a:buFont typeface="Roboto"/>
                <a:buNone/>
              </a:pPr>
              <a:r>
                <a:rPr lang="en-US" sz="2200" b="0" i="0" u="sng" strike="noStrike" cap="none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3"/>
                </a:rPr>
                <a:t>https://github.com/Patrickdlg/bDsnp</a:t>
              </a:r>
              <a:endParaRPr sz="2200" b="0" i="0" u="none" strike="noStrike" cap="non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Helvetica Neue Light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43" name="Shape 143"/>
            <p:cNvSpPr txBox="1"/>
            <p:nvPr/>
          </p:nvSpPr>
          <p:spPr>
            <a:xfrm>
              <a:off x="2827478" y="7271596"/>
              <a:ext cx="7677653" cy="6711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075" tIns="27075" rIns="27075" bIns="27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Roboto"/>
                <a:buNone/>
              </a:pPr>
              <a:r>
                <a:rPr lang="en-US" sz="22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An Open Source </a:t>
              </a:r>
              <a:r>
                <a:rPr lang="en-US" sz="2200">
                  <a:latin typeface="Roboto"/>
                  <a:ea typeface="Roboto"/>
                  <a:cs typeface="Roboto"/>
                  <a:sym typeface="Roboto"/>
                </a:rPr>
                <a:t>DSNP</a:t>
              </a:r>
              <a:r>
                <a:rPr lang="en-US" sz="22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Plugin </a:t>
              </a:r>
              <a:r>
                <a:rPr lang="en-US" sz="2200">
                  <a:latin typeface="Roboto"/>
                  <a:ea typeface="Roboto"/>
                  <a:cs typeface="Roboto"/>
                  <a:sym typeface="Roboto"/>
                </a:rPr>
                <a:t>for</a:t>
              </a:r>
              <a:r>
                <a:rPr lang="en-US" sz="22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200" b="1" i="0" u="none" strike="noStrike" cap="none">
                  <a:solidFill>
                    <a:srgbClr val="024C90"/>
                  </a:solidFill>
                  <a:latin typeface="Roboto"/>
                  <a:ea typeface="Roboto"/>
                  <a:cs typeface="Roboto"/>
                  <a:sym typeface="Roboto"/>
                </a:rPr>
                <a:t>Bcoin </a:t>
              </a:r>
              <a:endParaRPr sz="2200" b="1" i="0" u="none" strike="noStrike" cap="none">
                <a:solidFill>
                  <a:srgbClr val="024C9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2226010" y="7318217"/>
              <a:ext cx="583195" cy="583045"/>
            </a:xfrm>
            <a:custGeom>
              <a:avLst/>
              <a:gdLst/>
              <a:ahLst/>
              <a:cxnLst/>
              <a:rect l="0" t="0" r="0" b="0"/>
              <a:pathLst>
                <a:path w="21589" h="21583" extrusionOk="0">
                  <a:moveTo>
                    <a:pt x="19131" y="18476"/>
                  </a:moveTo>
                  <a:cubicBezTo>
                    <a:pt x="19149" y="18709"/>
                    <a:pt x="19131" y="18997"/>
                    <a:pt x="19059" y="19248"/>
                  </a:cubicBezTo>
                  <a:lnTo>
                    <a:pt x="16817" y="17183"/>
                  </a:lnTo>
                  <a:lnTo>
                    <a:pt x="14790" y="19392"/>
                  </a:lnTo>
                  <a:lnTo>
                    <a:pt x="17068" y="21438"/>
                  </a:lnTo>
                  <a:cubicBezTo>
                    <a:pt x="16799" y="21528"/>
                    <a:pt x="16548" y="21582"/>
                    <a:pt x="16279" y="21582"/>
                  </a:cubicBezTo>
                  <a:cubicBezTo>
                    <a:pt x="15507" y="21600"/>
                    <a:pt x="14843" y="21367"/>
                    <a:pt x="14251" y="20846"/>
                  </a:cubicBezTo>
                  <a:cubicBezTo>
                    <a:pt x="13677" y="20307"/>
                    <a:pt x="13372" y="19661"/>
                    <a:pt x="13354" y="18889"/>
                  </a:cubicBezTo>
                  <a:cubicBezTo>
                    <a:pt x="13354" y="18601"/>
                    <a:pt x="13372" y="18296"/>
                    <a:pt x="13444" y="18045"/>
                  </a:cubicBezTo>
                  <a:lnTo>
                    <a:pt x="12888" y="17524"/>
                  </a:lnTo>
                  <a:lnTo>
                    <a:pt x="9641" y="14544"/>
                  </a:lnTo>
                  <a:lnTo>
                    <a:pt x="4115" y="20630"/>
                  </a:lnTo>
                  <a:cubicBezTo>
                    <a:pt x="3774" y="21097"/>
                    <a:pt x="3254" y="21385"/>
                    <a:pt x="2662" y="21385"/>
                  </a:cubicBezTo>
                  <a:cubicBezTo>
                    <a:pt x="1693" y="21385"/>
                    <a:pt x="922" y="20612"/>
                    <a:pt x="922" y="19643"/>
                  </a:cubicBezTo>
                  <a:cubicBezTo>
                    <a:pt x="922" y="19122"/>
                    <a:pt x="1119" y="18655"/>
                    <a:pt x="1532" y="18296"/>
                  </a:cubicBezTo>
                  <a:lnTo>
                    <a:pt x="7273" y="12335"/>
                  </a:lnTo>
                  <a:lnTo>
                    <a:pt x="3792" y="9175"/>
                  </a:lnTo>
                  <a:cubicBezTo>
                    <a:pt x="3505" y="9301"/>
                    <a:pt x="3200" y="9373"/>
                    <a:pt x="2949" y="9373"/>
                  </a:cubicBezTo>
                  <a:cubicBezTo>
                    <a:pt x="2178" y="9391"/>
                    <a:pt x="1496" y="9139"/>
                    <a:pt x="922" y="8636"/>
                  </a:cubicBezTo>
                  <a:cubicBezTo>
                    <a:pt x="330" y="8116"/>
                    <a:pt x="43" y="7487"/>
                    <a:pt x="7" y="6679"/>
                  </a:cubicBezTo>
                  <a:cubicBezTo>
                    <a:pt x="-11" y="6446"/>
                    <a:pt x="7" y="6177"/>
                    <a:pt x="79" y="5907"/>
                  </a:cubicBezTo>
                  <a:lnTo>
                    <a:pt x="2339" y="7954"/>
                  </a:lnTo>
                  <a:lnTo>
                    <a:pt x="4348" y="5764"/>
                  </a:lnTo>
                  <a:lnTo>
                    <a:pt x="2088" y="3699"/>
                  </a:lnTo>
                  <a:cubicBezTo>
                    <a:pt x="2321" y="3627"/>
                    <a:pt x="2608" y="3555"/>
                    <a:pt x="2859" y="3555"/>
                  </a:cubicBezTo>
                  <a:cubicBezTo>
                    <a:pt x="3631" y="3537"/>
                    <a:pt x="4313" y="3771"/>
                    <a:pt x="4887" y="4291"/>
                  </a:cubicBezTo>
                  <a:cubicBezTo>
                    <a:pt x="5479" y="4812"/>
                    <a:pt x="5784" y="5476"/>
                    <a:pt x="5802" y="6248"/>
                  </a:cubicBezTo>
                  <a:cubicBezTo>
                    <a:pt x="5820" y="6518"/>
                    <a:pt x="5802" y="6769"/>
                    <a:pt x="5730" y="7038"/>
                  </a:cubicBezTo>
                  <a:lnTo>
                    <a:pt x="9318" y="10306"/>
                  </a:lnTo>
                  <a:lnTo>
                    <a:pt x="11919" y="7487"/>
                  </a:lnTo>
                  <a:lnTo>
                    <a:pt x="8026" y="4022"/>
                  </a:lnTo>
                  <a:lnTo>
                    <a:pt x="11560" y="0"/>
                  </a:lnTo>
                  <a:lnTo>
                    <a:pt x="21589" y="8852"/>
                  </a:lnTo>
                  <a:lnTo>
                    <a:pt x="18055" y="12892"/>
                  </a:lnTo>
                  <a:lnTo>
                    <a:pt x="14036" y="9337"/>
                  </a:lnTo>
                  <a:lnTo>
                    <a:pt x="11507" y="12317"/>
                  </a:lnTo>
                  <a:lnTo>
                    <a:pt x="15436" y="15908"/>
                  </a:lnTo>
                  <a:cubicBezTo>
                    <a:pt x="15705" y="15818"/>
                    <a:pt x="15956" y="15765"/>
                    <a:pt x="16225" y="15765"/>
                  </a:cubicBezTo>
                  <a:cubicBezTo>
                    <a:pt x="16996" y="15729"/>
                    <a:pt x="17660" y="15980"/>
                    <a:pt x="18252" y="16483"/>
                  </a:cubicBezTo>
                  <a:cubicBezTo>
                    <a:pt x="18808" y="17021"/>
                    <a:pt x="19113" y="17686"/>
                    <a:pt x="19131" y="18476"/>
                  </a:cubicBezTo>
                </a:path>
              </a:pathLst>
            </a:custGeom>
            <a:solidFill>
              <a:srgbClr val="355C7D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7076381" y="5145420"/>
            <a:ext cx="1937611" cy="481745"/>
            <a:chOff x="6923981" y="5145420"/>
            <a:chExt cx="1937611" cy="481745"/>
          </a:xfrm>
        </p:grpSpPr>
        <p:sp>
          <p:nvSpPr>
            <p:cNvPr id="146" name="Shape 146"/>
            <p:cNvSpPr txBox="1"/>
            <p:nvPr/>
          </p:nvSpPr>
          <p:spPr>
            <a:xfrm>
              <a:off x="7546992" y="5213912"/>
              <a:ext cx="1314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675" tIns="17675" rIns="17675" bIns="17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Roboto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@dsnprotocol</a:t>
              </a:r>
              <a:endPara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7" name="Shape 147"/>
            <p:cNvGrpSpPr/>
            <p:nvPr/>
          </p:nvGrpSpPr>
          <p:grpSpPr>
            <a:xfrm>
              <a:off x="6923981" y="5145420"/>
              <a:ext cx="579748" cy="481745"/>
              <a:chOff x="1294696" y="1409740"/>
              <a:chExt cx="4698118" cy="4681683"/>
            </a:xfrm>
          </p:grpSpPr>
          <p:sp>
            <p:nvSpPr>
              <p:cNvPr id="148" name="Shape 148"/>
              <p:cNvSpPr/>
              <p:nvPr/>
            </p:nvSpPr>
            <p:spPr>
              <a:xfrm>
                <a:off x="3648242" y="1583218"/>
                <a:ext cx="361452" cy="4367574"/>
              </a:xfrm>
              <a:custGeom>
                <a:avLst/>
                <a:gdLst/>
                <a:ahLst/>
                <a:cxnLst/>
                <a:rect l="0" t="0" r="0" b="0"/>
                <a:pathLst>
                  <a:path w="16847" h="21600" extrusionOk="0">
                    <a:moveTo>
                      <a:pt x="584" y="0"/>
                    </a:moveTo>
                    <a:cubicBezTo>
                      <a:pt x="584" y="0"/>
                      <a:pt x="-4753" y="16939"/>
                      <a:pt x="16847" y="21600"/>
                    </a:cubicBezTo>
                  </a:path>
                </a:pathLst>
              </a:custGeom>
              <a:noFill/>
              <a:ln w="12700" cap="flat" cmpd="sng">
                <a:solidFill>
                  <a:srgbClr val="D16E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x="3230350" y="1561305"/>
                <a:ext cx="430811" cy="4395006"/>
              </a:xfrm>
              <a:custGeom>
                <a:avLst/>
                <a:gdLst/>
                <a:ahLst/>
                <a:cxnLst/>
                <a:rect l="0" t="0" r="0" b="0"/>
                <a:pathLst>
                  <a:path w="17229" h="21600" extrusionOk="0">
                    <a:moveTo>
                      <a:pt x="16767" y="0"/>
                    </a:moveTo>
                    <a:cubicBezTo>
                      <a:pt x="16767" y="0"/>
                      <a:pt x="21600" y="17339"/>
                      <a:pt x="0" y="21600"/>
                    </a:cubicBezTo>
                  </a:path>
                </a:pathLst>
              </a:custGeom>
              <a:noFill/>
              <a:ln w="12700" cap="flat" cmpd="sng">
                <a:solidFill>
                  <a:srgbClr val="D16E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x="3666785" y="1654436"/>
                <a:ext cx="1604718" cy="3631662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21600"/>
                    </a:moveTo>
                    <a:cubicBezTo>
                      <a:pt x="21600" y="21600"/>
                      <a:pt x="0" y="13135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rgbClr val="355C7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1603305" y="1544870"/>
                <a:ext cx="2050272" cy="3145932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0" y="21600"/>
                    </a:moveTo>
                    <a:cubicBezTo>
                      <a:pt x="0" y="21600"/>
                      <a:pt x="21600" y="16656"/>
                      <a:pt x="21600" y="0"/>
                    </a:cubicBezTo>
                  </a:path>
                </a:pathLst>
              </a:custGeom>
              <a:noFill/>
              <a:ln w="12700" cap="flat" cmpd="sng">
                <a:solidFill>
                  <a:srgbClr val="355C7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52" name="Shape 152"/>
              <p:cNvSpPr/>
              <p:nvPr/>
            </p:nvSpPr>
            <p:spPr>
              <a:xfrm>
                <a:off x="2280784" y="1754871"/>
                <a:ext cx="2084994" cy="467515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12133" extrusionOk="0">
                    <a:moveTo>
                      <a:pt x="21600" y="0"/>
                    </a:moveTo>
                    <a:cubicBezTo>
                      <a:pt x="21600" y="0"/>
                      <a:pt x="12753" y="21600"/>
                      <a:pt x="0" y="7161"/>
                    </a:cubicBezTo>
                  </a:path>
                </a:pathLst>
              </a:custGeom>
              <a:noFill/>
              <a:ln w="127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53" name="Shape 153"/>
              <p:cNvSpPr/>
              <p:nvPr/>
            </p:nvSpPr>
            <p:spPr>
              <a:xfrm>
                <a:off x="4606399" y="2041567"/>
                <a:ext cx="993786" cy="2647404"/>
              </a:xfrm>
              <a:custGeom>
                <a:avLst/>
                <a:gdLst/>
                <a:ahLst/>
                <a:cxnLst/>
                <a:rect l="0" t="0" r="0" b="0"/>
                <a:pathLst>
                  <a:path w="11781" h="21600" extrusionOk="0">
                    <a:moveTo>
                      <a:pt x="4890" y="0"/>
                    </a:moveTo>
                    <a:cubicBezTo>
                      <a:pt x="4890" y="0"/>
                      <a:pt x="-9819" y="12965"/>
                      <a:pt x="11781" y="21600"/>
                    </a:cubicBezTo>
                  </a:path>
                </a:pathLst>
              </a:custGeom>
              <a:noFill/>
              <a:ln w="12700" cap="flat" cmpd="sng">
                <a:solidFill>
                  <a:srgbClr val="355C7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1512001" y="2576611"/>
                <a:ext cx="3978612" cy="90814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13104" extrusionOk="0">
                    <a:moveTo>
                      <a:pt x="21600" y="0"/>
                    </a:moveTo>
                    <a:cubicBezTo>
                      <a:pt x="21600" y="0"/>
                      <a:pt x="12494" y="21600"/>
                      <a:pt x="0" y="9336"/>
                    </a:cubicBezTo>
                  </a:path>
                </a:pathLst>
              </a:custGeom>
              <a:noFill/>
              <a:ln w="127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2572958" y="2543741"/>
                <a:ext cx="2892132" cy="3145932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12711" y="16435"/>
                      <a:pt x="0" y="21600"/>
                    </a:cubicBezTo>
                  </a:path>
                </a:pathLst>
              </a:custGeom>
              <a:noFill/>
              <a:ln w="12700" cap="flat" cmpd="sng">
                <a:solidFill>
                  <a:srgbClr val="F8AD9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1999566" y="3947846"/>
                <a:ext cx="3847176" cy="1332794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17253" extrusionOk="0">
                    <a:moveTo>
                      <a:pt x="21600" y="455"/>
                    </a:moveTo>
                    <a:cubicBezTo>
                      <a:pt x="21600" y="455"/>
                      <a:pt x="9605" y="-4347"/>
                      <a:pt x="0" y="17253"/>
                    </a:cubicBezTo>
                  </a:path>
                </a:pathLst>
              </a:custGeom>
              <a:noFill/>
              <a:ln w="12700" cap="flat" cmpd="sng">
                <a:solidFill>
                  <a:srgbClr val="F8AD9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1789566" y="2543741"/>
                <a:ext cx="1282571" cy="3175146"/>
              </a:xfrm>
              <a:custGeom>
                <a:avLst/>
                <a:gdLst/>
                <a:ahLst/>
                <a:cxnLst/>
                <a:rect l="0" t="0" r="0" b="0"/>
                <a:pathLst>
                  <a:path w="12217" h="21600" extrusionOk="0">
                    <a:moveTo>
                      <a:pt x="7981" y="21600"/>
                    </a:moveTo>
                    <a:cubicBezTo>
                      <a:pt x="7981" y="21600"/>
                      <a:pt x="21600" y="7120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2868657" y="1687305"/>
                <a:ext cx="1822136" cy="3954906"/>
              </a:xfrm>
              <a:custGeom>
                <a:avLst/>
                <a:gdLst/>
                <a:ahLst/>
                <a:cxnLst/>
                <a:rect l="0" t="0" r="0" b="0"/>
                <a:pathLst>
                  <a:path w="17177" h="21600" extrusionOk="0">
                    <a:moveTo>
                      <a:pt x="477" y="0"/>
                    </a:moveTo>
                    <a:cubicBezTo>
                      <a:pt x="477" y="0"/>
                      <a:pt x="-4423" y="10250"/>
                      <a:pt x="17177" y="21600"/>
                    </a:cubicBezTo>
                  </a:path>
                </a:pathLst>
              </a:custGeom>
              <a:noFill/>
              <a:ln w="127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59" name="Shape 159"/>
              <p:cNvSpPr/>
              <p:nvPr/>
            </p:nvSpPr>
            <p:spPr>
              <a:xfrm>
                <a:off x="4305139" y="1680001"/>
                <a:ext cx="1455750" cy="1546290"/>
              </a:xfrm>
              <a:custGeom>
                <a:avLst/>
                <a:gdLst/>
                <a:ahLst/>
                <a:cxnLst/>
                <a:rect l="0" t="0" r="0" b="0"/>
                <a:pathLst>
                  <a:path w="16111" h="21600" extrusionOk="0">
                    <a:moveTo>
                      <a:pt x="874" y="0"/>
                    </a:moveTo>
                    <a:cubicBezTo>
                      <a:pt x="874" y="0"/>
                      <a:pt x="-5489" y="17635"/>
                      <a:pt x="16111" y="21600"/>
                    </a:cubicBezTo>
                  </a:path>
                </a:pathLst>
              </a:custGeom>
              <a:noFill/>
              <a:ln w="12700" cap="flat" cmpd="sng">
                <a:solidFill>
                  <a:srgbClr val="355C7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60" name="Shape 160"/>
              <p:cNvSpPr/>
              <p:nvPr/>
            </p:nvSpPr>
            <p:spPr>
              <a:xfrm>
                <a:off x="3511567" y="1409740"/>
                <a:ext cx="280800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55" y="14495"/>
                      <a:pt x="20171" y="16208"/>
                    </a:cubicBezTo>
                    <a:cubicBezTo>
                      <a:pt x="19186" y="17921"/>
                      <a:pt x="17947" y="19158"/>
                      <a:pt x="16232" y="20173"/>
                    </a:cubicBezTo>
                    <a:cubicBezTo>
                      <a:pt x="14485" y="21156"/>
                      <a:pt x="12801" y="21600"/>
                      <a:pt x="10800" y="21600"/>
                    </a:cubicBezTo>
                    <a:cubicBezTo>
                      <a:pt x="8799" y="21600"/>
                      <a:pt x="7147" y="21156"/>
                      <a:pt x="5400" y="20173"/>
                    </a:cubicBezTo>
                    <a:cubicBezTo>
                      <a:pt x="3685" y="19158"/>
                      <a:pt x="2446" y="17921"/>
                      <a:pt x="1461" y="16208"/>
                    </a:cubicBezTo>
                    <a:cubicBezTo>
                      <a:pt x="476" y="14495"/>
                      <a:pt x="0" y="12782"/>
                      <a:pt x="0" y="10784"/>
                    </a:cubicBezTo>
                    <a:cubicBezTo>
                      <a:pt x="0" y="8818"/>
                      <a:pt x="476" y="7137"/>
                      <a:pt x="1461" y="5424"/>
                    </a:cubicBezTo>
                    <a:cubicBezTo>
                      <a:pt x="2446" y="3711"/>
                      <a:pt x="3685" y="2474"/>
                      <a:pt x="5400" y="1491"/>
                    </a:cubicBezTo>
                    <a:cubicBezTo>
                      <a:pt x="7147" y="476"/>
                      <a:pt x="8799" y="0"/>
                      <a:pt x="10800" y="0"/>
                    </a:cubicBezTo>
                    <a:cubicBezTo>
                      <a:pt x="12801" y="0"/>
                      <a:pt x="14485" y="476"/>
                      <a:pt x="16232" y="1491"/>
                    </a:cubicBezTo>
                    <a:cubicBezTo>
                      <a:pt x="17947" y="2474"/>
                      <a:pt x="19186" y="3711"/>
                      <a:pt x="20171" y="5424"/>
                    </a:cubicBezTo>
                    <a:cubicBezTo>
                      <a:pt x="21155" y="7137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F15A2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2779306" y="1535740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782"/>
                      <a:pt x="21156" y="14463"/>
                      <a:pt x="20173" y="16176"/>
                    </a:cubicBezTo>
                    <a:cubicBezTo>
                      <a:pt x="19189" y="17921"/>
                      <a:pt x="17921" y="19158"/>
                      <a:pt x="16176" y="20173"/>
                    </a:cubicBezTo>
                    <a:cubicBezTo>
                      <a:pt x="14463" y="21156"/>
                      <a:pt x="12814" y="21600"/>
                      <a:pt x="10816" y="21600"/>
                    </a:cubicBezTo>
                    <a:cubicBezTo>
                      <a:pt x="8818" y="21600"/>
                      <a:pt x="7137" y="21156"/>
                      <a:pt x="5392" y="20173"/>
                    </a:cubicBezTo>
                    <a:cubicBezTo>
                      <a:pt x="3648" y="19158"/>
                      <a:pt x="2442" y="17921"/>
                      <a:pt x="1459" y="16176"/>
                    </a:cubicBezTo>
                    <a:cubicBezTo>
                      <a:pt x="444" y="14463"/>
                      <a:pt x="0" y="12782"/>
                      <a:pt x="0" y="10816"/>
                    </a:cubicBezTo>
                    <a:cubicBezTo>
                      <a:pt x="0" y="8818"/>
                      <a:pt x="444" y="7168"/>
                      <a:pt x="1459" y="5424"/>
                    </a:cubicBezTo>
                    <a:cubicBezTo>
                      <a:pt x="2442" y="3679"/>
                      <a:pt x="3648" y="2442"/>
                      <a:pt x="5392" y="1459"/>
                    </a:cubicBezTo>
                    <a:cubicBezTo>
                      <a:pt x="7137" y="444"/>
                      <a:pt x="8818" y="0"/>
                      <a:pt x="10816" y="0"/>
                    </a:cubicBezTo>
                    <a:cubicBezTo>
                      <a:pt x="12814" y="0"/>
                      <a:pt x="14463" y="444"/>
                      <a:pt x="16176" y="1459"/>
                    </a:cubicBezTo>
                    <a:cubicBezTo>
                      <a:pt x="17921" y="2442"/>
                      <a:pt x="19189" y="3679"/>
                      <a:pt x="20173" y="5424"/>
                    </a:cubicBezTo>
                    <a:cubicBezTo>
                      <a:pt x="21156" y="7168"/>
                      <a:pt x="21600" y="8818"/>
                      <a:pt x="21600" y="10816"/>
                    </a:cubicBezTo>
                  </a:path>
                </a:pathLst>
              </a:custGeom>
              <a:solidFill>
                <a:srgbClr val="F67A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2145653" y="1882697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24" y="14453"/>
                      <a:pt x="20139" y="16200"/>
                    </a:cubicBezTo>
                    <a:cubicBezTo>
                      <a:pt x="19122" y="17915"/>
                      <a:pt x="17884" y="19186"/>
                      <a:pt x="16168" y="20171"/>
                    </a:cubicBezTo>
                    <a:cubicBezTo>
                      <a:pt x="14453" y="21155"/>
                      <a:pt x="12801" y="21600"/>
                      <a:pt x="10800" y="21600"/>
                    </a:cubicBezTo>
                    <a:cubicBezTo>
                      <a:pt x="8799" y="21600"/>
                      <a:pt x="7084" y="21155"/>
                      <a:pt x="5368" y="20171"/>
                    </a:cubicBezTo>
                    <a:cubicBezTo>
                      <a:pt x="3653" y="19186"/>
                      <a:pt x="2414" y="17915"/>
                      <a:pt x="1429" y="16200"/>
                    </a:cubicBezTo>
                    <a:cubicBezTo>
                      <a:pt x="413" y="14453"/>
                      <a:pt x="0" y="12801"/>
                      <a:pt x="0" y="10800"/>
                    </a:cubicBezTo>
                    <a:cubicBezTo>
                      <a:pt x="0" y="8799"/>
                      <a:pt x="413" y="7147"/>
                      <a:pt x="1429" y="5400"/>
                    </a:cubicBezTo>
                    <a:cubicBezTo>
                      <a:pt x="2414" y="3685"/>
                      <a:pt x="3653" y="2414"/>
                      <a:pt x="5368" y="1429"/>
                    </a:cubicBezTo>
                    <a:cubicBezTo>
                      <a:pt x="7084" y="413"/>
                      <a:pt x="8799" y="0"/>
                      <a:pt x="10800" y="0"/>
                    </a:cubicBezTo>
                    <a:cubicBezTo>
                      <a:pt x="12801" y="0"/>
                      <a:pt x="14453" y="413"/>
                      <a:pt x="16168" y="1429"/>
                    </a:cubicBezTo>
                    <a:cubicBezTo>
                      <a:pt x="17884" y="2414"/>
                      <a:pt x="19122" y="3685"/>
                      <a:pt x="20139" y="5400"/>
                    </a:cubicBezTo>
                    <a:cubicBezTo>
                      <a:pt x="21124" y="7147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F67A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1658088" y="2404958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24" y="14485"/>
                      <a:pt x="20139" y="16200"/>
                    </a:cubicBezTo>
                    <a:cubicBezTo>
                      <a:pt x="19154" y="17915"/>
                      <a:pt x="17915" y="19154"/>
                      <a:pt x="16200" y="20139"/>
                    </a:cubicBezTo>
                    <a:cubicBezTo>
                      <a:pt x="14485" y="21124"/>
                      <a:pt x="12801" y="21600"/>
                      <a:pt x="10800" y="21600"/>
                    </a:cubicBezTo>
                    <a:cubicBezTo>
                      <a:pt x="8799" y="21600"/>
                      <a:pt x="7084" y="21124"/>
                      <a:pt x="5368" y="20139"/>
                    </a:cubicBezTo>
                    <a:cubicBezTo>
                      <a:pt x="3653" y="19154"/>
                      <a:pt x="2414" y="17915"/>
                      <a:pt x="1429" y="16200"/>
                    </a:cubicBezTo>
                    <a:cubicBezTo>
                      <a:pt x="445" y="14485"/>
                      <a:pt x="0" y="12801"/>
                      <a:pt x="0" y="10800"/>
                    </a:cubicBezTo>
                    <a:cubicBezTo>
                      <a:pt x="0" y="8799"/>
                      <a:pt x="445" y="7084"/>
                      <a:pt x="1429" y="5368"/>
                    </a:cubicBezTo>
                    <a:cubicBezTo>
                      <a:pt x="2414" y="3653"/>
                      <a:pt x="3653" y="2414"/>
                      <a:pt x="5368" y="1429"/>
                    </a:cubicBezTo>
                    <a:cubicBezTo>
                      <a:pt x="7084" y="445"/>
                      <a:pt x="8799" y="0"/>
                      <a:pt x="10800" y="0"/>
                    </a:cubicBezTo>
                    <a:cubicBezTo>
                      <a:pt x="12801" y="0"/>
                      <a:pt x="14485" y="445"/>
                      <a:pt x="16200" y="1429"/>
                    </a:cubicBezTo>
                    <a:cubicBezTo>
                      <a:pt x="17915" y="2414"/>
                      <a:pt x="19154" y="3653"/>
                      <a:pt x="20139" y="5368"/>
                    </a:cubicBezTo>
                    <a:cubicBezTo>
                      <a:pt x="21124" y="7084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F67A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64" name="Shape 164"/>
              <p:cNvSpPr/>
              <p:nvPr/>
            </p:nvSpPr>
            <p:spPr>
              <a:xfrm>
                <a:off x="1360435" y="3062350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093" y="14432"/>
                      <a:pt x="20109" y="16176"/>
                    </a:cubicBezTo>
                    <a:cubicBezTo>
                      <a:pt x="19158" y="17921"/>
                      <a:pt x="17921" y="19158"/>
                      <a:pt x="16176" y="20141"/>
                    </a:cubicBezTo>
                    <a:cubicBezTo>
                      <a:pt x="14432" y="21156"/>
                      <a:pt x="12782" y="21600"/>
                      <a:pt x="10816" y="21600"/>
                    </a:cubicBezTo>
                    <a:cubicBezTo>
                      <a:pt x="8818" y="21600"/>
                      <a:pt x="7105" y="21156"/>
                      <a:pt x="5392" y="20141"/>
                    </a:cubicBezTo>
                    <a:cubicBezTo>
                      <a:pt x="3648" y="19158"/>
                      <a:pt x="2442" y="17921"/>
                      <a:pt x="1427" y="16176"/>
                    </a:cubicBezTo>
                    <a:cubicBezTo>
                      <a:pt x="444" y="14432"/>
                      <a:pt x="0" y="12782"/>
                      <a:pt x="0" y="10784"/>
                    </a:cubicBezTo>
                    <a:cubicBezTo>
                      <a:pt x="0" y="8818"/>
                      <a:pt x="444" y="7105"/>
                      <a:pt x="1427" y="5392"/>
                    </a:cubicBezTo>
                    <a:cubicBezTo>
                      <a:pt x="2442" y="3648"/>
                      <a:pt x="3648" y="2442"/>
                      <a:pt x="5392" y="1427"/>
                    </a:cubicBezTo>
                    <a:cubicBezTo>
                      <a:pt x="7105" y="444"/>
                      <a:pt x="8818" y="0"/>
                      <a:pt x="10816" y="0"/>
                    </a:cubicBezTo>
                    <a:cubicBezTo>
                      <a:pt x="12782" y="0"/>
                      <a:pt x="14432" y="444"/>
                      <a:pt x="16176" y="1427"/>
                    </a:cubicBezTo>
                    <a:cubicBezTo>
                      <a:pt x="17921" y="2442"/>
                      <a:pt x="19158" y="3648"/>
                      <a:pt x="20109" y="5392"/>
                    </a:cubicBezTo>
                    <a:cubicBezTo>
                      <a:pt x="21093" y="7105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F67A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1294696" y="3809220"/>
                <a:ext cx="280800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24" y="14495"/>
                      <a:pt x="20139" y="16208"/>
                    </a:cubicBezTo>
                    <a:cubicBezTo>
                      <a:pt x="19154" y="17952"/>
                      <a:pt x="17915" y="19158"/>
                      <a:pt x="16200" y="20173"/>
                    </a:cubicBezTo>
                    <a:cubicBezTo>
                      <a:pt x="14453" y="21156"/>
                      <a:pt x="12801" y="21600"/>
                      <a:pt x="10800" y="21600"/>
                    </a:cubicBezTo>
                    <a:cubicBezTo>
                      <a:pt x="8799" y="21600"/>
                      <a:pt x="7115" y="21156"/>
                      <a:pt x="5368" y="20173"/>
                    </a:cubicBezTo>
                    <a:cubicBezTo>
                      <a:pt x="3653" y="19158"/>
                      <a:pt x="2414" y="17952"/>
                      <a:pt x="1429" y="16208"/>
                    </a:cubicBezTo>
                    <a:cubicBezTo>
                      <a:pt x="445" y="14495"/>
                      <a:pt x="0" y="12782"/>
                      <a:pt x="0" y="10784"/>
                    </a:cubicBezTo>
                    <a:cubicBezTo>
                      <a:pt x="0" y="8818"/>
                      <a:pt x="445" y="7137"/>
                      <a:pt x="1429" y="5424"/>
                    </a:cubicBezTo>
                    <a:cubicBezTo>
                      <a:pt x="2414" y="3711"/>
                      <a:pt x="3653" y="2474"/>
                      <a:pt x="5368" y="1491"/>
                    </a:cubicBezTo>
                    <a:cubicBezTo>
                      <a:pt x="7115" y="476"/>
                      <a:pt x="8799" y="0"/>
                      <a:pt x="10800" y="0"/>
                    </a:cubicBezTo>
                    <a:cubicBezTo>
                      <a:pt x="12801" y="0"/>
                      <a:pt x="14453" y="476"/>
                      <a:pt x="16200" y="1491"/>
                    </a:cubicBezTo>
                    <a:cubicBezTo>
                      <a:pt x="17915" y="2474"/>
                      <a:pt x="19154" y="3711"/>
                      <a:pt x="20139" y="5424"/>
                    </a:cubicBezTo>
                    <a:cubicBezTo>
                      <a:pt x="21124" y="7137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1475479" y="4523221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24" y="14463"/>
                      <a:pt x="20109" y="16176"/>
                    </a:cubicBezTo>
                    <a:cubicBezTo>
                      <a:pt x="19126" y="17889"/>
                      <a:pt x="17889" y="19126"/>
                      <a:pt x="16176" y="20109"/>
                    </a:cubicBezTo>
                    <a:cubicBezTo>
                      <a:pt x="14463" y="21124"/>
                      <a:pt x="12782" y="21600"/>
                      <a:pt x="10816" y="21600"/>
                    </a:cubicBezTo>
                    <a:cubicBezTo>
                      <a:pt x="8818" y="21600"/>
                      <a:pt x="7105" y="21124"/>
                      <a:pt x="5392" y="20109"/>
                    </a:cubicBezTo>
                    <a:cubicBezTo>
                      <a:pt x="3648" y="19126"/>
                      <a:pt x="2442" y="17889"/>
                      <a:pt x="1459" y="16176"/>
                    </a:cubicBezTo>
                    <a:cubicBezTo>
                      <a:pt x="444" y="14463"/>
                      <a:pt x="0" y="12782"/>
                      <a:pt x="0" y="10784"/>
                    </a:cubicBezTo>
                    <a:cubicBezTo>
                      <a:pt x="0" y="8818"/>
                      <a:pt x="444" y="7105"/>
                      <a:pt x="1459" y="5392"/>
                    </a:cubicBezTo>
                    <a:cubicBezTo>
                      <a:pt x="2442" y="3679"/>
                      <a:pt x="3648" y="2442"/>
                      <a:pt x="5392" y="1427"/>
                    </a:cubicBezTo>
                    <a:cubicBezTo>
                      <a:pt x="7105" y="444"/>
                      <a:pt x="8818" y="0"/>
                      <a:pt x="10816" y="0"/>
                    </a:cubicBezTo>
                    <a:cubicBezTo>
                      <a:pt x="12782" y="0"/>
                      <a:pt x="14463" y="444"/>
                      <a:pt x="16176" y="1427"/>
                    </a:cubicBezTo>
                    <a:cubicBezTo>
                      <a:pt x="17889" y="2442"/>
                      <a:pt x="19126" y="3679"/>
                      <a:pt x="20109" y="5392"/>
                    </a:cubicBezTo>
                    <a:cubicBezTo>
                      <a:pt x="21124" y="7105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1869914" y="5122178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87" y="14485"/>
                      <a:pt x="20171" y="16232"/>
                    </a:cubicBezTo>
                    <a:cubicBezTo>
                      <a:pt x="19186" y="17947"/>
                      <a:pt x="17947" y="19186"/>
                      <a:pt x="16232" y="20171"/>
                    </a:cubicBezTo>
                    <a:cubicBezTo>
                      <a:pt x="14485" y="21155"/>
                      <a:pt x="12801" y="21600"/>
                      <a:pt x="10800" y="21600"/>
                    </a:cubicBezTo>
                    <a:cubicBezTo>
                      <a:pt x="8799" y="21600"/>
                      <a:pt x="7147" y="21155"/>
                      <a:pt x="5400" y="20171"/>
                    </a:cubicBezTo>
                    <a:cubicBezTo>
                      <a:pt x="3685" y="19186"/>
                      <a:pt x="2446" y="17947"/>
                      <a:pt x="1461" y="16232"/>
                    </a:cubicBezTo>
                    <a:cubicBezTo>
                      <a:pt x="476" y="14485"/>
                      <a:pt x="0" y="12801"/>
                      <a:pt x="0" y="10800"/>
                    </a:cubicBezTo>
                    <a:cubicBezTo>
                      <a:pt x="0" y="8799"/>
                      <a:pt x="476" y="7147"/>
                      <a:pt x="1461" y="5400"/>
                    </a:cubicBezTo>
                    <a:cubicBezTo>
                      <a:pt x="2446" y="3685"/>
                      <a:pt x="3685" y="2446"/>
                      <a:pt x="5400" y="1461"/>
                    </a:cubicBezTo>
                    <a:cubicBezTo>
                      <a:pt x="7147" y="476"/>
                      <a:pt x="8799" y="0"/>
                      <a:pt x="10800" y="0"/>
                    </a:cubicBezTo>
                    <a:cubicBezTo>
                      <a:pt x="12801" y="0"/>
                      <a:pt x="14485" y="476"/>
                      <a:pt x="16232" y="1461"/>
                    </a:cubicBezTo>
                    <a:cubicBezTo>
                      <a:pt x="17947" y="2446"/>
                      <a:pt x="19186" y="3685"/>
                      <a:pt x="20171" y="5400"/>
                    </a:cubicBezTo>
                    <a:cubicBezTo>
                      <a:pt x="21187" y="7147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2430523" y="5564091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814"/>
                      <a:pt x="21156" y="14527"/>
                      <a:pt x="20173" y="16240"/>
                    </a:cubicBezTo>
                    <a:cubicBezTo>
                      <a:pt x="19158" y="17952"/>
                      <a:pt x="17921" y="19189"/>
                      <a:pt x="16176" y="20173"/>
                    </a:cubicBezTo>
                    <a:cubicBezTo>
                      <a:pt x="14432" y="21156"/>
                      <a:pt x="12782" y="21600"/>
                      <a:pt x="10816" y="21600"/>
                    </a:cubicBezTo>
                    <a:cubicBezTo>
                      <a:pt x="8818" y="21600"/>
                      <a:pt x="7168" y="21156"/>
                      <a:pt x="5424" y="20173"/>
                    </a:cubicBezTo>
                    <a:cubicBezTo>
                      <a:pt x="3679" y="19189"/>
                      <a:pt x="2442" y="17952"/>
                      <a:pt x="1427" y="16240"/>
                    </a:cubicBezTo>
                    <a:cubicBezTo>
                      <a:pt x="444" y="14527"/>
                      <a:pt x="0" y="12782"/>
                      <a:pt x="0" y="10816"/>
                    </a:cubicBezTo>
                    <a:cubicBezTo>
                      <a:pt x="0" y="8849"/>
                      <a:pt x="444" y="7137"/>
                      <a:pt x="1427" y="5424"/>
                    </a:cubicBezTo>
                    <a:cubicBezTo>
                      <a:pt x="2442" y="3711"/>
                      <a:pt x="3679" y="2474"/>
                      <a:pt x="5424" y="1491"/>
                    </a:cubicBezTo>
                    <a:cubicBezTo>
                      <a:pt x="7168" y="507"/>
                      <a:pt x="8818" y="0"/>
                      <a:pt x="10816" y="0"/>
                    </a:cubicBezTo>
                    <a:cubicBezTo>
                      <a:pt x="12782" y="0"/>
                      <a:pt x="14432" y="507"/>
                      <a:pt x="16176" y="1491"/>
                    </a:cubicBezTo>
                    <a:cubicBezTo>
                      <a:pt x="17921" y="2474"/>
                      <a:pt x="19158" y="3711"/>
                      <a:pt x="20173" y="5424"/>
                    </a:cubicBezTo>
                    <a:cubicBezTo>
                      <a:pt x="21156" y="7137"/>
                      <a:pt x="21600" y="8849"/>
                      <a:pt x="21600" y="10816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3118958" y="5806961"/>
                <a:ext cx="282636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24" y="14453"/>
                      <a:pt x="20109" y="16200"/>
                    </a:cubicBezTo>
                    <a:cubicBezTo>
                      <a:pt x="19126" y="17915"/>
                      <a:pt x="17889" y="19186"/>
                      <a:pt x="16176" y="20171"/>
                    </a:cubicBezTo>
                    <a:cubicBezTo>
                      <a:pt x="14463" y="21187"/>
                      <a:pt x="12782" y="21600"/>
                      <a:pt x="10816" y="21600"/>
                    </a:cubicBezTo>
                    <a:cubicBezTo>
                      <a:pt x="8818" y="21600"/>
                      <a:pt x="7105" y="21187"/>
                      <a:pt x="5392" y="20171"/>
                    </a:cubicBezTo>
                    <a:cubicBezTo>
                      <a:pt x="3648" y="19186"/>
                      <a:pt x="2442" y="17915"/>
                      <a:pt x="1427" y="16200"/>
                    </a:cubicBezTo>
                    <a:cubicBezTo>
                      <a:pt x="444" y="14453"/>
                      <a:pt x="0" y="12801"/>
                      <a:pt x="0" y="10800"/>
                    </a:cubicBezTo>
                    <a:cubicBezTo>
                      <a:pt x="0" y="8799"/>
                      <a:pt x="444" y="7147"/>
                      <a:pt x="1427" y="5400"/>
                    </a:cubicBezTo>
                    <a:cubicBezTo>
                      <a:pt x="2442" y="3685"/>
                      <a:pt x="3648" y="2414"/>
                      <a:pt x="5392" y="1429"/>
                    </a:cubicBezTo>
                    <a:cubicBezTo>
                      <a:pt x="7105" y="413"/>
                      <a:pt x="8818" y="0"/>
                      <a:pt x="10816" y="0"/>
                    </a:cubicBezTo>
                    <a:cubicBezTo>
                      <a:pt x="12782" y="0"/>
                      <a:pt x="14463" y="413"/>
                      <a:pt x="16176" y="1429"/>
                    </a:cubicBezTo>
                    <a:cubicBezTo>
                      <a:pt x="17889" y="2414"/>
                      <a:pt x="19126" y="3685"/>
                      <a:pt x="20109" y="5400"/>
                    </a:cubicBezTo>
                    <a:cubicBezTo>
                      <a:pt x="21124" y="7147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3874959" y="5808787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814"/>
                      <a:pt x="21156" y="14463"/>
                      <a:pt x="20141" y="16176"/>
                    </a:cubicBezTo>
                    <a:cubicBezTo>
                      <a:pt x="19158" y="17921"/>
                      <a:pt x="17952" y="19158"/>
                      <a:pt x="16208" y="20141"/>
                    </a:cubicBezTo>
                    <a:cubicBezTo>
                      <a:pt x="14463" y="21093"/>
                      <a:pt x="12782" y="21600"/>
                      <a:pt x="10784" y="21600"/>
                    </a:cubicBezTo>
                    <a:cubicBezTo>
                      <a:pt x="8786" y="21600"/>
                      <a:pt x="7137" y="21093"/>
                      <a:pt x="5424" y="20141"/>
                    </a:cubicBezTo>
                    <a:cubicBezTo>
                      <a:pt x="3711" y="19158"/>
                      <a:pt x="2474" y="17921"/>
                      <a:pt x="1459" y="16176"/>
                    </a:cubicBezTo>
                    <a:cubicBezTo>
                      <a:pt x="476" y="14463"/>
                      <a:pt x="0" y="12814"/>
                      <a:pt x="0" y="10816"/>
                    </a:cubicBezTo>
                    <a:cubicBezTo>
                      <a:pt x="0" y="8818"/>
                      <a:pt x="476" y="7137"/>
                      <a:pt x="1459" y="5392"/>
                    </a:cubicBezTo>
                    <a:cubicBezTo>
                      <a:pt x="2474" y="3648"/>
                      <a:pt x="3711" y="2442"/>
                      <a:pt x="5424" y="1459"/>
                    </a:cubicBezTo>
                    <a:cubicBezTo>
                      <a:pt x="7137" y="444"/>
                      <a:pt x="8786" y="0"/>
                      <a:pt x="10784" y="0"/>
                    </a:cubicBezTo>
                    <a:cubicBezTo>
                      <a:pt x="12782" y="0"/>
                      <a:pt x="14463" y="444"/>
                      <a:pt x="16208" y="1459"/>
                    </a:cubicBezTo>
                    <a:cubicBezTo>
                      <a:pt x="17952" y="2442"/>
                      <a:pt x="19158" y="3648"/>
                      <a:pt x="20141" y="5392"/>
                    </a:cubicBezTo>
                    <a:cubicBezTo>
                      <a:pt x="21156" y="7137"/>
                      <a:pt x="21600" y="8818"/>
                      <a:pt x="21600" y="10816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563394" y="5571396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24" y="14453"/>
                      <a:pt x="20139" y="16168"/>
                    </a:cubicBezTo>
                    <a:cubicBezTo>
                      <a:pt x="19122" y="17884"/>
                      <a:pt x="17884" y="19122"/>
                      <a:pt x="16168" y="20139"/>
                    </a:cubicBezTo>
                    <a:cubicBezTo>
                      <a:pt x="14453" y="21124"/>
                      <a:pt x="12801" y="21600"/>
                      <a:pt x="10800" y="21600"/>
                    </a:cubicBezTo>
                    <a:cubicBezTo>
                      <a:pt x="8799" y="21600"/>
                      <a:pt x="7115" y="21124"/>
                      <a:pt x="5368" y="20139"/>
                    </a:cubicBezTo>
                    <a:cubicBezTo>
                      <a:pt x="3653" y="19122"/>
                      <a:pt x="2414" y="17884"/>
                      <a:pt x="1429" y="16168"/>
                    </a:cubicBezTo>
                    <a:cubicBezTo>
                      <a:pt x="413" y="14453"/>
                      <a:pt x="0" y="12801"/>
                      <a:pt x="0" y="10800"/>
                    </a:cubicBezTo>
                    <a:cubicBezTo>
                      <a:pt x="0" y="8799"/>
                      <a:pt x="413" y="7084"/>
                      <a:pt x="1429" y="5368"/>
                    </a:cubicBezTo>
                    <a:cubicBezTo>
                      <a:pt x="2414" y="3653"/>
                      <a:pt x="3653" y="2414"/>
                      <a:pt x="5368" y="1429"/>
                    </a:cubicBezTo>
                    <a:cubicBezTo>
                      <a:pt x="7115" y="413"/>
                      <a:pt x="8799" y="0"/>
                      <a:pt x="10800" y="0"/>
                    </a:cubicBezTo>
                    <a:cubicBezTo>
                      <a:pt x="12801" y="0"/>
                      <a:pt x="14453" y="413"/>
                      <a:pt x="16168" y="1429"/>
                    </a:cubicBezTo>
                    <a:cubicBezTo>
                      <a:pt x="17884" y="2414"/>
                      <a:pt x="19122" y="3653"/>
                      <a:pt x="20139" y="5368"/>
                    </a:cubicBezTo>
                    <a:cubicBezTo>
                      <a:pt x="21124" y="7084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72" name="Shape 172"/>
              <p:cNvSpPr/>
              <p:nvPr/>
            </p:nvSpPr>
            <p:spPr>
              <a:xfrm>
                <a:off x="5125830" y="5133134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55" y="14453"/>
                      <a:pt x="20168" y="16200"/>
                    </a:cubicBezTo>
                    <a:cubicBezTo>
                      <a:pt x="19182" y="17915"/>
                      <a:pt x="17942" y="19186"/>
                      <a:pt x="16224" y="20171"/>
                    </a:cubicBezTo>
                    <a:cubicBezTo>
                      <a:pt x="14506" y="21155"/>
                      <a:pt x="12788" y="21600"/>
                      <a:pt x="10816" y="21600"/>
                    </a:cubicBezTo>
                    <a:cubicBezTo>
                      <a:pt x="8844" y="21600"/>
                      <a:pt x="7094" y="21155"/>
                      <a:pt x="5376" y="20171"/>
                    </a:cubicBezTo>
                    <a:cubicBezTo>
                      <a:pt x="3658" y="19186"/>
                      <a:pt x="2449" y="17915"/>
                      <a:pt x="1432" y="16200"/>
                    </a:cubicBezTo>
                    <a:cubicBezTo>
                      <a:pt x="445" y="14453"/>
                      <a:pt x="0" y="12801"/>
                      <a:pt x="0" y="10800"/>
                    </a:cubicBezTo>
                    <a:cubicBezTo>
                      <a:pt x="0" y="8799"/>
                      <a:pt x="445" y="7115"/>
                      <a:pt x="1432" y="5368"/>
                    </a:cubicBezTo>
                    <a:cubicBezTo>
                      <a:pt x="2449" y="3653"/>
                      <a:pt x="3658" y="2414"/>
                      <a:pt x="5376" y="1429"/>
                    </a:cubicBezTo>
                    <a:cubicBezTo>
                      <a:pt x="7094" y="413"/>
                      <a:pt x="8812" y="0"/>
                      <a:pt x="10816" y="0"/>
                    </a:cubicBezTo>
                    <a:cubicBezTo>
                      <a:pt x="12788" y="0"/>
                      <a:pt x="14506" y="413"/>
                      <a:pt x="16224" y="1429"/>
                    </a:cubicBezTo>
                    <a:cubicBezTo>
                      <a:pt x="17942" y="2414"/>
                      <a:pt x="19182" y="3653"/>
                      <a:pt x="20168" y="5368"/>
                    </a:cubicBezTo>
                    <a:cubicBezTo>
                      <a:pt x="21155" y="7115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5522090" y="4534177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55" y="14516"/>
                      <a:pt x="20168" y="16232"/>
                    </a:cubicBezTo>
                    <a:cubicBezTo>
                      <a:pt x="19182" y="17947"/>
                      <a:pt x="17942" y="19186"/>
                      <a:pt x="16224" y="20171"/>
                    </a:cubicBezTo>
                    <a:cubicBezTo>
                      <a:pt x="14506" y="21187"/>
                      <a:pt x="12756" y="21600"/>
                      <a:pt x="10784" y="21600"/>
                    </a:cubicBezTo>
                    <a:cubicBezTo>
                      <a:pt x="8812" y="21600"/>
                      <a:pt x="7094" y="21187"/>
                      <a:pt x="5376" y="20171"/>
                    </a:cubicBezTo>
                    <a:cubicBezTo>
                      <a:pt x="3658" y="19186"/>
                      <a:pt x="2418" y="17947"/>
                      <a:pt x="1432" y="16232"/>
                    </a:cubicBezTo>
                    <a:cubicBezTo>
                      <a:pt x="445" y="14516"/>
                      <a:pt x="0" y="12801"/>
                      <a:pt x="0" y="10800"/>
                    </a:cubicBezTo>
                    <a:cubicBezTo>
                      <a:pt x="0" y="8799"/>
                      <a:pt x="445" y="7147"/>
                      <a:pt x="1432" y="5432"/>
                    </a:cubicBezTo>
                    <a:cubicBezTo>
                      <a:pt x="2418" y="3716"/>
                      <a:pt x="3658" y="2478"/>
                      <a:pt x="5376" y="1461"/>
                    </a:cubicBezTo>
                    <a:cubicBezTo>
                      <a:pt x="7094" y="476"/>
                      <a:pt x="8812" y="0"/>
                      <a:pt x="10784" y="0"/>
                    </a:cubicBezTo>
                    <a:cubicBezTo>
                      <a:pt x="12788" y="0"/>
                      <a:pt x="14506" y="476"/>
                      <a:pt x="16224" y="1461"/>
                    </a:cubicBezTo>
                    <a:cubicBezTo>
                      <a:pt x="17942" y="2478"/>
                      <a:pt x="19182" y="3716"/>
                      <a:pt x="20168" y="5432"/>
                    </a:cubicBezTo>
                    <a:cubicBezTo>
                      <a:pt x="21155" y="7147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5710178" y="3823829"/>
                <a:ext cx="282636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769"/>
                      <a:pt x="21124" y="14485"/>
                      <a:pt x="20109" y="16200"/>
                    </a:cubicBezTo>
                    <a:cubicBezTo>
                      <a:pt x="19126" y="17915"/>
                      <a:pt x="17889" y="19154"/>
                      <a:pt x="16176" y="20139"/>
                    </a:cubicBezTo>
                    <a:cubicBezTo>
                      <a:pt x="14463" y="21124"/>
                      <a:pt x="12782" y="21600"/>
                      <a:pt x="10816" y="21600"/>
                    </a:cubicBezTo>
                    <a:cubicBezTo>
                      <a:pt x="8818" y="21600"/>
                      <a:pt x="7105" y="21124"/>
                      <a:pt x="5392" y="20139"/>
                    </a:cubicBezTo>
                    <a:cubicBezTo>
                      <a:pt x="3679" y="19154"/>
                      <a:pt x="2442" y="17915"/>
                      <a:pt x="1427" y="16200"/>
                    </a:cubicBezTo>
                    <a:cubicBezTo>
                      <a:pt x="444" y="14485"/>
                      <a:pt x="0" y="12769"/>
                      <a:pt x="0" y="10800"/>
                    </a:cubicBezTo>
                    <a:cubicBezTo>
                      <a:pt x="0" y="8831"/>
                      <a:pt x="444" y="7084"/>
                      <a:pt x="1427" y="5368"/>
                    </a:cubicBezTo>
                    <a:cubicBezTo>
                      <a:pt x="2442" y="3653"/>
                      <a:pt x="3679" y="2414"/>
                      <a:pt x="5392" y="1429"/>
                    </a:cubicBezTo>
                    <a:cubicBezTo>
                      <a:pt x="7105" y="445"/>
                      <a:pt x="8818" y="0"/>
                      <a:pt x="10816" y="0"/>
                    </a:cubicBezTo>
                    <a:cubicBezTo>
                      <a:pt x="12782" y="0"/>
                      <a:pt x="14463" y="445"/>
                      <a:pt x="16176" y="1429"/>
                    </a:cubicBezTo>
                    <a:cubicBezTo>
                      <a:pt x="17889" y="2414"/>
                      <a:pt x="19126" y="3653"/>
                      <a:pt x="20109" y="5368"/>
                    </a:cubicBezTo>
                    <a:cubicBezTo>
                      <a:pt x="21124" y="7084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5649917" y="3073307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788"/>
                      <a:pt x="21155" y="14506"/>
                      <a:pt x="20171" y="16224"/>
                    </a:cubicBezTo>
                    <a:cubicBezTo>
                      <a:pt x="19186" y="17942"/>
                      <a:pt x="17915" y="19182"/>
                      <a:pt x="16168" y="20168"/>
                    </a:cubicBezTo>
                    <a:cubicBezTo>
                      <a:pt x="14453" y="21186"/>
                      <a:pt x="12801" y="21600"/>
                      <a:pt x="10800" y="21600"/>
                    </a:cubicBezTo>
                    <a:cubicBezTo>
                      <a:pt x="8799" y="21600"/>
                      <a:pt x="7147" y="21186"/>
                      <a:pt x="5400" y="20168"/>
                    </a:cubicBezTo>
                    <a:cubicBezTo>
                      <a:pt x="3685" y="19182"/>
                      <a:pt x="2414" y="17942"/>
                      <a:pt x="1429" y="16224"/>
                    </a:cubicBezTo>
                    <a:cubicBezTo>
                      <a:pt x="413" y="14506"/>
                      <a:pt x="0" y="12788"/>
                      <a:pt x="0" y="10816"/>
                    </a:cubicBezTo>
                    <a:cubicBezTo>
                      <a:pt x="0" y="8844"/>
                      <a:pt x="413" y="7094"/>
                      <a:pt x="1429" y="5376"/>
                    </a:cubicBezTo>
                    <a:cubicBezTo>
                      <a:pt x="2414" y="3658"/>
                      <a:pt x="3685" y="2449"/>
                      <a:pt x="5400" y="1432"/>
                    </a:cubicBezTo>
                    <a:cubicBezTo>
                      <a:pt x="7147" y="445"/>
                      <a:pt x="8799" y="0"/>
                      <a:pt x="10800" y="0"/>
                    </a:cubicBezTo>
                    <a:cubicBezTo>
                      <a:pt x="12801" y="0"/>
                      <a:pt x="14453" y="445"/>
                      <a:pt x="16168" y="1432"/>
                    </a:cubicBezTo>
                    <a:cubicBezTo>
                      <a:pt x="17915" y="2449"/>
                      <a:pt x="19186" y="3658"/>
                      <a:pt x="20171" y="5376"/>
                    </a:cubicBezTo>
                    <a:cubicBezTo>
                      <a:pt x="21155" y="7094"/>
                      <a:pt x="21600" y="8812"/>
                      <a:pt x="21600" y="10816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5355917" y="2412262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782"/>
                      <a:pt x="21124" y="14463"/>
                      <a:pt x="20109" y="16176"/>
                    </a:cubicBezTo>
                    <a:cubicBezTo>
                      <a:pt x="19126" y="17889"/>
                      <a:pt x="17889" y="19126"/>
                      <a:pt x="16176" y="20109"/>
                    </a:cubicBezTo>
                    <a:cubicBezTo>
                      <a:pt x="14463" y="21124"/>
                      <a:pt x="12782" y="21600"/>
                      <a:pt x="10816" y="21600"/>
                    </a:cubicBezTo>
                    <a:cubicBezTo>
                      <a:pt x="8818" y="21600"/>
                      <a:pt x="7105" y="21124"/>
                      <a:pt x="5392" y="20109"/>
                    </a:cubicBezTo>
                    <a:cubicBezTo>
                      <a:pt x="3679" y="19126"/>
                      <a:pt x="2442" y="17889"/>
                      <a:pt x="1427" y="16176"/>
                    </a:cubicBezTo>
                    <a:cubicBezTo>
                      <a:pt x="444" y="14463"/>
                      <a:pt x="0" y="12782"/>
                      <a:pt x="0" y="10816"/>
                    </a:cubicBezTo>
                    <a:cubicBezTo>
                      <a:pt x="0" y="8818"/>
                      <a:pt x="444" y="7105"/>
                      <a:pt x="1427" y="5392"/>
                    </a:cubicBezTo>
                    <a:cubicBezTo>
                      <a:pt x="2442" y="3648"/>
                      <a:pt x="3679" y="2442"/>
                      <a:pt x="5392" y="1459"/>
                    </a:cubicBezTo>
                    <a:cubicBezTo>
                      <a:pt x="7105" y="444"/>
                      <a:pt x="8818" y="0"/>
                      <a:pt x="10816" y="0"/>
                    </a:cubicBezTo>
                    <a:cubicBezTo>
                      <a:pt x="12751" y="0"/>
                      <a:pt x="14463" y="444"/>
                      <a:pt x="16176" y="1459"/>
                    </a:cubicBezTo>
                    <a:cubicBezTo>
                      <a:pt x="17889" y="2442"/>
                      <a:pt x="19126" y="3648"/>
                      <a:pt x="20109" y="5392"/>
                    </a:cubicBezTo>
                    <a:cubicBezTo>
                      <a:pt x="21124" y="7105"/>
                      <a:pt x="21600" y="8818"/>
                      <a:pt x="21600" y="10816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4875655" y="1884523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782"/>
                      <a:pt x="21156" y="14463"/>
                      <a:pt x="20173" y="16176"/>
                    </a:cubicBezTo>
                    <a:cubicBezTo>
                      <a:pt x="19189" y="17889"/>
                      <a:pt x="17921" y="19126"/>
                      <a:pt x="16176" y="20109"/>
                    </a:cubicBezTo>
                    <a:cubicBezTo>
                      <a:pt x="14463" y="21124"/>
                      <a:pt x="12782" y="21600"/>
                      <a:pt x="10816" y="21600"/>
                    </a:cubicBezTo>
                    <a:cubicBezTo>
                      <a:pt x="8818" y="21600"/>
                      <a:pt x="7137" y="21124"/>
                      <a:pt x="5392" y="20109"/>
                    </a:cubicBezTo>
                    <a:cubicBezTo>
                      <a:pt x="3648" y="19126"/>
                      <a:pt x="2442" y="17889"/>
                      <a:pt x="1459" y="16176"/>
                    </a:cubicBezTo>
                    <a:cubicBezTo>
                      <a:pt x="444" y="14463"/>
                      <a:pt x="0" y="12782"/>
                      <a:pt x="0" y="10816"/>
                    </a:cubicBezTo>
                    <a:cubicBezTo>
                      <a:pt x="0" y="8818"/>
                      <a:pt x="444" y="7105"/>
                      <a:pt x="1459" y="5392"/>
                    </a:cubicBezTo>
                    <a:cubicBezTo>
                      <a:pt x="2442" y="3679"/>
                      <a:pt x="3648" y="2442"/>
                      <a:pt x="5392" y="1427"/>
                    </a:cubicBezTo>
                    <a:cubicBezTo>
                      <a:pt x="7137" y="444"/>
                      <a:pt x="8818" y="0"/>
                      <a:pt x="10816" y="0"/>
                    </a:cubicBezTo>
                    <a:cubicBezTo>
                      <a:pt x="12782" y="0"/>
                      <a:pt x="14463" y="444"/>
                      <a:pt x="16176" y="1427"/>
                    </a:cubicBezTo>
                    <a:cubicBezTo>
                      <a:pt x="17921" y="2442"/>
                      <a:pt x="19189" y="3679"/>
                      <a:pt x="20173" y="5392"/>
                    </a:cubicBezTo>
                    <a:cubicBezTo>
                      <a:pt x="21156" y="7105"/>
                      <a:pt x="21600" y="8818"/>
                      <a:pt x="21600" y="10816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4245655" y="1537566"/>
                <a:ext cx="280800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55" y="14463"/>
                      <a:pt x="20171" y="16176"/>
                    </a:cubicBezTo>
                    <a:cubicBezTo>
                      <a:pt x="19186" y="17889"/>
                      <a:pt x="17947" y="19126"/>
                      <a:pt x="16232" y="20109"/>
                    </a:cubicBezTo>
                    <a:cubicBezTo>
                      <a:pt x="14485" y="21093"/>
                      <a:pt x="12801" y="21600"/>
                      <a:pt x="10800" y="21600"/>
                    </a:cubicBezTo>
                    <a:cubicBezTo>
                      <a:pt x="8799" y="21600"/>
                      <a:pt x="7115" y="21093"/>
                      <a:pt x="5400" y="20109"/>
                    </a:cubicBezTo>
                    <a:cubicBezTo>
                      <a:pt x="3685" y="19126"/>
                      <a:pt x="2446" y="17889"/>
                      <a:pt x="1461" y="16176"/>
                    </a:cubicBezTo>
                    <a:cubicBezTo>
                      <a:pt x="476" y="14463"/>
                      <a:pt x="0" y="12782"/>
                      <a:pt x="0" y="10784"/>
                    </a:cubicBezTo>
                    <a:cubicBezTo>
                      <a:pt x="0" y="8818"/>
                      <a:pt x="476" y="7105"/>
                      <a:pt x="1461" y="5392"/>
                    </a:cubicBezTo>
                    <a:cubicBezTo>
                      <a:pt x="2446" y="3648"/>
                      <a:pt x="3685" y="2442"/>
                      <a:pt x="5400" y="1427"/>
                    </a:cubicBezTo>
                    <a:cubicBezTo>
                      <a:pt x="7115" y="444"/>
                      <a:pt x="8799" y="0"/>
                      <a:pt x="10800" y="0"/>
                    </a:cubicBezTo>
                    <a:cubicBezTo>
                      <a:pt x="12801" y="0"/>
                      <a:pt x="14485" y="444"/>
                      <a:pt x="16232" y="1427"/>
                    </a:cubicBezTo>
                    <a:cubicBezTo>
                      <a:pt x="17947" y="2442"/>
                      <a:pt x="19186" y="3648"/>
                      <a:pt x="20171" y="5392"/>
                    </a:cubicBezTo>
                    <a:cubicBezTo>
                      <a:pt x="21155" y="7105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3511567" y="1409740"/>
                <a:ext cx="280800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55" y="14495"/>
                      <a:pt x="20171" y="16208"/>
                    </a:cubicBezTo>
                    <a:cubicBezTo>
                      <a:pt x="19186" y="17921"/>
                      <a:pt x="17947" y="19158"/>
                      <a:pt x="16232" y="20173"/>
                    </a:cubicBezTo>
                    <a:cubicBezTo>
                      <a:pt x="14485" y="21156"/>
                      <a:pt x="12801" y="21600"/>
                      <a:pt x="10800" y="21600"/>
                    </a:cubicBezTo>
                    <a:cubicBezTo>
                      <a:pt x="8799" y="21600"/>
                      <a:pt x="7147" y="21156"/>
                      <a:pt x="5400" y="20173"/>
                    </a:cubicBezTo>
                    <a:cubicBezTo>
                      <a:pt x="3685" y="19158"/>
                      <a:pt x="2446" y="17921"/>
                      <a:pt x="1461" y="16208"/>
                    </a:cubicBezTo>
                    <a:cubicBezTo>
                      <a:pt x="476" y="14495"/>
                      <a:pt x="0" y="12782"/>
                      <a:pt x="0" y="10784"/>
                    </a:cubicBezTo>
                    <a:cubicBezTo>
                      <a:pt x="0" y="8818"/>
                      <a:pt x="476" y="7137"/>
                      <a:pt x="1461" y="5424"/>
                    </a:cubicBezTo>
                    <a:cubicBezTo>
                      <a:pt x="2446" y="3711"/>
                      <a:pt x="3685" y="2474"/>
                      <a:pt x="5400" y="1491"/>
                    </a:cubicBezTo>
                    <a:cubicBezTo>
                      <a:pt x="7147" y="476"/>
                      <a:pt x="8799" y="0"/>
                      <a:pt x="10800" y="0"/>
                    </a:cubicBezTo>
                    <a:cubicBezTo>
                      <a:pt x="12801" y="0"/>
                      <a:pt x="14485" y="476"/>
                      <a:pt x="16232" y="1491"/>
                    </a:cubicBezTo>
                    <a:cubicBezTo>
                      <a:pt x="17947" y="2474"/>
                      <a:pt x="19186" y="3711"/>
                      <a:pt x="20171" y="5424"/>
                    </a:cubicBezTo>
                    <a:cubicBezTo>
                      <a:pt x="21155" y="7137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1435305" y="3235179"/>
                <a:ext cx="4294566" cy="714228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9792" extrusionOk="0">
                    <a:moveTo>
                      <a:pt x="21600" y="9065"/>
                    </a:moveTo>
                    <a:cubicBezTo>
                      <a:pt x="21600" y="9065"/>
                      <a:pt x="12513" y="-11808"/>
                      <a:pt x="0" y="9792"/>
                    </a:cubicBezTo>
                  </a:path>
                </a:pathLst>
              </a:custGeom>
              <a:noFill/>
              <a:ln w="12700" cap="flat" cmpd="sng">
                <a:solidFill>
                  <a:srgbClr val="F8AD9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5513" y="294247"/>
            <a:ext cx="3585478" cy="468558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373664" y="505026"/>
            <a:ext cx="4255862" cy="37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675" tIns="17675" rIns="17675" bIns="17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Piggyback Protocol</a:t>
            </a:r>
            <a:endParaRPr sz="22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480820" y="1070043"/>
            <a:ext cx="4255862" cy="43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675" tIns="17675" rIns="17675" bIns="17675" anchor="ctr" anchorCtr="0">
            <a:noAutofit/>
          </a:bodyPr>
          <a:lstStyle/>
          <a:p>
            <a:pPr marL="373132" marR="0" lvl="0" indent="-3731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DSNP piggybacks on existing protocols (Bitcoin, Cosmos, Ethereum, etc)</a:t>
            </a:r>
            <a:endParaRPr/>
          </a:p>
          <a:p>
            <a:pPr marL="373132" marR="0" lvl="0" indent="-373132" algn="l" rtl="0">
              <a:lnSpc>
                <a:spcPct val="100000"/>
              </a:lnSpc>
              <a:spcBef>
                <a:spcPts val="104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DSNP nodes earn rewards and reputation by connecting DSNP clients</a:t>
            </a:r>
            <a:endParaRPr/>
          </a:p>
          <a:p>
            <a:pPr marL="373132" marR="0" lvl="0" indent="-373132" algn="l" rtl="0">
              <a:lnSpc>
                <a:spcPct val="100000"/>
              </a:lnSpc>
              <a:spcBef>
                <a:spcPts val="104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DSNP is session protocol agnostic (from raw TCP to WebRTC)</a:t>
            </a:r>
            <a:endParaRPr/>
          </a:p>
          <a:p>
            <a:pPr marL="373132" marR="0" lvl="0" indent="-373132" algn="l" rtl="0">
              <a:lnSpc>
                <a:spcPct val="100000"/>
              </a:lnSpc>
              <a:spcBef>
                <a:spcPts val="104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DSNP is an experiment in 2nd layer mechanism / incentive design</a:t>
            </a:r>
            <a:endParaRPr/>
          </a:p>
        </p:txBody>
      </p:sp>
      <p:grpSp>
        <p:nvGrpSpPr>
          <p:cNvPr id="188" name="Shape 188"/>
          <p:cNvGrpSpPr/>
          <p:nvPr/>
        </p:nvGrpSpPr>
        <p:grpSpPr>
          <a:xfrm>
            <a:off x="7076381" y="5145420"/>
            <a:ext cx="1937611" cy="481745"/>
            <a:chOff x="6923981" y="5145420"/>
            <a:chExt cx="1937611" cy="481745"/>
          </a:xfrm>
        </p:grpSpPr>
        <p:sp>
          <p:nvSpPr>
            <p:cNvPr id="189" name="Shape 189"/>
            <p:cNvSpPr txBox="1"/>
            <p:nvPr/>
          </p:nvSpPr>
          <p:spPr>
            <a:xfrm>
              <a:off x="7546992" y="5213912"/>
              <a:ext cx="1314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675" tIns="17675" rIns="17675" bIns="17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Roboto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@dsnprotocol</a:t>
              </a:r>
              <a:endPara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90" name="Shape 190"/>
            <p:cNvGrpSpPr/>
            <p:nvPr/>
          </p:nvGrpSpPr>
          <p:grpSpPr>
            <a:xfrm>
              <a:off x="6923981" y="5145420"/>
              <a:ext cx="579748" cy="481745"/>
              <a:chOff x="1294696" y="1409740"/>
              <a:chExt cx="4698118" cy="4681683"/>
            </a:xfrm>
          </p:grpSpPr>
          <p:sp>
            <p:nvSpPr>
              <p:cNvPr id="191" name="Shape 191"/>
              <p:cNvSpPr/>
              <p:nvPr/>
            </p:nvSpPr>
            <p:spPr>
              <a:xfrm>
                <a:off x="3648242" y="1583218"/>
                <a:ext cx="361452" cy="4367574"/>
              </a:xfrm>
              <a:custGeom>
                <a:avLst/>
                <a:gdLst/>
                <a:ahLst/>
                <a:cxnLst/>
                <a:rect l="0" t="0" r="0" b="0"/>
                <a:pathLst>
                  <a:path w="16847" h="21600" extrusionOk="0">
                    <a:moveTo>
                      <a:pt x="584" y="0"/>
                    </a:moveTo>
                    <a:cubicBezTo>
                      <a:pt x="584" y="0"/>
                      <a:pt x="-4753" y="16939"/>
                      <a:pt x="16847" y="21600"/>
                    </a:cubicBezTo>
                  </a:path>
                </a:pathLst>
              </a:custGeom>
              <a:noFill/>
              <a:ln w="12700" cap="flat" cmpd="sng">
                <a:solidFill>
                  <a:srgbClr val="D16E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3230350" y="1561305"/>
                <a:ext cx="430811" cy="4395006"/>
              </a:xfrm>
              <a:custGeom>
                <a:avLst/>
                <a:gdLst/>
                <a:ahLst/>
                <a:cxnLst/>
                <a:rect l="0" t="0" r="0" b="0"/>
                <a:pathLst>
                  <a:path w="17229" h="21600" extrusionOk="0">
                    <a:moveTo>
                      <a:pt x="16767" y="0"/>
                    </a:moveTo>
                    <a:cubicBezTo>
                      <a:pt x="16767" y="0"/>
                      <a:pt x="21600" y="17339"/>
                      <a:pt x="0" y="21600"/>
                    </a:cubicBezTo>
                  </a:path>
                </a:pathLst>
              </a:custGeom>
              <a:noFill/>
              <a:ln w="12700" cap="flat" cmpd="sng">
                <a:solidFill>
                  <a:srgbClr val="D16E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3666785" y="1654436"/>
                <a:ext cx="1604718" cy="3631662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21600"/>
                    </a:moveTo>
                    <a:cubicBezTo>
                      <a:pt x="21600" y="21600"/>
                      <a:pt x="0" y="13135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rgbClr val="355C7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1603305" y="1544870"/>
                <a:ext cx="2050272" cy="3145932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0" y="21600"/>
                    </a:moveTo>
                    <a:cubicBezTo>
                      <a:pt x="0" y="21600"/>
                      <a:pt x="21600" y="16656"/>
                      <a:pt x="21600" y="0"/>
                    </a:cubicBezTo>
                  </a:path>
                </a:pathLst>
              </a:custGeom>
              <a:noFill/>
              <a:ln w="12700" cap="flat" cmpd="sng">
                <a:solidFill>
                  <a:srgbClr val="355C7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2280784" y="1754871"/>
                <a:ext cx="2084994" cy="467515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12133" extrusionOk="0">
                    <a:moveTo>
                      <a:pt x="21600" y="0"/>
                    </a:moveTo>
                    <a:cubicBezTo>
                      <a:pt x="21600" y="0"/>
                      <a:pt x="12753" y="21600"/>
                      <a:pt x="0" y="7161"/>
                    </a:cubicBezTo>
                  </a:path>
                </a:pathLst>
              </a:custGeom>
              <a:noFill/>
              <a:ln w="127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4606399" y="2041567"/>
                <a:ext cx="993786" cy="2647404"/>
              </a:xfrm>
              <a:custGeom>
                <a:avLst/>
                <a:gdLst/>
                <a:ahLst/>
                <a:cxnLst/>
                <a:rect l="0" t="0" r="0" b="0"/>
                <a:pathLst>
                  <a:path w="11781" h="21600" extrusionOk="0">
                    <a:moveTo>
                      <a:pt x="4890" y="0"/>
                    </a:moveTo>
                    <a:cubicBezTo>
                      <a:pt x="4890" y="0"/>
                      <a:pt x="-9819" y="12965"/>
                      <a:pt x="11781" y="21600"/>
                    </a:cubicBezTo>
                  </a:path>
                </a:pathLst>
              </a:custGeom>
              <a:noFill/>
              <a:ln w="12700" cap="flat" cmpd="sng">
                <a:solidFill>
                  <a:srgbClr val="355C7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1512001" y="2576611"/>
                <a:ext cx="3978612" cy="90814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13104" extrusionOk="0">
                    <a:moveTo>
                      <a:pt x="21600" y="0"/>
                    </a:moveTo>
                    <a:cubicBezTo>
                      <a:pt x="21600" y="0"/>
                      <a:pt x="12494" y="21600"/>
                      <a:pt x="0" y="9336"/>
                    </a:cubicBezTo>
                  </a:path>
                </a:pathLst>
              </a:custGeom>
              <a:noFill/>
              <a:ln w="127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2572958" y="2543741"/>
                <a:ext cx="2892132" cy="3145932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12711" y="16435"/>
                      <a:pt x="0" y="21600"/>
                    </a:cubicBezTo>
                  </a:path>
                </a:pathLst>
              </a:custGeom>
              <a:noFill/>
              <a:ln w="12700" cap="flat" cmpd="sng">
                <a:solidFill>
                  <a:srgbClr val="F8AD9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1999566" y="3947846"/>
                <a:ext cx="3847176" cy="1332794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17253" extrusionOk="0">
                    <a:moveTo>
                      <a:pt x="21600" y="455"/>
                    </a:moveTo>
                    <a:cubicBezTo>
                      <a:pt x="21600" y="455"/>
                      <a:pt x="9605" y="-4347"/>
                      <a:pt x="0" y="17253"/>
                    </a:cubicBezTo>
                  </a:path>
                </a:pathLst>
              </a:custGeom>
              <a:noFill/>
              <a:ln w="12700" cap="flat" cmpd="sng">
                <a:solidFill>
                  <a:srgbClr val="F8AD9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1789566" y="2543741"/>
                <a:ext cx="1282571" cy="3175146"/>
              </a:xfrm>
              <a:custGeom>
                <a:avLst/>
                <a:gdLst/>
                <a:ahLst/>
                <a:cxnLst/>
                <a:rect l="0" t="0" r="0" b="0"/>
                <a:pathLst>
                  <a:path w="12217" h="21600" extrusionOk="0">
                    <a:moveTo>
                      <a:pt x="7981" y="21600"/>
                    </a:moveTo>
                    <a:cubicBezTo>
                      <a:pt x="7981" y="21600"/>
                      <a:pt x="21600" y="7120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01" name="Shape 201"/>
              <p:cNvSpPr/>
              <p:nvPr/>
            </p:nvSpPr>
            <p:spPr>
              <a:xfrm>
                <a:off x="2868657" y="1687305"/>
                <a:ext cx="1822136" cy="3954906"/>
              </a:xfrm>
              <a:custGeom>
                <a:avLst/>
                <a:gdLst/>
                <a:ahLst/>
                <a:cxnLst/>
                <a:rect l="0" t="0" r="0" b="0"/>
                <a:pathLst>
                  <a:path w="17177" h="21600" extrusionOk="0">
                    <a:moveTo>
                      <a:pt x="477" y="0"/>
                    </a:moveTo>
                    <a:cubicBezTo>
                      <a:pt x="477" y="0"/>
                      <a:pt x="-4423" y="10250"/>
                      <a:pt x="17177" y="21600"/>
                    </a:cubicBezTo>
                  </a:path>
                </a:pathLst>
              </a:custGeom>
              <a:noFill/>
              <a:ln w="127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4305139" y="1680001"/>
                <a:ext cx="1455750" cy="1546290"/>
              </a:xfrm>
              <a:custGeom>
                <a:avLst/>
                <a:gdLst/>
                <a:ahLst/>
                <a:cxnLst/>
                <a:rect l="0" t="0" r="0" b="0"/>
                <a:pathLst>
                  <a:path w="16111" h="21600" extrusionOk="0">
                    <a:moveTo>
                      <a:pt x="874" y="0"/>
                    </a:moveTo>
                    <a:cubicBezTo>
                      <a:pt x="874" y="0"/>
                      <a:pt x="-5489" y="17635"/>
                      <a:pt x="16111" y="21600"/>
                    </a:cubicBezTo>
                  </a:path>
                </a:pathLst>
              </a:custGeom>
              <a:noFill/>
              <a:ln w="12700" cap="flat" cmpd="sng">
                <a:solidFill>
                  <a:srgbClr val="355C7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3511567" y="1409740"/>
                <a:ext cx="280800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55" y="14495"/>
                      <a:pt x="20171" y="16208"/>
                    </a:cubicBezTo>
                    <a:cubicBezTo>
                      <a:pt x="19186" y="17921"/>
                      <a:pt x="17947" y="19158"/>
                      <a:pt x="16232" y="20173"/>
                    </a:cubicBezTo>
                    <a:cubicBezTo>
                      <a:pt x="14485" y="21156"/>
                      <a:pt x="12801" y="21600"/>
                      <a:pt x="10800" y="21600"/>
                    </a:cubicBezTo>
                    <a:cubicBezTo>
                      <a:pt x="8799" y="21600"/>
                      <a:pt x="7147" y="21156"/>
                      <a:pt x="5400" y="20173"/>
                    </a:cubicBezTo>
                    <a:cubicBezTo>
                      <a:pt x="3685" y="19158"/>
                      <a:pt x="2446" y="17921"/>
                      <a:pt x="1461" y="16208"/>
                    </a:cubicBezTo>
                    <a:cubicBezTo>
                      <a:pt x="476" y="14495"/>
                      <a:pt x="0" y="12782"/>
                      <a:pt x="0" y="10784"/>
                    </a:cubicBezTo>
                    <a:cubicBezTo>
                      <a:pt x="0" y="8818"/>
                      <a:pt x="476" y="7137"/>
                      <a:pt x="1461" y="5424"/>
                    </a:cubicBezTo>
                    <a:cubicBezTo>
                      <a:pt x="2446" y="3711"/>
                      <a:pt x="3685" y="2474"/>
                      <a:pt x="5400" y="1491"/>
                    </a:cubicBezTo>
                    <a:cubicBezTo>
                      <a:pt x="7147" y="476"/>
                      <a:pt x="8799" y="0"/>
                      <a:pt x="10800" y="0"/>
                    </a:cubicBezTo>
                    <a:cubicBezTo>
                      <a:pt x="12801" y="0"/>
                      <a:pt x="14485" y="476"/>
                      <a:pt x="16232" y="1491"/>
                    </a:cubicBezTo>
                    <a:cubicBezTo>
                      <a:pt x="17947" y="2474"/>
                      <a:pt x="19186" y="3711"/>
                      <a:pt x="20171" y="5424"/>
                    </a:cubicBezTo>
                    <a:cubicBezTo>
                      <a:pt x="21155" y="7137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F15A2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2779306" y="1535740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782"/>
                      <a:pt x="21156" y="14463"/>
                      <a:pt x="20173" y="16176"/>
                    </a:cubicBezTo>
                    <a:cubicBezTo>
                      <a:pt x="19189" y="17921"/>
                      <a:pt x="17921" y="19158"/>
                      <a:pt x="16176" y="20173"/>
                    </a:cubicBezTo>
                    <a:cubicBezTo>
                      <a:pt x="14463" y="21156"/>
                      <a:pt x="12814" y="21600"/>
                      <a:pt x="10816" y="21600"/>
                    </a:cubicBezTo>
                    <a:cubicBezTo>
                      <a:pt x="8818" y="21600"/>
                      <a:pt x="7137" y="21156"/>
                      <a:pt x="5392" y="20173"/>
                    </a:cubicBezTo>
                    <a:cubicBezTo>
                      <a:pt x="3648" y="19158"/>
                      <a:pt x="2442" y="17921"/>
                      <a:pt x="1459" y="16176"/>
                    </a:cubicBezTo>
                    <a:cubicBezTo>
                      <a:pt x="444" y="14463"/>
                      <a:pt x="0" y="12782"/>
                      <a:pt x="0" y="10816"/>
                    </a:cubicBezTo>
                    <a:cubicBezTo>
                      <a:pt x="0" y="8818"/>
                      <a:pt x="444" y="7168"/>
                      <a:pt x="1459" y="5424"/>
                    </a:cubicBezTo>
                    <a:cubicBezTo>
                      <a:pt x="2442" y="3679"/>
                      <a:pt x="3648" y="2442"/>
                      <a:pt x="5392" y="1459"/>
                    </a:cubicBezTo>
                    <a:cubicBezTo>
                      <a:pt x="7137" y="444"/>
                      <a:pt x="8818" y="0"/>
                      <a:pt x="10816" y="0"/>
                    </a:cubicBezTo>
                    <a:cubicBezTo>
                      <a:pt x="12814" y="0"/>
                      <a:pt x="14463" y="444"/>
                      <a:pt x="16176" y="1459"/>
                    </a:cubicBezTo>
                    <a:cubicBezTo>
                      <a:pt x="17921" y="2442"/>
                      <a:pt x="19189" y="3679"/>
                      <a:pt x="20173" y="5424"/>
                    </a:cubicBezTo>
                    <a:cubicBezTo>
                      <a:pt x="21156" y="7168"/>
                      <a:pt x="21600" y="8818"/>
                      <a:pt x="21600" y="10816"/>
                    </a:cubicBezTo>
                  </a:path>
                </a:pathLst>
              </a:custGeom>
              <a:solidFill>
                <a:srgbClr val="F67A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2145653" y="1882697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24" y="14453"/>
                      <a:pt x="20139" y="16200"/>
                    </a:cubicBezTo>
                    <a:cubicBezTo>
                      <a:pt x="19122" y="17915"/>
                      <a:pt x="17884" y="19186"/>
                      <a:pt x="16168" y="20171"/>
                    </a:cubicBezTo>
                    <a:cubicBezTo>
                      <a:pt x="14453" y="21155"/>
                      <a:pt x="12801" y="21600"/>
                      <a:pt x="10800" y="21600"/>
                    </a:cubicBezTo>
                    <a:cubicBezTo>
                      <a:pt x="8799" y="21600"/>
                      <a:pt x="7084" y="21155"/>
                      <a:pt x="5368" y="20171"/>
                    </a:cubicBezTo>
                    <a:cubicBezTo>
                      <a:pt x="3653" y="19186"/>
                      <a:pt x="2414" y="17915"/>
                      <a:pt x="1429" y="16200"/>
                    </a:cubicBezTo>
                    <a:cubicBezTo>
                      <a:pt x="413" y="14453"/>
                      <a:pt x="0" y="12801"/>
                      <a:pt x="0" y="10800"/>
                    </a:cubicBezTo>
                    <a:cubicBezTo>
                      <a:pt x="0" y="8799"/>
                      <a:pt x="413" y="7147"/>
                      <a:pt x="1429" y="5400"/>
                    </a:cubicBezTo>
                    <a:cubicBezTo>
                      <a:pt x="2414" y="3685"/>
                      <a:pt x="3653" y="2414"/>
                      <a:pt x="5368" y="1429"/>
                    </a:cubicBezTo>
                    <a:cubicBezTo>
                      <a:pt x="7084" y="413"/>
                      <a:pt x="8799" y="0"/>
                      <a:pt x="10800" y="0"/>
                    </a:cubicBezTo>
                    <a:cubicBezTo>
                      <a:pt x="12801" y="0"/>
                      <a:pt x="14453" y="413"/>
                      <a:pt x="16168" y="1429"/>
                    </a:cubicBezTo>
                    <a:cubicBezTo>
                      <a:pt x="17884" y="2414"/>
                      <a:pt x="19122" y="3685"/>
                      <a:pt x="20139" y="5400"/>
                    </a:cubicBezTo>
                    <a:cubicBezTo>
                      <a:pt x="21124" y="7147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F67A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1658088" y="2404958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24" y="14485"/>
                      <a:pt x="20139" y="16200"/>
                    </a:cubicBezTo>
                    <a:cubicBezTo>
                      <a:pt x="19154" y="17915"/>
                      <a:pt x="17915" y="19154"/>
                      <a:pt x="16200" y="20139"/>
                    </a:cubicBezTo>
                    <a:cubicBezTo>
                      <a:pt x="14485" y="21124"/>
                      <a:pt x="12801" y="21600"/>
                      <a:pt x="10800" y="21600"/>
                    </a:cubicBezTo>
                    <a:cubicBezTo>
                      <a:pt x="8799" y="21600"/>
                      <a:pt x="7084" y="21124"/>
                      <a:pt x="5368" y="20139"/>
                    </a:cubicBezTo>
                    <a:cubicBezTo>
                      <a:pt x="3653" y="19154"/>
                      <a:pt x="2414" y="17915"/>
                      <a:pt x="1429" y="16200"/>
                    </a:cubicBezTo>
                    <a:cubicBezTo>
                      <a:pt x="445" y="14485"/>
                      <a:pt x="0" y="12801"/>
                      <a:pt x="0" y="10800"/>
                    </a:cubicBezTo>
                    <a:cubicBezTo>
                      <a:pt x="0" y="8799"/>
                      <a:pt x="445" y="7084"/>
                      <a:pt x="1429" y="5368"/>
                    </a:cubicBezTo>
                    <a:cubicBezTo>
                      <a:pt x="2414" y="3653"/>
                      <a:pt x="3653" y="2414"/>
                      <a:pt x="5368" y="1429"/>
                    </a:cubicBezTo>
                    <a:cubicBezTo>
                      <a:pt x="7084" y="445"/>
                      <a:pt x="8799" y="0"/>
                      <a:pt x="10800" y="0"/>
                    </a:cubicBezTo>
                    <a:cubicBezTo>
                      <a:pt x="12801" y="0"/>
                      <a:pt x="14485" y="445"/>
                      <a:pt x="16200" y="1429"/>
                    </a:cubicBezTo>
                    <a:cubicBezTo>
                      <a:pt x="17915" y="2414"/>
                      <a:pt x="19154" y="3653"/>
                      <a:pt x="20139" y="5368"/>
                    </a:cubicBezTo>
                    <a:cubicBezTo>
                      <a:pt x="21124" y="7084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F67A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1360435" y="3062350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093" y="14432"/>
                      <a:pt x="20109" y="16176"/>
                    </a:cubicBezTo>
                    <a:cubicBezTo>
                      <a:pt x="19158" y="17921"/>
                      <a:pt x="17921" y="19158"/>
                      <a:pt x="16176" y="20141"/>
                    </a:cubicBezTo>
                    <a:cubicBezTo>
                      <a:pt x="14432" y="21156"/>
                      <a:pt x="12782" y="21600"/>
                      <a:pt x="10816" y="21600"/>
                    </a:cubicBezTo>
                    <a:cubicBezTo>
                      <a:pt x="8818" y="21600"/>
                      <a:pt x="7105" y="21156"/>
                      <a:pt x="5392" y="20141"/>
                    </a:cubicBezTo>
                    <a:cubicBezTo>
                      <a:pt x="3648" y="19158"/>
                      <a:pt x="2442" y="17921"/>
                      <a:pt x="1427" y="16176"/>
                    </a:cubicBezTo>
                    <a:cubicBezTo>
                      <a:pt x="444" y="14432"/>
                      <a:pt x="0" y="12782"/>
                      <a:pt x="0" y="10784"/>
                    </a:cubicBezTo>
                    <a:cubicBezTo>
                      <a:pt x="0" y="8818"/>
                      <a:pt x="444" y="7105"/>
                      <a:pt x="1427" y="5392"/>
                    </a:cubicBezTo>
                    <a:cubicBezTo>
                      <a:pt x="2442" y="3648"/>
                      <a:pt x="3648" y="2442"/>
                      <a:pt x="5392" y="1427"/>
                    </a:cubicBezTo>
                    <a:cubicBezTo>
                      <a:pt x="7105" y="444"/>
                      <a:pt x="8818" y="0"/>
                      <a:pt x="10816" y="0"/>
                    </a:cubicBezTo>
                    <a:cubicBezTo>
                      <a:pt x="12782" y="0"/>
                      <a:pt x="14432" y="444"/>
                      <a:pt x="16176" y="1427"/>
                    </a:cubicBezTo>
                    <a:cubicBezTo>
                      <a:pt x="17921" y="2442"/>
                      <a:pt x="19158" y="3648"/>
                      <a:pt x="20109" y="5392"/>
                    </a:cubicBezTo>
                    <a:cubicBezTo>
                      <a:pt x="21093" y="7105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F67A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1294696" y="3809220"/>
                <a:ext cx="280800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24" y="14495"/>
                      <a:pt x="20139" y="16208"/>
                    </a:cubicBezTo>
                    <a:cubicBezTo>
                      <a:pt x="19154" y="17952"/>
                      <a:pt x="17915" y="19158"/>
                      <a:pt x="16200" y="20173"/>
                    </a:cubicBezTo>
                    <a:cubicBezTo>
                      <a:pt x="14453" y="21156"/>
                      <a:pt x="12801" y="21600"/>
                      <a:pt x="10800" y="21600"/>
                    </a:cubicBezTo>
                    <a:cubicBezTo>
                      <a:pt x="8799" y="21600"/>
                      <a:pt x="7115" y="21156"/>
                      <a:pt x="5368" y="20173"/>
                    </a:cubicBezTo>
                    <a:cubicBezTo>
                      <a:pt x="3653" y="19158"/>
                      <a:pt x="2414" y="17952"/>
                      <a:pt x="1429" y="16208"/>
                    </a:cubicBezTo>
                    <a:cubicBezTo>
                      <a:pt x="445" y="14495"/>
                      <a:pt x="0" y="12782"/>
                      <a:pt x="0" y="10784"/>
                    </a:cubicBezTo>
                    <a:cubicBezTo>
                      <a:pt x="0" y="8818"/>
                      <a:pt x="445" y="7137"/>
                      <a:pt x="1429" y="5424"/>
                    </a:cubicBezTo>
                    <a:cubicBezTo>
                      <a:pt x="2414" y="3711"/>
                      <a:pt x="3653" y="2474"/>
                      <a:pt x="5368" y="1491"/>
                    </a:cubicBezTo>
                    <a:cubicBezTo>
                      <a:pt x="7115" y="476"/>
                      <a:pt x="8799" y="0"/>
                      <a:pt x="10800" y="0"/>
                    </a:cubicBezTo>
                    <a:cubicBezTo>
                      <a:pt x="12801" y="0"/>
                      <a:pt x="14453" y="476"/>
                      <a:pt x="16200" y="1491"/>
                    </a:cubicBezTo>
                    <a:cubicBezTo>
                      <a:pt x="17915" y="2474"/>
                      <a:pt x="19154" y="3711"/>
                      <a:pt x="20139" y="5424"/>
                    </a:cubicBezTo>
                    <a:cubicBezTo>
                      <a:pt x="21124" y="7137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1475479" y="4523221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24" y="14463"/>
                      <a:pt x="20109" y="16176"/>
                    </a:cubicBezTo>
                    <a:cubicBezTo>
                      <a:pt x="19126" y="17889"/>
                      <a:pt x="17889" y="19126"/>
                      <a:pt x="16176" y="20109"/>
                    </a:cubicBezTo>
                    <a:cubicBezTo>
                      <a:pt x="14463" y="21124"/>
                      <a:pt x="12782" y="21600"/>
                      <a:pt x="10816" y="21600"/>
                    </a:cubicBezTo>
                    <a:cubicBezTo>
                      <a:pt x="8818" y="21600"/>
                      <a:pt x="7105" y="21124"/>
                      <a:pt x="5392" y="20109"/>
                    </a:cubicBezTo>
                    <a:cubicBezTo>
                      <a:pt x="3648" y="19126"/>
                      <a:pt x="2442" y="17889"/>
                      <a:pt x="1459" y="16176"/>
                    </a:cubicBezTo>
                    <a:cubicBezTo>
                      <a:pt x="444" y="14463"/>
                      <a:pt x="0" y="12782"/>
                      <a:pt x="0" y="10784"/>
                    </a:cubicBezTo>
                    <a:cubicBezTo>
                      <a:pt x="0" y="8818"/>
                      <a:pt x="444" y="7105"/>
                      <a:pt x="1459" y="5392"/>
                    </a:cubicBezTo>
                    <a:cubicBezTo>
                      <a:pt x="2442" y="3679"/>
                      <a:pt x="3648" y="2442"/>
                      <a:pt x="5392" y="1427"/>
                    </a:cubicBezTo>
                    <a:cubicBezTo>
                      <a:pt x="7105" y="444"/>
                      <a:pt x="8818" y="0"/>
                      <a:pt x="10816" y="0"/>
                    </a:cubicBezTo>
                    <a:cubicBezTo>
                      <a:pt x="12782" y="0"/>
                      <a:pt x="14463" y="444"/>
                      <a:pt x="16176" y="1427"/>
                    </a:cubicBezTo>
                    <a:cubicBezTo>
                      <a:pt x="17889" y="2442"/>
                      <a:pt x="19126" y="3679"/>
                      <a:pt x="20109" y="5392"/>
                    </a:cubicBezTo>
                    <a:cubicBezTo>
                      <a:pt x="21124" y="7105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10" name="Shape 210"/>
              <p:cNvSpPr/>
              <p:nvPr/>
            </p:nvSpPr>
            <p:spPr>
              <a:xfrm>
                <a:off x="1869914" y="5122178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87" y="14485"/>
                      <a:pt x="20171" y="16232"/>
                    </a:cubicBezTo>
                    <a:cubicBezTo>
                      <a:pt x="19186" y="17947"/>
                      <a:pt x="17947" y="19186"/>
                      <a:pt x="16232" y="20171"/>
                    </a:cubicBezTo>
                    <a:cubicBezTo>
                      <a:pt x="14485" y="21155"/>
                      <a:pt x="12801" y="21600"/>
                      <a:pt x="10800" y="21600"/>
                    </a:cubicBezTo>
                    <a:cubicBezTo>
                      <a:pt x="8799" y="21600"/>
                      <a:pt x="7147" y="21155"/>
                      <a:pt x="5400" y="20171"/>
                    </a:cubicBezTo>
                    <a:cubicBezTo>
                      <a:pt x="3685" y="19186"/>
                      <a:pt x="2446" y="17947"/>
                      <a:pt x="1461" y="16232"/>
                    </a:cubicBezTo>
                    <a:cubicBezTo>
                      <a:pt x="476" y="14485"/>
                      <a:pt x="0" y="12801"/>
                      <a:pt x="0" y="10800"/>
                    </a:cubicBezTo>
                    <a:cubicBezTo>
                      <a:pt x="0" y="8799"/>
                      <a:pt x="476" y="7147"/>
                      <a:pt x="1461" y="5400"/>
                    </a:cubicBezTo>
                    <a:cubicBezTo>
                      <a:pt x="2446" y="3685"/>
                      <a:pt x="3685" y="2446"/>
                      <a:pt x="5400" y="1461"/>
                    </a:cubicBezTo>
                    <a:cubicBezTo>
                      <a:pt x="7147" y="476"/>
                      <a:pt x="8799" y="0"/>
                      <a:pt x="10800" y="0"/>
                    </a:cubicBezTo>
                    <a:cubicBezTo>
                      <a:pt x="12801" y="0"/>
                      <a:pt x="14485" y="476"/>
                      <a:pt x="16232" y="1461"/>
                    </a:cubicBezTo>
                    <a:cubicBezTo>
                      <a:pt x="17947" y="2446"/>
                      <a:pt x="19186" y="3685"/>
                      <a:pt x="20171" y="5400"/>
                    </a:cubicBezTo>
                    <a:cubicBezTo>
                      <a:pt x="21187" y="7147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11" name="Shape 211"/>
              <p:cNvSpPr/>
              <p:nvPr/>
            </p:nvSpPr>
            <p:spPr>
              <a:xfrm>
                <a:off x="2430523" y="5564091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814"/>
                      <a:pt x="21156" y="14527"/>
                      <a:pt x="20173" y="16240"/>
                    </a:cubicBezTo>
                    <a:cubicBezTo>
                      <a:pt x="19158" y="17952"/>
                      <a:pt x="17921" y="19189"/>
                      <a:pt x="16176" y="20173"/>
                    </a:cubicBezTo>
                    <a:cubicBezTo>
                      <a:pt x="14432" y="21156"/>
                      <a:pt x="12782" y="21600"/>
                      <a:pt x="10816" y="21600"/>
                    </a:cubicBezTo>
                    <a:cubicBezTo>
                      <a:pt x="8818" y="21600"/>
                      <a:pt x="7168" y="21156"/>
                      <a:pt x="5424" y="20173"/>
                    </a:cubicBezTo>
                    <a:cubicBezTo>
                      <a:pt x="3679" y="19189"/>
                      <a:pt x="2442" y="17952"/>
                      <a:pt x="1427" y="16240"/>
                    </a:cubicBezTo>
                    <a:cubicBezTo>
                      <a:pt x="444" y="14527"/>
                      <a:pt x="0" y="12782"/>
                      <a:pt x="0" y="10816"/>
                    </a:cubicBezTo>
                    <a:cubicBezTo>
                      <a:pt x="0" y="8849"/>
                      <a:pt x="444" y="7137"/>
                      <a:pt x="1427" y="5424"/>
                    </a:cubicBezTo>
                    <a:cubicBezTo>
                      <a:pt x="2442" y="3711"/>
                      <a:pt x="3679" y="2474"/>
                      <a:pt x="5424" y="1491"/>
                    </a:cubicBezTo>
                    <a:cubicBezTo>
                      <a:pt x="7168" y="507"/>
                      <a:pt x="8818" y="0"/>
                      <a:pt x="10816" y="0"/>
                    </a:cubicBezTo>
                    <a:cubicBezTo>
                      <a:pt x="12782" y="0"/>
                      <a:pt x="14432" y="507"/>
                      <a:pt x="16176" y="1491"/>
                    </a:cubicBezTo>
                    <a:cubicBezTo>
                      <a:pt x="17921" y="2474"/>
                      <a:pt x="19158" y="3711"/>
                      <a:pt x="20173" y="5424"/>
                    </a:cubicBezTo>
                    <a:cubicBezTo>
                      <a:pt x="21156" y="7137"/>
                      <a:pt x="21600" y="8849"/>
                      <a:pt x="21600" y="10816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12" name="Shape 212"/>
              <p:cNvSpPr/>
              <p:nvPr/>
            </p:nvSpPr>
            <p:spPr>
              <a:xfrm>
                <a:off x="3118958" y="5806961"/>
                <a:ext cx="282636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24" y="14453"/>
                      <a:pt x="20109" y="16200"/>
                    </a:cubicBezTo>
                    <a:cubicBezTo>
                      <a:pt x="19126" y="17915"/>
                      <a:pt x="17889" y="19186"/>
                      <a:pt x="16176" y="20171"/>
                    </a:cubicBezTo>
                    <a:cubicBezTo>
                      <a:pt x="14463" y="21187"/>
                      <a:pt x="12782" y="21600"/>
                      <a:pt x="10816" y="21600"/>
                    </a:cubicBezTo>
                    <a:cubicBezTo>
                      <a:pt x="8818" y="21600"/>
                      <a:pt x="7105" y="21187"/>
                      <a:pt x="5392" y="20171"/>
                    </a:cubicBezTo>
                    <a:cubicBezTo>
                      <a:pt x="3648" y="19186"/>
                      <a:pt x="2442" y="17915"/>
                      <a:pt x="1427" y="16200"/>
                    </a:cubicBezTo>
                    <a:cubicBezTo>
                      <a:pt x="444" y="14453"/>
                      <a:pt x="0" y="12801"/>
                      <a:pt x="0" y="10800"/>
                    </a:cubicBezTo>
                    <a:cubicBezTo>
                      <a:pt x="0" y="8799"/>
                      <a:pt x="444" y="7147"/>
                      <a:pt x="1427" y="5400"/>
                    </a:cubicBezTo>
                    <a:cubicBezTo>
                      <a:pt x="2442" y="3685"/>
                      <a:pt x="3648" y="2414"/>
                      <a:pt x="5392" y="1429"/>
                    </a:cubicBezTo>
                    <a:cubicBezTo>
                      <a:pt x="7105" y="413"/>
                      <a:pt x="8818" y="0"/>
                      <a:pt x="10816" y="0"/>
                    </a:cubicBezTo>
                    <a:cubicBezTo>
                      <a:pt x="12782" y="0"/>
                      <a:pt x="14463" y="413"/>
                      <a:pt x="16176" y="1429"/>
                    </a:cubicBezTo>
                    <a:cubicBezTo>
                      <a:pt x="17889" y="2414"/>
                      <a:pt x="19126" y="3685"/>
                      <a:pt x="20109" y="5400"/>
                    </a:cubicBezTo>
                    <a:cubicBezTo>
                      <a:pt x="21124" y="7147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13" name="Shape 213"/>
              <p:cNvSpPr/>
              <p:nvPr/>
            </p:nvSpPr>
            <p:spPr>
              <a:xfrm>
                <a:off x="3874959" y="5808787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814"/>
                      <a:pt x="21156" y="14463"/>
                      <a:pt x="20141" y="16176"/>
                    </a:cubicBezTo>
                    <a:cubicBezTo>
                      <a:pt x="19158" y="17921"/>
                      <a:pt x="17952" y="19158"/>
                      <a:pt x="16208" y="20141"/>
                    </a:cubicBezTo>
                    <a:cubicBezTo>
                      <a:pt x="14463" y="21093"/>
                      <a:pt x="12782" y="21600"/>
                      <a:pt x="10784" y="21600"/>
                    </a:cubicBezTo>
                    <a:cubicBezTo>
                      <a:pt x="8786" y="21600"/>
                      <a:pt x="7137" y="21093"/>
                      <a:pt x="5424" y="20141"/>
                    </a:cubicBezTo>
                    <a:cubicBezTo>
                      <a:pt x="3711" y="19158"/>
                      <a:pt x="2474" y="17921"/>
                      <a:pt x="1459" y="16176"/>
                    </a:cubicBezTo>
                    <a:cubicBezTo>
                      <a:pt x="476" y="14463"/>
                      <a:pt x="0" y="12814"/>
                      <a:pt x="0" y="10816"/>
                    </a:cubicBezTo>
                    <a:cubicBezTo>
                      <a:pt x="0" y="8818"/>
                      <a:pt x="476" y="7137"/>
                      <a:pt x="1459" y="5392"/>
                    </a:cubicBezTo>
                    <a:cubicBezTo>
                      <a:pt x="2474" y="3648"/>
                      <a:pt x="3711" y="2442"/>
                      <a:pt x="5424" y="1459"/>
                    </a:cubicBezTo>
                    <a:cubicBezTo>
                      <a:pt x="7137" y="444"/>
                      <a:pt x="8786" y="0"/>
                      <a:pt x="10784" y="0"/>
                    </a:cubicBezTo>
                    <a:cubicBezTo>
                      <a:pt x="12782" y="0"/>
                      <a:pt x="14463" y="444"/>
                      <a:pt x="16208" y="1459"/>
                    </a:cubicBezTo>
                    <a:cubicBezTo>
                      <a:pt x="17952" y="2442"/>
                      <a:pt x="19158" y="3648"/>
                      <a:pt x="20141" y="5392"/>
                    </a:cubicBezTo>
                    <a:cubicBezTo>
                      <a:pt x="21156" y="7137"/>
                      <a:pt x="21600" y="8818"/>
                      <a:pt x="21600" y="10816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4563394" y="5571396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24" y="14453"/>
                      <a:pt x="20139" y="16168"/>
                    </a:cubicBezTo>
                    <a:cubicBezTo>
                      <a:pt x="19122" y="17884"/>
                      <a:pt x="17884" y="19122"/>
                      <a:pt x="16168" y="20139"/>
                    </a:cubicBezTo>
                    <a:cubicBezTo>
                      <a:pt x="14453" y="21124"/>
                      <a:pt x="12801" y="21600"/>
                      <a:pt x="10800" y="21600"/>
                    </a:cubicBezTo>
                    <a:cubicBezTo>
                      <a:pt x="8799" y="21600"/>
                      <a:pt x="7115" y="21124"/>
                      <a:pt x="5368" y="20139"/>
                    </a:cubicBezTo>
                    <a:cubicBezTo>
                      <a:pt x="3653" y="19122"/>
                      <a:pt x="2414" y="17884"/>
                      <a:pt x="1429" y="16168"/>
                    </a:cubicBezTo>
                    <a:cubicBezTo>
                      <a:pt x="413" y="14453"/>
                      <a:pt x="0" y="12801"/>
                      <a:pt x="0" y="10800"/>
                    </a:cubicBezTo>
                    <a:cubicBezTo>
                      <a:pt x="0" y="8799"/>
                      <a:pt x="413" y="7084"/>
                      <a:pt x="1429" y="5368"/>
                    </a:cubicBezTo>
                    <a:cubicBezTo>
                      <a:pt x="2414" y="3653"/>
                      <a:pt x="3653" y="2414"/>
                      <a:pt x="5368" y="1429"/>
                    </a:cubicBezTo>
                    <a:cubicBezTo>
                      <a:pt x="7115" y="413"/>
                      <a:pt x="8799" y="0"/>
                      <a:pt x="10800" y="0"/>
                    </a:cubicBezTo>
                    <a:cubicBezTo>
                      <a:pt x="12801" y="0"/>
                      <a:pt x="14453" y="413"/>
                      <a:pt x="16168" y="1429"/>
                    </a:cubicBezTo>
                    <a:cubicBezTo>
                      <a:pt x="17884" y="2414"/>
                      <a:pt x="19122" y="3653"/>
                      <a:pt x="20139" y="5368"/>
                    </a:cubicBezTo>
                    <a:cubicBezTo>
                      <a:pt x="21124" y="7084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15" name="Shape 215"/>
              <p:cNvSpPr/>
              <p:nvPr/>
            </p:nvSpPr>
            <p:spPr>
              <a:xfrm>
                <a:off x="5125830" y="5133134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55" y="14453"/>
                      <a:pt x="20168" y="16200"/>
                    </a:cubicBezTo>
                    <a:cubicBezTo>
                      <a:pt x="19182" y="17915"/>
                      <a:pt x="17942" y="19186"/>
                      <a:pt x="16224" y="20171"/>
                    </a:cubicBezTo>
                    <a:cubicBezTo>
                      <a:pt x="14506" y="21155"/>
                      <a:pt x="12788" y="21600"/>
                      <a:pt x="10816" y="21600"/>
                    </a:cubicBezTo>
                    <a:cubicBezTo>
                      <a:pt x="8844" y="21600"/>
                      <a:pt x="7094" y="21155"/>
                      <a:pt x="5376" y="20171"/>
                    </a:cubicBezTo>
                    <a:cubicBezTo>
                      <a:pt x="3658" y="19186"/>
                      <a:pt x="2449" y="17915"/>
                      <a:pt x="1432" y="16200"/>
                    </a:cubicBezTo>
                    <a:cubicBezTo>
                      <a:pt x="445" y="14453"/>
                      <a:pt x="0" y="12801"/>
                      <a:pt x="0" y="10800"/>
                    </a:cubicBezTo>
                    <a:cubicBezTo>
                      <a:pt x="0" y="8799"/>
                      <a:pt x="445" y="7115"/>
                      <a:pt x="1432" y="5368"/>
                    </a:cubicBezTo>
                    <a:cubicBezTo>
                      <a:pt x="2449" y="3653"/>
                      <a:pt x="3658" y="2414"/>
                      <a:pt x="5376" y="1429"/>
                    </a:cubicBezTo>
                    <a:cubicBezTo>
                      <a:pt x="7094" y="413"/>
                      <a:pt x="8812" y="0"/>
                      <a:pt x="10816" y="0"/>
                    </a:cubicBezTo>
                    <a:cubicBezTo>
                      <a:pt x="12788" y="0"/>
                      <a:pt x="14506" y="413"/>
                      <a:pt x="16224" y="1429"/>
                    </a:cubicBezTo>
                    <a:cubicBezTo>
                      <a:pt x="17942" y="2414"/>
                      <a:pt x="19182" y="3653"/>
                      <a:pt x="20168" y="5368"/>
                    </a:cubicBezTo>
                    <a:cubicBezTo>
                      <a:pt x="21155" y="7115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16" name="Shape 216"/>
              <p:cNvSpPr/>
              <p:nvPr/>
            </p:nvSpPr>
            <p:spPr>
              <a:xfrm>
                <a:off x="5522090" y="4534177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55" y="14516"/>
                      <a:pt x="20168" y="16232"/>
                    </a:cubicBezTo>
                    <a:cubicBezTo>
                      <a:pt x="19182" y="17947"/>
                      <a:pt x="17942" y="19186"/>
                      <a:pt x="16224" y="20171"/>
                    </a:cubicBezTo>
                    <a:cubicBezTo>
                      <a:pt x="14506" y="21187"/>
                      <a:pt x="12756" y="21600"/>
                      <a:pt x="10784" y="21600"/>
                    </a:cubicBezTo>
                    <a:cubicBezTo>
                      <a:pt x="8812" y="21600"/>
                      <a:pt x="7094" y="21187"/>
                      <a:pt x="5376" y="20171"/>
                    </a:cubicBezTo>
                    <a:cubicBezTo>
                      <a:pt x="3658" y="19186"/>
                      <a:pt x="2418" y="17947"/>
                      <a:pt x="1432" y="16232"/>
                    </a:cubicBezTo>
                    <a:cubicBezTo>
                      <a:pt x="445" y="14516"/>
                      <a:pt x="0" y="12801"/>
                      <a:pt x="0" y="10800"/>
                    </a:cubicBezTo>
                    <a:cubicBezTo>
                      <a:pt x="0" y="8799"/>
                      <a:pt x="445" y="7147"/>
                      <a:pt x="1432" y="5432"/>
                    </a:cubicBezTo>
                    <a:cubicBezTo>
                      <a:pt x="2418" y="3716"/>
                      <a:pt x="3658" y="2478"/>
                      <a:pt x="5376" y="1461"/>
                    </a:cubicBezTo>
                    <a:cubicBezTo>
                      <a:pt x="7094" y="476"/>
                      <a:pt x="8812" y="0"/>
                      <a:pt x="10784" y="0"/>
                    </a:cubicBezTo>
                    <a:cubicBezTo>
                      <a:pt x="12788" y="0"/>
                      <a:pt x="14506" y="476"/>
                      <a:pt x="16224" y="1461"/>
                    </a:cubicBezTo>
                    <a:cubicBezTo>
                      <a:pt x="17942" y="2478"/>
                      <a:pt x="19182" y="3716"/>
                      <a:pt x="20168" y="5432"/>
                    </a:cubicBezTo>
                    <a:cubicBezTo>
                      <a:pt x="21155" y="7147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5710178" y="3823829"/>
                <a:ext cx="282636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769"/>
                      <a:pt x="21124" y="14485"/>
                      <a:pt x="20109" y="16200"/>
                    </a:cubicBezTo>
                    <a:cubicBezTo>
                      <a:pt x="19126" y="17915"/>
                      <a:pt x="17889" y="19154"/>
                      <a:pt x="16176" y="20139"/>
                    </a:cubicBezTo>
                    <a:cubicBezTo>
                      <a:pt x="14463" y="21124"/>
                      <a:pt x="12782" y="21600"/>
                      <a:pt x="10816" y="21600"/>
                    </a:cubicBezTo>
                    <a:cubicBezTo>
                      <a:pt x="8818" y="21600"/>
                      <a:pt x="7105" y="21124"/>
                      <a:pt x="5392" y="20139"/>
                    </a:cubicBezTo>
                    <a:cubicBezTo>
                      <a:pt x="3679" y="19154"/>
                      <a:pt x="2442" y="17915"/>
                      <a:pt x="1427" y="16200"/>
                    </a:cubicBezTo>
                    <a:cubicBezTo>
                      <a:pt x="444" y="14485"/>
                      <a:pt x="0" y="12769"/>
                      <a:pt x="0" y="10800"/>
                    </a:cubicBezTo>
                    <a:cubicBezTo>
                      <a:pt x="0" y="8831"/>
                      <a:pt x="444" y="7084"/>
                      <a:pt x="1427" y="5368"/>
                    </a:cubicBezTo>
                    <a:cubicBezTo>
                      <a:pt x="2442" y="3653"/>
                      <a:pt x="3679" y="2414"/>
                      <a:pt x="5392" y="1429"/>
                    </a:cubicBezTo>
                    <a:cubicBezTo>
                      <a:pt x="7105" y="445"/>
                      <a:pt x="8818" y="0"/>
                      <a:pt x="10816" y="0"/>
                    </a:cubicBezTo>
                    <a:cubicBezTo>
                      <a:pt x="12782" y="0"/>
                      <a:pt x="14463" y="445"/>
                      <a:pt x="16176" y="1429"/>
                    </a:cubicBezTo>
                    <a:cubicBezTo>
                      <a:pt x="17889" y="2414"/>
                      <a:pt x="19126" y="3653"/>
                      <a:pt x="20109" y="5368"/>
                    </a:cubicBezTo>
                    <a:cubicBezTo>
                      <a:pt x="21124" y="7084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5649917" y="3073307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788"/>
                      <a:pt x="21155" y="14506"/>
                      <a:pt x="20171" y="16224"/>
                    </a:cubicBezTo>
                    <a:cubicBezTo>
                      <a:pt x="19186" y="17942"/>
                      <a:pt x="17915" y="19182"/>
                      <a:pt x="16168" y="20168"/>
                    </a:cubicBezTo>
                    <a:cubicBezTo>
                      <a:pt x="14453" y="21186"/>
                      <a:pt x="12801" y="21600"/>
                      <a:pt x="10800" y="21600"/>
                    </a:cubicBezTo>
                    <a:cubicBezTo>
                      <a:pt x="8799" y="21600"/>
                      <a:pt x="7147" y="21186"/>
                      <a:pt x="5400" y="20168"/>
                    </a:cubicBezTo>
                    <a:cubicBezTo>
                      <a:pt x="3685" y="19182"/>
                      <a:pt x="2414" y="17942"/>
                      <a:pt x="1429" y="16224"/>
                    </a:cubicBezTo>
                    <a:cubicBezTo>
                      <a:pt x="413" y="14506"/>
                      <a:pt x="0" y="12788"/>
                      <a:pt x="0" y="10816"/>
                    </a:cubicBezTo>
                    <a:cubicBezTo>
                      <a:pt x="0" y="8844"/>
                      <a:pt x="413" y="7094"/>
                      <a:pt x="1429" y="5376"/>
                    </a:cubicBezTo>
                    <a:cubicBezTo>
                      <a:pt x="2414" y="3658"/>
                      <a:pt x="3685" y="2449"/>
                      <a:pt x="5400" y="1432"/>
                    </a:cubicBezTo>
                    <a:cubicBezTo>
                      <a:pt x="7147" y="445"/>
                      <a:pt x="8799" y="0"/>
                      <a:pt x="10800" y="0"/>
                    </a:cubicBezTo>
                    <a:cubicBezTo>
                      <a:pt x="12801" y="0"/>
                      <a:pt x="14453" y="445"/>
                      <a:pt x="16168" y="1432"/>
                    </a:cubicBezTo>
                    <a:cubicBezTo>
                      <a:pt x="17915" y="2449"/>
                      <a:pt x="19186" y="3658"/>
                      <a:pt x="20171" y="5376"/>
                    </a:cubicBezTo>
                    <a:cubicBezTo>
                      <a:pt x="21155" y="7094"/>
                      <a:pt x="21600" y="8812"/>
                      <a:pt x="21600" y="10816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5355917" y="2412262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782"/>
                      <a:pt x="21124" y="14463"/>
                      <a:pt x="20109" y="16176"/>
                    </a:cubicBezTo>
                    <a:cubicBezTo>
                      <a:pt x="19126" y="17889"/>
                      <a:pt x="17889" y="19126"/>
                      <a:pt x="16176" y="20109"/>
                    </a:cubicBezTo>
                    <a:cubicBezTo>
                      <a:pt x="14463" y="21124"/>
                      <a:pt x="12782" y="21600"/>
                      <a:pt x="10816" y="21600"/>
                    </a:cubicBezTo>
                    <a:cubicBezTo>
                      <a:pt x="8818" y="21600"/>
                      <a:pt x="7105" y="21124"/>
                      <a:pt x="5392" y="20109"/>
                    </a:cubicBezTo>
                    <a:cubicBezTo>
                      <a:pt x="3679" y="19126"/>
                      <a:pt x="2442" y="17889"/>
                      <a:pt x="1427" y="16176"/>
                    </a:cubicBezTo>
                    <a:cubicBezTo>
                      <a:pt x="444" y="14463"/>
                      <a:pt x="0" y="12782"/>
                      <a:pt x="0" y="10816"/>
                    </a:cubicBezTo>
                    <a:cubicBezTo>
                      <a:pt x="0" y="8818"/>
                      <a:pt x="444" y="7105"/>
                      <a:pt x="1427" y="5392"/>
                    </a:cubicBezTo>
                    <a:cubicBezTo>
                      <a:pt x="2442" y="3648"/>
                      <a:pt x="3679" y="2442"/>
                      <a:pt x="5392" y="1459"/>
                    </a:cubicBezTo>
                    <a:cubicBezTo>
                      <a:pt x="7105" y="444"/>
                      <a:pt x="8818" y="0"/>
                      <a:pt x="10816" y="0"/>
                    </a:cubicBezTo>
                    <a:cubicBezTo>
                      <a:pt x="12751" y="0"/>
                      <a:pt x="14463" y="444"/>
                      <a:pt x="16176" y="1459"/>
                    </a:cubicBezTo>
                    <a:cubicBezTo>
                      <a:pt x="17889" y="2442"/>
                      <a:pt x="19126" y="3648"/>
                      <a:pt x="20109" y="5392"/>
                    </a:cubicBezTo>
                    <a:cubicBezTo>
                      <a:pt x="21124" y="7105"/>
                      <a:pt x="21600" y="8818"/>
                      <a:pt x="21600" y="10816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20" name="Shape 220"/>
              <p:cNvSpPr/>
              <p:nvPr/>
            </p:nvSpPr>
            <p:spPr>
              <a:xfrm>
                <a:off x="4875655" y="1884523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782"/>
                      <a:pt x="21156" y="14463"/>
                      <a:pt x="20173" y="16176"/>
                    </a:cubicBezTo>
                    <a:cubicBezTo>
                      <a:pt x="19189" y="17889"/>
                      <a:pt x="17921" y="19126"/>
                      <a:pt x="16176" y="20109"/>
                    </a:cubicBezTo>
                    <a:cubicBezTo>
                      <a:pt x="14463" y="21124"/>
                      <a:pt x="12782" y="21600"/>
                      <a:pt x="10816" y="21600"/>
                    </a:cubicBezTo>
                    <a:cubicBezTo>
                      <a:pt x="8818" y="21600"/>
                      <a:pt x="7137" y="21124"/>
                      <a:pt x="5392" y="20109"/>
                    </a:cubicBezTo>
                    <a:cubicBezTo>
                      <a:pt x="3648" y="19126"/>
                      <a:pt x="2442" y="17889"/>
                      <a:pt x="1459" y="16176"/>
                    </a:cubicBezTo>
                    <a:cubicBezTo>
                      <a:pt x="444" y="14463"/>
                      <a:pt x="0" y="12782"/>
                      <a:pt x="0" y="10816"/>
                    </a:cubicBezTo>
                    <a:cubicBezTo>
                      <a:pt x="0" y="8818"/>
                      <a:pt x="444" y="7105"/>
                      <a:pt x="1459" y="5392"/>
                    </a:cubicBezTo>
                    <a:cubicBezTo>
                      <a:pt x="2442" y="3679"/>
                      <a:pt x="3648" y="2442"/>
                      <a:pt x="5392" y="1427"/>
                    </a:cubicBezTo>
                    <a:cubicBezTo>
                      <a:pt x="7137" y="444"/>
                      <a:pt x="8818" y="0"/>
                      <a:pt x="10816" y="0"/>
                    </a:cubicBezTo>
                    <a:cubicBezTo>
                      <a:pt x="12782" y="0"/>
                      <a:pt x="14463" y="444"/>
                      <a:pt x="16176" y="1427"/>
                    </a:cubicBezTo>
                    <a:cubicBezTo>
                      <a:pt x="17921" y="2442"/>
                      <a:pt x="19189" y="3679"/>
                      <a:pt x="20173" y="5392"/>
                    </a:cubicBezTo>
                    <a:cubicBezTo>
                      <a:pt x="21156" y="7105"/>
                      <a:pt x="21600" y="8818"/>
                      <a:pt x="21600" y="10816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4245655" y="1537566"/>
                <a:ext cx="280800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55" y="14463"/>
                      <a:pt x="20171" y="16176"/>
                    </a:cubicBezTo>
                    <a:cubicBezTo>
                      <a:pt x="19186" y="17889"/>
                      <a:pt x="17947" y="19126"/>
                      <a:pt x="16232" y="20109"/>
                    </a:cubicBezTo>
                    <a:cubicBezTo>
                      <a:pt x="14485" y="21093"/>
                      <a:pt x="12801" y="21600"/>
                      <a:pt x="10800" y="21600"/>
                    </a:cubicBezTo>
                    <a:cubicBezTo>
                      <a:pt x="8799" y="21600"/>
                      <a:pt x="7115" y="21093"/>
                      <a:pt x="5400" y="20109"/>
                    </a:cubicBezTo>
                    <a:cubicBezTo>
                      <a:pt x="3685" y="19126"/>
                      <a:pt x="2446" y="17889"/>
                      <a:pt x="1461" y="16176"/>
                    </a:cubicBezTo>
                    <a:cubicBezTo>
                      <a:pt x="476" y="14463"/>
                      <a:pt x="0" y="12782"/>
                      <a:pt x="0" y="10784"/>
                    </a:cubicBezTo>
                    <a:cubicBezTo>
                      <a:pt x="0" y="8818"/>
                      <a:pt x="476" y="7105"/>
                      <a:pt x="1461" y="5392"/>
                    </a:cubicBezTo>
                    <a:cubicBezTo>
                      <a:pt x="2446" y="3648"/>
                      <a:pt x="3685" y="2442"/>
                      <a:pt x="5400" y="1427"/>
                    </a:cubicBezTo>
                    <a:cubicBezTo>
                      <a:pt x="7115" y="444"/>
                      <a:pt x="8799" y="0"/>
                      <a:pt x="10800" y="0"/>
                    </a:cubicBezTo>
                    <a:cubicBezTo>
                      <a:pt x="12801" y="0"/>
                      <a:pt x="14485" y="444"/>
                      <a:pt x="16232" y="1427"/>
                    </a:cubicBezTo>
                    <a:cubicBezTo>
                      <a:pt x="17947" y="2442"/>
                      <a:pt x="19186" y="3648"/>
                      <a:pt x="20171" y="5392"/>
                    </a:cubicBezTo>
                    <a:cubicBezTo>
                      <a:pt x="21155" y="7105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22" name="Shape 222"/>
              <p:cNvSpPr/>
              <p:nvPr/>
            </p:nvSpPr>
            <p:spPr>
              <a:xfrm>
                <a:off x="3511567" y="1409740"/>
                <a:ext cx="280800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55" y="14495"/>
                      <a:pt x="20171" y="16208"/>
                    </a:cubicBezTo>
                    <a:cubicBezTo>
                      <a:pt x="19186" y="17921"/>
                      <a:pt x="17947" y="19158"/>
                      <a:pt x="16232" y="20173"/>
                    </a:cubicBezTo>
                    <a:cubicBezTo>
                      <a:pt x="14485" y="21156"/>
                      <a:pt x="12801" y="21600"/>
                      <a:pt x="10800" y="21600"/>
                    </a:cubicBezTo>
                    <a:cubicBezTo>
                      <a:pt x="8799" y="21600"/>
                      <a:pt x="7147" y="21156"/>
                      <a:pt x="5400" y="20173"/>
                    </a:cubicBezTo>
                    <a:cubicBezTo>
                      <a:pt x="3685" y="19158"/>
                      <a:pt x="2446" y="17921"/>
                      <a:pt x="1461" y="16208"/>
                    </a:cubicBezTo>
                    <a:cubicBezTo>
                      <a:pt x="476" y="14495"/>
                      <a:pt x="0" y="12782"/>
                      <a:pt x="0" y="10784"/>
                    </a:cubicBezTo>
                    <a:cubicBezTo>
                      <a:pt x="0" y="8818"/>
                      <a:pt x="476" y="7137"/>
                      <a:pt x="1461" y="5424"/>
                    </a:cubicBezTo>
                    <a:cubicBezTo>
                      <a:pt x="2446" y="3711"/>
                      <a:pt x="3685" y="2474"/>
                      <a:pt x="5400" y="1491"/>
                    </a:cubicBezTo>
                    <a:cubicBezTo>
                      <a:pt x="7147" y="476"/>
                      <a:pt x="8799" y="0"/>
                      <a:pt x="10800" y="0"/>
                    </a:cubicBezTo>
                    <a:cubicBezTo>
                      <a:pt x="12801" y="0"/>
                      <a:pt x="14485" y="476"/>
                      <a:pt x="16232" y="1491"/>
                    </a:cubicBezTo>
                    <a:cubicBezTo>
                      <a:pt x="17947" y="2474"/>
                      <a:pt x="19186" y="3711"/>
                      <a:pt x="20171" y="5424"/>
                    </a:cubicBezTo>
                    <a:cubicBezTo>
                      <a:pt x="21155" y="7137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x="1435305" y="3235179"/>
                <a:ext cx="4294566" cy="714228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9792" extrusionOk="0">
                    <a:moveTo>
                      <a:pt x="21600" y="9065"/>
                    </a:moveTo>
                    <a:cubicBezTo>
                      <a:pt x="21600" y="9065"/>
                      <a:pt x="12513" y="-11808"/>
                      <a:pt x="0" y="9792"/>
                    </a:cubicBezTo>
                  </a:path>
                </a:pathLst>
              </a:custGeom>
              <a:noFill/>
              <a:ln w="12700" cap="flat" cmpd="sng">
                <a:solidFill>
                  <a:srgbClr val="F8AD9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465" y="44649"/>
            <a:ext cx="5567818" cy="56521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Shape 229"/>
          <p:cNvGrpSpPr/>
          <p:nvPr/>
        </p:nvGrpSpPr>
        <p:grpSpPr>
          <a:xfrm>
            <a:off x="7076381" y="5145420"/>
            <a:ext cx="1937611" cy="481745"/>
            <a:chOff x="6923981" y="5145420"/>
            <a:chExt cx="1937611" cy="481745"/>
          </a:xfrm>
        </p:grpSpPr>
        <p:sp>
          <p:nvSpPr>
            <p:cNvPr id="230" name="Shape 230"/>
            <p:cNvSpPr txBox="1"/>
            <p:nvPr/>
          </p:nvSpPr>
          <p:spPr>
            <a:xfrm>
              <a:off x="7546992" y="5213912"/>
              <a:ext cx="1314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675" tIns="17675" rIns="17675" bIns="17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Roboto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@dsnprotocol</a:t>
              </a:r>
              <a:endPara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31" name="Shape 231"/>
            <p:cNvGrpSpPr/>
            <p:nvPr/>
          </p:nvGrpSpPr>
          <p:grpSpPr>
            <a:xfrm>
              <a:off x="6923981" y="5145420"/>
              <a:ext cx="579748" cy="481745"/>
              <a:chOff x="1294696" y="1409740"/>
              <a:chExt cx="4698118" cy="4681683"/>
            </a:xfrm>
          </p:grpSpPr>
          <p:sp>
            <p:nvSpPr>
              <p:cNvPr id="232" name="Shape 232"/>
              <p:cNvSpPr/>
              <p:nvPr/>
            </p:nvSpPr>
            <p:spPr>
              <a:xfrm>
                <a:off x="3648242" y="1583218"/>
                <a:ext cx="361452" cy="4367574"/>
              </a:xfrm>
              <a:custGeom>
                <a:avLst/>
                <a:gdLst/>
                <a:ahLst/>
                <a:cxnLst/>
                <a:rect l="0" t="0" r="0" b="0"/>
                <a:pathLst>
                  <a:path w="16847" h="21600" extrusionOk="0">
                    <a:moveTo>
                      <a:pt x="584" y="0"/>
                    </a:moveTo>
                    <a:cubicBezTo>
                      <a:pt x="584" y="0"/>
                      <a:pt x="-4753" y="16939"/>
                      <a:pt x="16847" y="21600"/>
                    </a:cubicBezTo>
                  </a:path>
                </a:pathLst>
              </a:custGeom>
              <a:noFill/>
              <a:ln w="12700" cap="flat" cmpd="sng">
                <a:solidFill>
                  <a:srgbClr val="D16E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33" name="Shape 233"/>
              <p:cNvSpPr/>
              <p:nvPr/>
            </p:nvSpPr>
            <p:spPr>
              <a:xfrm>
                <a:off x="3230350" y="1561305"/>
                <a:ext cx="430811" cy="4395006"/>
              </a:xfrm>
              <a:custGeom>
                <a:avLst/>
                <a:gdLst/>
                <a:ahLst/>
                <a:cxnLst/>
                <a:rect l="0" t="0" r="0" b="0"/>
                <a:pathLst>
                  <a:path w="17229" h="21600" extrusionOk="0">
                    <a:moveTo>
                      <a:pt x="16767" y="0"/>
                    </a:moveTo>
                    <a:cubicBezTo>
                      <a:pt x="16767" y="0"/>
                      <a:pt x="21600" y="17339"/>
                      <a:pt x="0" y="21600"/>
                    </a:cubicBezTo>
                  </a:path>
                </a:pathLst>
              </a:custGeom>
              <a:noFill/>
              <a:ln w="12700" cap="flat" cmpd="sng">
                <a:solidFill>
                  <a:srgbClr val="D16E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3666785" y="1654436"/>
                <a:ext cx="1604718" cy="3631662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21600"/>
                    </a:moveTo>
                    <a:cubicBezTo>
                      <a:pt x="21600" y="21600"/>
                      <a:pt x="0" y="13135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rgbClr val="355C7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1603305" y="1544870"/>
                <a:ext cx="2050272" cy="3145932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0" y="21600"/>
                    </a:moveTo>
                    <a:cubicBezTo>
                      <a:pt x="0" y="21600"/>
                      <a:pt x="21600" y="16656"/>
                      <a:pt x="21600" y="0"/>
                    </a:cubicBezTo>
                  </a:path>
                </a:pathLst>
              </a:custGeom>
              <a:noFill/>
              <a:ln w="12700" cap="flat" cmpd="sng">
                <a:solidFill>
                  <a:srgbClr val="355C7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2280784" y="1754871"/>
                <a:ext cx="2084994" cy="467515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12133" extrusionOk="0">
                    <a:moveTo>
                      <a:pt x="21600" y="0"/>
                    </a:moveTo>
                    <a:cubicBezTo>
                      <a:pt x="21600" y="0"/>
                      <a:pt x="12753" y="21600"/>
                      <a:pt x="0" y="7161"/>
                    </a:cubicBezTo>
                  </a:path>
                </a:pathLst>
              </a:custGeom>
              <a:noFill/>
              <a:ln w="127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4606399" y="2041567"/>
                <a:ext cx="993786" cy="2647404"/>
              </a:xfrm>
              <a:custGeom>
                <a:avLst/>
                <a:gdLst/>
                <a:ahLst/>
                <a:cxnLst/>
                <a:rect l="0" t="0" r="0" b="0"/>
                <a:pathLst>
                  <a:path w="11781" h="21600" extrusionOk="0">
                    <a:moveTo>
                      <a:pt x="4890" y="0"/>
                    </a:moveTo>
                    <a:cubicBezTo>
                      <a:pt x="4890" y="0"/>
                      <a:pt x="-9819" y="12965"/>
                      <a:pt x="11781" y="21600"/>
                    </a:cubicBezTo>
                  </a:path>
                </a:pathLst>
              </a:custGeom>
              <a:noFill/>
              <a:ln w="12700" cap="flat" cmpd="sng">
                <a:solidFill>
                  <a:srgbClr val="355C7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1512001" y="2576611"/>
                <a:ext cx="3978612" cy="90814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13104" extrusionOk="0">
                    <a:moveTo>
                      <a:pt x="21600" y="0"/>
                    </a:moveTo>
                    <a:cubicBezTo>
                      <a:pt x="21600" y="0"/>
                      <a:pt x="12494" y="21600"/>
                      <a:pt x="0" y="9336"/>
                    </a:cubicBezTo>
                  </a:path>
                </a:pathLst>
              </a:custGeom>
              <a:noFill/>
              <a:ln w="127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2572958" y="2543741"/>
                <a:ext cx="2892132" cy="3145932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12711" y="16435"/>
                      <a:pt x="0" y="21600"/>
                    </a:cubicBezTo>
                  </a:path>
                </a:pathLst>
              </a:custGeom>
              <a:noFill/>
              <a:ln w="12700" cap="flat" cmpd="sng">
                <a:solidFill>
                  <a:srgbClr val="F8AD9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1999566" y="3947846"/>
                <a:ext cx="3847176" cy="1332794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17253" extrusionOk="0">
                    <a:moveTo>
                      <a:pt x="21600" y="455"/>
                    </a:moveTo>
                    <a:cubicBezTo>
                      <a:pt x="21600" y="455"/>
                      <a:pt x="9605" y="-4347"/>
                      <a:pt x="0" y="17253"/>
                    </a:cubicBezTo>
                  </a:path>
                </a:pathLst>
              </a:custGeom>
              <a:noFill/>
              <a:ln w="12700" cap="flat" cmpd="sng">
                <a:solidFill>
                  <a:srgbClr val="F8AD9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1789566" y="2543741"/>
                <a:ext cx="1282571" cy="3175146"/>
              </a:xfrm>
              <a:custGeom>
                <a:avLst/>
                <a:gdLst/>
                <a:ahLst/>
                <a:cxnLst/>
                <a:rect l="0" t="0" r="0" b="0"/>
                <a:pathLst>
                  <a:path w="12217" h="21600" extrusionOk="0">
                    <a:moveTo>
                      <a:pt x="7981" y="21600"/>
                    </a:moveTo>
                    <a:cubicBezTo>
                      <a:pt x="7981" y="21600"/>
                      <a:pt x="21600" y="7120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2868657" y="1687305"/>
                <a:ext cx="1822136" cy="3954906"/>
              </a:xfrm>
              <a:custGeom>
                <a:avLst/>
                <a:gdLst/>
                <a:ahLst/>
                <a:cxnLst/>
                <a:rect l="0" t="0" r="0" b="0"/>
                <a:pathLst>
                  <a:path w="17177" h="21600" extrusionOk="0">
                    <a:moveTo>
                      <a:pt x="477" y="0"/>
                    </a:moveTo>
                    <a:cubicBezTo>
                      <a:pt x="477" y="0"/>
                      <a:pt x="-4423" y="10250"/>
                      <a:pt x="17177" y="21600"/>
                    </a:cubicBezTo>
                  </a:path>
                </a:pathLst>
              </a:custGeom>
              <a:noFill/>
              <a:ln w="127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4305139" y="1680001"/>
                <a:ext cx="1455750" cy="1546290"/>
              </a:xfrm>
              <a:custGeom>
                <a:avLst/>
                <a:gdLst/>
                <a:ahLst/>
                <a:cxnLst/>
                <a:rect l="0" t="0" r="0" b="0"/>
                <a:pathLst>
                  <a:path w="16111" h="21600" extrusionOk="0">
                    <a:moveTo>
                      <a:pt x="874" y="0"/>
                    </a:moveTo>
                    <a:cubicBezTo>
                      <a:pt x="874" y="0"/>
                      <a:pt x="-5489" y="17635"/>
                      <a:pt x="16111" y="21600"/>
                    </a:cubicBezTo>
                  </a:path>
                </a:pathLst>
              </a:custGeom>
              <a:noFill/>
              <a:ln w="12700" cap="flat" cmpd="sng">
                <a:solidFill>
                  <a:srgbClr val="355C7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3511567" y="1409740"/>
                <a:ext cx="280800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55" y="14495"/>
                      <a:pt x="20171" y="16208"/>
                    </a:cubicBezTo>
                    <a:cubicBezTo>
                      <a:pt x="19186" y="17921"/>
                      <a:pt x="17947" y="19158"/>
                      <a:pt x="16232" y="20173"/>
                    </a:cubicBezTo>
                    <a:cubicBezTo>
                      <a:pt x="14485" y="21156"/>
                      <a:pt x="12801" y="21600"/>
                      <a:pt x="10800" y="21600"/>
                    </a:cubicBezTo>
                    <a:cubicBezTo>
                      <a:pt x="8799" y="21600"/>
                      <a:pt x="7147" y="21156"/>
                      <a:pt x="5400" y="20173"/>
                    </a:cubicBezTo>
                    <a:cubicBezTo>
                      <a:pt x="3685" y="19158"/>
                      <a:pt x="2446" y="17921"/>
                      <a:pt x="1461" y="16208"/>
                    </a:cubicBezTo>
                    <a:cubicBezTo>
                      <a:pt x="476" y="14495"/>
                      <a:pt x="0" y="12782"/>
                      <a:pt x="0" y="10784"/>
                    </a:cubicBezTo>
                    <a:cubicBezTo>
                      <a:pt x="0" y="8818"/>
                      <a:pt x="476" y="7137"/>
                      <a:pt x="1461" y="5424"/>
                    </a:cubicBezTo>
                    <a:cubicBezTo>
                      <a:pt x="2446" y="3711"/>
                      <a:pt x="3685" y="2474"/>
                      <a:pt x="5400" y="1491"/>
                    </a:cubicBezTo>
                    <a:cubicBezTo>
                      <a:pt x="7147" y="476"/>
                      <a:pt x="8799" y="0"/>
                      <a:pt x="10800" y="0"/>
                    </a:cubicBezTo>
                    <a:cubicBezTo>
                      <a:pt x="12801" y="0"/>
                      <a:pt x="14485" y="476"/>
                      <a:pt x="16232" y="1491"/>
                    </a:cubicBezTo>
                    <a:cubicBezTo>
                      <a:pt x="17947" y="2474"/>
                      <a:pt x="19186" y="3711"/>
                      <a:pt x="20171" y="5424"/>
                    </a:cubicBezTo>
                    <a:cubicBezTo>
                      <a:pt x="21155" y="7137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F15A2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2779306" y="1535740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782"/>
                      <a:pt x="21156" y="14463"/>
                      <a:pt x="20173" y="16176"/>
                    </a:cubicBezTo>
                    <a:cubicBezTo>
                      <a:pt x="19189" y="17921"/>
                      <a:pt x="17921" y="19158"/>
                      <a:pt x="16176" y="20173"/>
                    </a:cubicBezTo>
                    <a:cubicBezTo>
                      <a:pt x="14463" y="21156"/>
                      <a:pt x="12814" y="21600"/>
                      <a:pt x="10816" y="21600"/>
                    </a:cubicBezTo>
                    <a:cubicBezTo>
                      <a:pt x="8818" y="21600"/>
                      <a:pt x="7137" y="21156"/>
                      <a:pt x="5392" y="20173"/>
                    </a:cubicBezTo>
                    <a:cubicBezTo>
                      <a:pt x="3648" y="19158"/>
                      <a:pt x="2442" y="17921"/>
                      <a:pt x="1459" y="16176"/>
                    </a:cubicBezTo>
                    <a:cubicBezTo>
                      <a:pt x="444" y="14463"/>
                      <a:pt x="0" y="12782"/>
                      <a:pt x="0" y="10816"/>
                    </a:cubicBezTo>
                    <a:cubicBezTo>
                      <a:pt x="0" y="8818"/>
                      <a:pt x="444" y="7168"/>
                      <a:pt x="1459" y="5424"/>
                    </a:cubicBezTo>
                    <a:cubicBezTo>
                      <a:pt x="2442" y="3679"/>
                      <a:pt x="3648" y="2442"/>
                      <a:pt x="5392" y="1459"/>
                    </a:cubicBezTo>
                    <a:cubicBezTo>
                      <a:pt x="7137" y="444"/>
                      <a:pt x="8818" y="0"/>
                      <a:pt x="10816" y="0"/>
                    </a:cubicBezTo>
                    <a:cubicBezTo>
                      <a:pt x="12814" y="0"/>
                      <a:pt x="14463" y="444"/>
                      <a:pt x="16176" y="1459"/>
                    </a:cubicBezTo>
                    <a:cubicBezTo>
                      <a:pt x="17921" y="2442"/>
                      <a:pt x="19189" y="3679"/>
                      <a:pt x="20173" y="5424"/>
                    </a:cubicBezTo>
                    <a:cubicBezTo>
                      <a:pt x="21156" y="7168"/>
                      <a:pt x="21600" y="8818"/>
                      <a:pt x="21600" y="10816"/>
                    </a:cubicBezTo>
                  </a:path>
                </a:pathLst>
              </a:custGeom>
              <a:solidFill>
                <a:srgbClr val="F67A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2145653" y="1882697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24" y="14453"/>
                      <a:pt x="20139" y="16200"/>
                    </a:cubicBezTo>
                    <a:cubicBezTo>
                      <a:pt x="19122" y="17915"/>
                      <a:pt x="17884" y="19186"/>
                      <a:pt x="16168" y="20171"/>
                    </a:cubicBezTo>
                    <a:cubicBezTo>
                      <a:pt x="14453" y="21155"/>
                      <a:pt x="12801" y="21600"/>
                      <a:pt x="10800" y="21600"/>
                    </a:cubicBezTo>
                    <a:cubicBezTo>
                      <a:pt x="8799" y="21600"/>
                      <a:pt x="7084" y="21155"/>
                      <a:pt x="5368" y="20171"/>
                    </a:cubicBezTo>
                    <a:cubicBezTo>
                      <a:pt x="3653" y="19186"/>
                      <a:pt x="2414" y="17915"/>
                      <a:pt x="1429" y="16200"/>
                    </a:cubicBezTo>
                    <a:cubicBezTo>
                      <a:pt x="413" y="14453"/>
                      <a:pt x="0" y="12801"/>
                      <a:pt x="0" y="10800"/>
                    </a:cubicBezTo>
                    <a:cubicBezTo>
                      <a:pt x="0" y="8799"/>
                      <a:pt x="413" y="7147"/>
                      <a:pt x="1429" y="5400"/>
                    </a:cubicBezTo>
                    <a:cubicBezTo>
                      <a:pt x="2414" y="3685"/>
                      <a:pt x="3653" y="2414"/>
                      <a:pt x="5368" y="1429"/>
                    </a:cubicBezTo>
                    <a:cubicBezTo>
                      <a:pt x="7084" y="413"/>
                      <a:pt x="8799" y="0"/>
                      <a:pt x="10800" y="0"/>
                    </a:cubicBezTo>
                    <a:cubicBezTo>
                      <a:pt x="12801" y="0"/>
                      <a:pt x="14453" y="413"/>
                      <a:pt x="16168" y="1429"/>
                    </a:cubicBezTo>
                    <a:cubicBezTo>
                      <a:pt x="17884" y="2414"/>
                      <a:pt x="19122" y="3685"/>
                      <a:pt x="20139" y="5400"/>
                    </a:cubicBezTo>
                    <a:cubicBezTo>
                      <a:pt x="21124" y="7147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F67A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47" name="Shape 247"/>
              <p:cNvSpPr/>
              <p:nvPr/>
            </p:nvSpPr>
            <p:spPr>
              <a:xfrm>
                <a:off x="1658088" y="2404958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24" y="14485"/>
                      <a:pt x="20139" y="16200"/>
                    </a:cubicBezTo>
                    <a:cubicBezTo>
                      <a:pt x="19154" y="17915"/>
                      <a:pt x="17915" y="19154"/>
                      <a:pt x="16200" y="20139"/>
                    </a:cubicBezTo>
                    <a:cubicBezTo>
                      <a:pt x="14485" y="21124"/>
                      <a:pt x="12801" y="21600"/>
                      <a:pt x="10800" y="21600"/>
                    </a:cubicBezTo>
                    <a:cubicBezTo>
                      <a:pt x="8799" y="21600"/>
                      <a:pt x="7084" y="21124"/>
                      <a:pt x="5368" y="20139"/>
                    </a:cubicBezTo>
                    <a:cubicBezTo>
                      <a:pt x="3653" y="19154"/>
                      <a:pt x="2414" y="17915"/>
                      <a:pt x="1429" y="16200"/>
                    </a:cubicBezTo>
                    <a:cubicBezTo>
                      <a:pt x="445" y="14485"/>
                      <a:pt x="0" y="12801"/>
                      <a:pt x="0" y="10800"/>
                    </a:cubicBezTo>
                    <a:cubicBezTo>
                      <a:pt x="0" y="8799"/>
                      <a:pt x="445" y="7084"/>
                      <a:pt x="1429" y="5368"/>
                    </a:cubicBezTo>
                    <a:cubicBezTo>
                      <a:pt x="2414" y="3653"/>
                      <a:pt x="3653" y="2414"/>
                      <a:pt x="5368" y="1429"/>
                    </a:cubicBezTo>
                    <a:cubicBezTo>
                      <a:pt x="7084" y="445"/>
                      <a:pt x="8799" y="0"/>
                      <a:pt x="10800" y="0"/>
                    </a:cubicBezTo>
                    <a:cubicBezTo>
                      <a:pt x="12801" y="0"/>
                      <a:pt x="14485" y="445"/>
                      <a:pt x="16200" y="1429"/>
                    </a:cubicBezTo>
                    <a:cubicBezTo>
                      <a:pt x="17915" y="2414"/>
                      <a:pt x="19154" y="3653"/>
                      <a:pt x="20139" y="5368"/>
                    </a:cubicBezTo>
                    <a:cubicBezTo>
                      <a:pt x="21124" y="7084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F67A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48" name="Shape 248"/>
              <p:cNvSpPr/>
              <p:nvPr/>
            </p:nvSpPr>
            <p:spPr>
              <a:xfrm>
                <a:off x="1360435" y="3062350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093" y="14432"/>
                      <a:pt x="20109" y="16176"/>
                    </a:cubicBezTo>
                    <a:cubicBezTo>
                      <a:pt x="19158" y="17921"/>
                      <a:pt x="17921" y="19158"/>
                      <a:pt x="16176" y="20141"/>
                    </a:cubicBezTo>
                    <a:cubicBezTo>
                      <a:pt x="14432" y="21156"/>
                      <a:pt x="12782" y="21600"/>
                      <a:pt x="10816" y="21600"/>
                    </a:cubicBezTo>
                    <a:cubicBezTo>
                      <a:pt x="8818" y="21600"/>
                      <a:pt x="7105" y="21156"/>
                      <a:pt x="5392" y="20141"/>
                    </a:cubicBezTo>
                    <a:cubicBezTo>
                      <a:pt x="3648" y="19158"/>
                      <a:pt x="2442" y="17921"/>
                      <a:pt x="1427" y="16176"/>
                    </a:cubicBezTo>
                    <a:cubicBezTo>
                      <a:pt x="444" y="14432"/>
                      <a:pt x="0" y="12782"/>
                      <a:pt x="0" y="10784"/>
                    </a:cubicBezTo>
                    <a:cubicBezTo>
                      <a:pt x="0" y="8818"/>
                      <a:pt x="444" y="7105"/>
                      <a:pt x="1427" y="5392"/>
                    </a:cubicBezTo>
                    <a:cubicBezTo>
                      <a:pt x="2442" y="3648"/>
                      <a:pt x="3648" y="2442"/>
                      <a:pt x="5392" y="1427"/>
                    </a:cubicBezTo>
                    <a:cubicBezTo>
                      <a:pt x="7105" y="444"/>
                      <a:pt x="8818" y="0"/>
                      <a:pt x="10816" y="0"/>
                    </a:cubicBezTo>
                    <a:cubicBezTo>
                      <a:pt x="12782" y="0"/>
                      <a:pt x="14432" y="444"/>
                      <a:pt x="16176" y="1427"/>
                    </a:cubicBezTo>
                    <a:cubicBezTo>
                      <a:pt x="17921" y="2442"/>
                      <a:pt x="19158" y="3648"/>
                      <a:pt x="20109" y="5392"/>
                    </a:cubicBezTo>
                    <a:cubicBezTo>
                      <a:pt x="21093" y="7105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F67A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49" name="Shape 249"/>
              <p:cNvSpPr/>
              <p:nvPr/>
            </p:nvSpPr>
            <p:spPr>
              <a:xfrm>
                <a:off x="1294696" y="3809220"/>
                <a:ext cx="280800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24" y="14495"/>
                      <a:pt x="20139" y="16208"/>
                    </a:cubicBezTo>
                    <a:cubicBezTo>
                      <a:pt x="19154" y="17952"/>
                      <a:pt x="17915" y="19158"/>
                      <a:pt x="16200" y="20173"/>
                    </a:cubicBezTo>
                    <a:cubicBezTo>
                      <a:pt x="14453" y="21156"/>
                      <a:pt x="12801" y="21600"/>
                      <a:pt x="10800" y="21600"/>
                    </a:cubicBezTo>
                    <a:cubicBezTo>
                      <a:pt x="8799" y="21600"/>
                      <a:pt x="7115" y="21156"/>
                      <a:pt x="5368" y="20173"/>
                    </a:cubicBezTo>
                    <a:cubicBezTo>
                      <a:pt x="3653" y="19158"/>
                      <a:pt x="2414" y="17952"/>
                      <a:pt x="1429" y="16208"/>
                    </a:cubicBezTo>
                    <a:cubicBezTo>
                      <a:pt x="445" y="14495"/>
                      <a:pt x="0" y="12782"/>
                      <a:pt x="0" y="10784"/>
                    </a:cubicBezTo>
                    <a:cubicBezTo>
                      <a:pt x="0" y="8818"/>
                      <a:pt x="445" y="7137"/>
                      <a:pt x="1429" y="5424"/>
                    </a:cubicBezTo>
                    <a:cubicBezTo>
                      <a:pt x="2414" y="3711"/>
                      <a:pt x="3653" y="2474"/>
                      <a:pt x="5368" y="1491"/>
                    </a:cubicBezTo>
                    <a:cubicBezTo>
                      <a:pt x="7115" y="476"/>
                      <a:pt x="8799" y="0"/>
                      <a:pt x="10800" y="0"/>
                    </a:cubicBezTo>
                    <a:cubicBezTo>
                      <a:pt x="12801" y="0"/>
                      <a:pt x="14453" y="476"/>
                      <a:pt x="16200" y="1491"/>
                    </a:cubicBezTo>
                    <a:cubicBezTo>
                      <a:pt x="17915" y="2474"/>
                      <a:pt x="19154" y="3711"/>
                      <a:pt x="20139" y="5424"/>
                    </a:cubicBezTo>
                    <a:cubicBezTo>
                      <a:pt x="21124" y="7137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x="1475479" y="4523221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24" y="14463"/>
                      <a:pt x="20109" y="16176"/>
                    </a:cubicBezTo>
                    <a:cubicBezTo>
                      <a:pt x="19126" y="17889"/>
                      <a:pt x="17889" y="19126"/>
                      <a:pt x="16176" y="20109"/>
                    </a:cubicBezTo>
                    <a:cubicBezTo>
                      <a:pt x="14463" y="21124"/>
                      <a:pt x="12782" y="21600"/>
                      <a:pt x="10816" y="21600"/>
                    </a:cubicBezTo>
                    <a:cubicBezTo>
                      <a:pt x="8818" y="21600"/>
                      <a:pt x="7105" y="21124"/>
                      <a:pt x="5392" y="20109"/>
                    </a:cubicBezTo>
                    <a:cubicBezTo>
                      <a:pt x="3648" y="19126"/>
                      <a:pt x="2442" y="17889"/>
                      <a:pt x="1459" y="16176"/>
                    </a:cubicBezTo>
                    <a:cubicBezTo>
                      <a:pt x="444" y="14463"/>
                      <a:pt x="0" y="12782"/>
                      <a:pt x="0" y="10784"/>
                    </a:cubicBezTo>
                    <a:cubicBezTo>
                      <a:pt x="0" y="8818"/>
                      <a:pt x="444" y="7105"/>
                      <a:pt x="1459" y="5392"/>
                    </a:cubicBezTo>
                    <a:cubicBezTo>
                      <a:pt x="2442" y="3679"/>
                      <a:pt x="3648" y="2442"/>
                      <a:pt x="5392" y="1427"/>
                    </a:cubicBezTo>
                    <a:cubicBezTo>
                      <a:pt x="7105" y="444"/>
                      <a:pt x="8818" y="0"/>
                      <a:pt x="10816" y="0"/>
                    </a:cubicBezTo>
                    <a:cubicBezTo>
                      <a:pt x="12782" y="0"/>
                      <a:pt x="14463" y="444"/>
                      <a:pt x="16176" y="1427"/>
                    </a:cubicBezTo>
                    <a:cubicBezTo>
                      <a:pt x="17889" y="2442"/>
                      <a:pt x="19126" y="3679"/>
                      <a:pt x="20109" y="5392"/>
                    </a:cubicBezTo>
                    <a:cubicBezTo>
                      <a:pt x="21124" y="7105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x="1869914" y="5122178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87" y="14485"/>
                      <a:pt x="20171" y="16232"/>
                    </a:cubicBezTo>
                    <a:cubicBezTo>
                      <a:pt x="19186" y="17947"/>
                      <a:pt x="17947" y="19186"/>
                      <a:pt x="16232" y="20171"/>
                    </a:cubicBezTo>
                    <a:cubicBezTo>
                      <a:pt x="14485" y="21155"/>
                      <a:pt x="12801" y="21600"/>
                      <a:pt x="10800" y="21600"/>
                    </a:cubicBezTo>
                    <a:cubicBezTo>
                      <a:pt x="8799" y="21600"/>
                      <a:pt x="7147" y="21155"/>
                      <a:pt x="5400" y="20171"/>
                    </a:cubicBezTo>
                    <a:cubicBezTo>
                      <a:pt x="3685" y="19186"/>
                      <a:pt x="2446" y="17947"/>
                      <a:pt x="1461" y="16232"/>
                    </a:cubicBezTo>
                    <a:cubicBezTo>
                      <a:pt x="476" y="14485"/>
                      <a:pt x="0" y="12801"/>
                      <a:pt x="0" y="10800"/>
                    </a:cubicBezTo>
                    <a:cubicBezTo>
                      <a:pt x="0" y="8799"/>
                      <a:pt x="476" y="7147"/>
                      <a:pt x="1461" y="5400"/>
                    </a:cubicBezTo>
                    <a:cubicBezTo>
                      <a:pt x="2446" y="3685"/>
                      <a:pt x="3685" y="2446"/>
                      <a:pt x="5400" y="1461"/>
                    </a:cubicBezTo>
                    <a:cubicBezTo>
                      <a:pt x="7147" y="476"/>
                      <a:pt x="8799" y="0"/>
                      <a:pt x="10800" y="0"/>
                    </a:cubicBezTo>
                    <a:cubicBezTo>
                      <a:pt x="12801" y="0"/>
                      <a:pt x="14485" y="476"/>
                      <a:pt x="16232" y="1461"/>
                    </a:cubicBezTo>
                    <a:cubicBezTo>
                      <a:pt x="17947" y="2446"/>
                      <a:pt x="19186" y="3685"/>
                      <a:pt x="20171" y="5400"/>
                    </a:cubicBezTo>
                    <a:cubicBezTo>
                      <a:pt x="21187" y="7147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2430523" y="5564091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814"/>
                      <a:pt x="21156" y="14527"/>
                      <a:pt x="20173" y="16240"/>
                    </a:cubicBezTo>
                    <a:cubicBezTo>
                      <a:pt x="19158" y="17952"/>
                      <a:pt x="17921" y="19189"/>
                      <a:pt x="16176" y="20173"/>
                    </a:cubicBezTo>
                    <a:cubicBezTo>
                      <a:pt x="14432" y="21156"/>
                      <a:pt x="12782" y="21600"/>
                      <a:pt x="10816" y="21600"/>
                    </a:cubicBezTo>
                    <a:cubicBezTo>
                      <a:pt x="8818" y="21600"/>
                      <a:pt x="7168" y="21156"/>
                      <a:pt x="5424" y="20173"/>
                    </a:cubicBezTo>
                    <a:cubicBezTo>
                      <a:pt x="3679" y="19189"/>
                      <a:pt x="2442" y="17952"/>
                      <a:pt x="1427" y="16240"/>
                    </a:cubicBezTo>
                    <a:cubicBezTo>
                      <a:pt x="444" y="14527"/>
                      <a:pt x="0" y="12782"/>
                      <a:pt x="0" y="10816"/>
                    </a:cubicBezTo>
                    <a:cubicBezTo>
                      <a:pt x="0" y="8849"/>
                      <a:pt x="444" y="7137"/>
                      <a:pt x="1427" y="5424"/>
                    </a:cubicBezTo>
                    <a:cubicBezTo>
                      <a:pt x="2442" y="3711"/>
                      <a:pt x="3679" y="2474"/>
                      <a:pt x="5424" y="1491"/>
                    </a:cubicBezTo>
                    <a:cubicBezTo>
                      <a:pt x="7168" y="507"/>
                      <a:pt x="8818" y="0"/>
                      <a:pt x="10816" y="0"/>
                    </a:cubicBezTo>
                    <a:cubicBezTo>
                      <a:pt x="12782" y="0"/>
                      <a:pt x="14432" y="507"/>
                      <a:pt x="16176" y="1491"/>
                    </a:cubicBezTo>
                    <a:cubicBezTo>
                      <a:pt x="17921" y="2474"/>
                      <a:pt x="19158" y="3711"/>
                      <a:pt x="20173" y="5424"/>
                    </a:cubicBezTo>
                    <a:cubicBezTo>
                      <a:pt x="21156" y="7137"/>
                      <a:pt x="21600" y="8849"/>
                      <a:pt x="21600" y="10816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53" name="Shape 253"/>
              <p:cNvSpPr/>
              <p:nvPr/>
            </p:nvSpPr>
            <p:spPr>
              <a:xfrm>
                <a:off x="3118958" y="5806961"/>
                <a:ext cx="282636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24" y="14453"/>
                      <a:pt x="20109" y="16200"/>
                    </a:cubicBezTo>
                    <a:cubicBezTo>
                      <a:pt x="19126" y="17915"/>
                      <a:pt x="17889" y="19186"/>
                      <a:pt x="16176" y="20171"/>
                    </a:cubicBezTo>
                    <a:cubicBezTo>
                      <a:pt x="14463" y="21187"/>
                      <a:pt x="12782" y="21600"/>
                      <a:pt x="10816" y="21600"/>
                    </a:cubicBezTo>
                    <a:cubicBezTo>
                      <a:pt x="8818" y="21600"/>
                      <a:pt x="7105" y="21187"/>
                      <a:pt x="5392" y="20171"/>
                    </a:cubicBezTo>
                    <a:cubicBezTo>
                      <a:pt x="3648" y="19186"/>
                      <a:pt x="2442" y="17915"/>
                      <a:pt x="1427" y="16200"/>
                    </a:cubicBezTo>
                    <a:cubicBezTo>
                      <a:pt x="444" y="14453"/>
                      <a:pt x="0" y="12801"/>
                      <a:pt x="0" y="10800"/>
                    </a:cubicBezTo>
                    <a:cubicBezTo>
                      <a:pt x="0" y="8799"/>
                      <a:pt x="444" y="7147"/>
                      <a:pt x="1427" y="5400"/>
                    </a:cubicBezTo>
                    <a:cubicBezTo>
                      <a:pt x="2442" y="3685"/>
                      <a:pt x="3648" y="2414"/>
                      <a:pt x="5392" y="1429"/>
                    </a:cubicBezTo>
                    <a:cubicBezTo>
                      <a:pt x="7105" y="413"/>
                      <a:pt x="8818" y="0"/>
                      <a:pt x="10816" y="0"/>
                    </a:cubicBezTo>
                    <a:cubicBezTo>
                      <a:pt x="12782" y="0"/>
                      <a:pt x="14463" y="413"/>
                      <a:pt x="16176" y="1429"/>
                    </a:cubicBezTo>
                    <a:cubicBezTo>
                      <a:pt x="17889" y="2414"/>
                      <a:pt x="19126" y="3685"/>
                      <a:pt x="20109" y="5400"/>
                    </a:cubicBezTo>
                    <a:cubicBezTo>
                      <a:pt x="21124" y="7147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3874959" y="5808787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814"/>
                      <a:pt x="21156" y="14463"/>
                      <a:pt x="20141" y="16176"/>
                    </a:cubicBezTo>
                    <a:cubicBezTo>
                      <a:pt x="19158" y="17921"/>
                      <a:pt x="17952" y="19158"/>
                      <a:pt x="16208" y="20141"/>
                    </a:cubicBezTo>
                    <a:cubicBezTo>
                      <a:pt x="14463" y="21093"/>
                      <a:pt x="12782" y="21600"/>
                      <a:pt x="10784" y="21600"/>
                    </a:cubicBezTo>
                    <a:cubicBezTo>
                      <a:pt x="8786" y="21600"/>
                      <a:pt x="7137" y="21093"/>
                      <a:pt x="5424" y="20141"/>
                    </a:cubicBezTo>
                    <a:cubicBezTo>
                      <a:pt x="3711" y="19158"/>
                      <a:pt x="2474" y="17921"/>
                      <a:pt x="1459" y="16176"/>
                    </a:cubicBezTo>
                    <a:cubicBezTo>
                      <a:pt x="476" y="14463"/>
                      <a:pt x="0" y="12814"/>
                      <a:pt x="0" y="10816"/>
                    </a:cubicBezTo>
                    <a:cubicBezTo>
                      <a:pt x="0" y="8818"/>
                      <a:pt x="476" y="7137"/>
                      <a:pt x="1459" y="5392"/>
                    </a:cubicBezTo>
                    <a:cubicBezTo>
                      <a:pt x="2474" y="3648"/>
                      <a:pt x="3711" y="2442"/>
                      <a:pt x="5424" y="1459"/>
                    </a:cubicBezTo>
                    <a:cubicBezTo>
                      <a:pt x="7137" y="444"/>
                      <a:pt x="8786" y="0"/>
                      <a:pt x="10784" y="0"/>
                    </a:cubicBezTo>
                    <a:cubicBezTo>
                      <a:pt x="12782" y="0"/>
                      <a:pt x="14463" y="444"/>
                      <a:pt x="16208" y="1459"/>
                    </a:cubicBezTo>
                    <a:cubicBezTo>
                      <a:pt x="17952" y="2442"/>
                      <a:pt x="19158" y="3648"/>
                      <a:pt x="20141" y="5392"/>
                    </a:cubicBezTo>
                    <a:cubicBezTo>
                      <a:pt x="21156" y="7137"/>
                      <a:pt x="21600" y="8818"/>
                      <a:pt x="21600" y="10816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4563394" y="5571396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24" y="14453"/>
                      <a:pt x="20139" y="16168"/>
                    </a:cubicBezTo>
                    <a:cubicBezTo>
                      <a:pt x="19122" y="17884"/>
                      <a:pt x="17884" y="19122"/>
                      <a:pt x="16168" y="20139"/>
                    </a:cubicBezTo>
                    <a:cubicBezTo>
                      <a:pt x="14453" y="21124"/>
                      <a:pt x="12801" y="21600"/>
                      <a:pt x="10800" y="21600"/>
                    </a:cubicBezTo>
                    <a:cubicBezTo>
                      <a:pt x="8799" y="21600"/>
                      <a:pt x="7115" y="21124"/>
                      <a:pt x="5368" y="20139"/>
                    </a:cubicBezTo>
                    <a:cubicBezTo>
                      <a:pt x="3653" y="19122"/>
                      <a:pt x="2414" y="17884"/>
                      <a:pt x="1429" y="16168"/>
                    </a:cubicBezTo>
                    <a:cubicBezTo>
                      <a:pt x="413" y="14453"/>
                      <a:pt x="0" y="12801"/>
                      <a:pt x="0" y="10800"/>
                    </a:cubicBezTo>
                    <a:cubicBezTo>
                      <a:pt x="0" y="8799"/>
                      <a:pt x="413" y="7084"/>
                      <a:pt x="1429" y="5368"/>
                    </a:cubicBezTo>
                    <a:cubicBezTo>
                      <a:pt x="2414" y="3653"/>
                      <a:pt x="3653" y="2414"/>
                      <a:pt x="5368" y="1429"/>
                    </a:cubicBezTo>
                    <a:cubicBezTo>
                      <a:pt x="7115" y="413"/>
                      <a:pt x="8799" y="0"/>
                      <a:pt x="10800" y="0"/>
                    </a:cubicBezTo>
                    <a:cubicBezTo>
                      <a:pt x="12801" y="0"/>
                      <a:pt x="14453" y="413"/>
                      <a:pt x="16168" y="1429"/>
                    </a:cubicBezTo>
                    <a:cubicBezTo>
                      <a:pt x="17884" y="2414"/>
                      <a:pt x="19122" y="3653"/>
                      <a:pt x="20139" y="5368"/>
                    </a:cubicBezTo>
                    <a:cubicBezTo>
                      <a:pt x="21124" y="7084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5125830" y="5133134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55" y="14453"/>
                      <a:pt x="20168" y="16200"/>
                    </a:cubicBezTo>
                    <a:cubicBezTo>
                      <a:pt x="19182" y="17915"/>
                      <a:pt x="17942" y="19186"/>
                      <a:pt x="16224" y="20171"/>
                    </a:cubicBezTo>
                    <a:cubicBezTo>
                      <a:pt x="14506" y="21155"/>
                      <a:pt x="12788" y="21600"/>
                      <a:pt x="10816" y="21600"/>
                    </a:cubicBezTo>
                    <a:cubicBezTo>
                      <a:pt x="8844" y="21600"/>
                      <a:pt x="7094" y="21155"/>
                      <a:pt x="5376" y="20171"/>
                    </a:cubicBezTo>
                    <a:cubicBezTo>
                      <a:pt x="3658" y="19186"/>
                      <a:pt x="2449" y="17915"/>
                      <a:pt x="1432" y="16200"/>
                    </a:cubicBezTo>
                    <a:cubicBezTo>
                      <a:pt x="445" y="14453"/>
                      <a:pt x="0" y="12801"/>
                      <a:pt x="0" y="10800"/>
                    </a:cubicBezTo>
                    <a:cubicBezTo>
                      <a:pt x="0" y="8799"/>
                      <a:pt x="445" y="7115"/>
                      <a:pt x="1432" y="5368"/>
                    </a:cubicBezTo>
                    <a:cubicBezTo>
                      <a:pt x="2449" y="3653"/>
                      <a:pt x="3658" y="2414"/>
                      <a:pt x="5376" y="1429"/>
                    </a:cubicBezTo>
                    <a:cubicBezTo>
                      <a:pt x="7094" y="413"/>
                      <a:pt x="8812" y="0"/>
                      <a:pt x="10816" y="0"/>
                    </a:cubicBezTo>
                    <a:cubicBezTo>
                      <a:pt x="12788" y="0"/>
                      <a:pt x="14506" y="413"/>
                      <a:pt x="16224" y="1429"/>
                    </a:cubicBezTo>
                    <a:cubicBezTo>
                      <a:pt x="17942" y="2414"/>
                      <a:pt x="19182" y="3653"/>
                      <a:pt x="20168" y="5368"/>
                    </a:cubicBezTo>
                    <a:cubicBezTo>
                      <a:pt x="21155" y="7115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57" name="Shape 257"/>
              <p:cNvSpPr/>
              <p:nvPr/>
            </p:nvSpPr>
            <p:spPr>
              <a:xfrm>
                <a:off x="5522090" y="4534177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55" y="14516"/>
                      <a:pt x="20168" y="16232"/>
                    </a:cubicBezTo>
                    <a:cubicBezTo>
                      <a:pt x="19182" y="17947"/>
                      <a:pt x="17942" y="19186"/>
                      <a:pt x="16224" y="20171"/>
                    </a:cubicBezTo>
                    <a:cubicBezTo>
                      <a:pt x="14506" y="21187"/>
                      <a:pt x="12756" y="21600"/>
                      <a:pt x="10784" y="21600"/>
                    </a:cubicBezTo>
                    <a:cubicBezTo>
                      <a:pt x="8812" y="21600"/>
                      <a:pt x="7094" y="21187"/>
                      <a:pt x="5376" y="20171"/>
                    </a:cubicBezTo>
                    <a:cubicBezTo>
                      <a:pt x="3658" y="19186"/>
                      <a:pt x="2418" y="17947"/>
                      <a:pt x="1432" y="16232"/>
                    </a:cubicBezTo>
                    <a:cubicBezTo>
                      <a:pt x="445" y="14516"/>
                      <a:pt x="0" y="12801"/>
                      <a:pt x="0" y="10800"/>
                    </a:cubicBezTo>
                    <a:cubicBezTo>
                      <a:pt x="0" y="8799"/>
                      <a:pt x="445" y="7147"/>
                      <a:pt x="1432" y="5432"/>
                    </a:cubicBezTo>
                    <a:cubicBezTo>
                      <a:pt x="2418" y="3716"/>
                      <a:pt x="3658" y="2478"/>
                      <a:pt x="5376" y="1461"/>
                    </a:cubicBezTo>
                    <a:cubicBezTo>
                      <a:pt x="7094" y="476"/>
                      <a:pt x="8812" y="0"/>
                      <a:pt x="10784" y="0"/>
                    </a:cubicBezTo>
                    <a:cubicBezTo>
                      <a:pt x="12788" y="0"/>
                      <a:pt x="14506" y="476"/>
                      <a:pt x="16224" y="1461"/>
                    </a:cubicBezTo>
                    <a:cubicBezTo>
                      <a:pt x="17942" y="2478"/>
                      <a:pt x="19182" y="3716"/>
                      <a:pt x="20168" y="5432"/>
                    </a:cubicBezTo>
                    <a:cubicBezTo>
                      <a:pt x="21155" y="7147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58" name="Shape 258"/>
              <p:cNvSpPr/>
              <p:nvPr/>
            </p:nvSpPr>
            <p:spPr>
              <a:xfrm>
                <a:off x="5710178" y="3823829"/>
                <a:ext cx="282636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769"/>
                      <a:pt x="21124" y="14485"/>
                      <a:pt x="20109" y="16200"/>
                    </a:cubicBezTo>
                    <a:cubicBezTo>
                      <a:pt x="19126" y="17915"/>
                      <a:pt x="17889" y="19154"/>
                      <a:pt x="16176" y="20139"/>
                    </a:cubicBezTo>
                    <a:cubicBezTo>
                      <a:pt x="14463" y="21124"/>
                      <a:pt x="12782" y="21600"/>
                      <a:pt x="10816" y="21600"/>
                    </a:cubicBezTo>
                    <a:cubicBezTo>
                      <a:pt x="8818" y="21600"/>
                      <a:pt x="7105" y="21124"/>
                      <a:pt x="5392" y="20139"/>
                    </a:cubicBezTo>
                    <a:cubicBezTo>
                      <a:pt x="3679" y="19154"/>
                      <a:pt x="2442" y="17915"/>
                      <a:pt x="1427" y="16200"/>
                    </a:cubicBezTo>
                    <a:cubicBezTo>
                      <a:pt x="444" y="14485"/>
                      <a:pt x="0" y="12769"/>
                      <a:pt x="0" y="10800"/>
                    </a:cubicBezTo>
                    <a:cubicBezTo>
                      <a:pt x="0" y="8831"/>
                      <a:pt x="444" y="7084"/>
                      <a:pt x="1427" y="5368"/>
                    </a:cubicBezTo>
                    <a:cubicBezTo>
                      <a:pt x="2442" y="3653"/>
                      <a:pt x="3679" y="2414"/>
                      <a:pt x="5392" y="1429"/>
                    </a:cubicBezTo>
                    <a:cubicBezTo>
                      <a:pt x="7105" y="445"/>
                      <a:pt x="8818" y="0"/>
                      <a:pt x="10816" y="0"/>
                    </a:cubicBezTo>
                    <a:cubicBezTo>
                      <a:pt x="12782" y="0"/>
                      <a:pt x="14463" y="445"/>
                      <a:pt x="16176" y="1429"/>
                    </a:cubicBezTo>
                    <a:cubicBezTo>
                      <a:pt x="17889" y="2414"/>
                      <a:pt x="19126" y="3653"/>
                      <a:pt x="20109" y="5368"/>
                    </a:cubicBezTo>
                    <a:cubicBezTo>
                      <a:pt x="21124" y="7084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59" name="Shape 259"/>
              <p:cNvSpPr/>
              <p:nvPr/>
            </p:nvSpPr>
            <p:spPr>
              <a:xfrm>
                <a:off x="5649917" y="3073307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788"/>
                      <a:pt x="21155" y="14506"/>
                      <a:pt x="20171" y="16224"/>
                    </a:cubicBezTo>
                    <a:cubicBezTo>
                      <a:pt x="19186" y="17942"/>
                      <a:pt x="17915" y="19182"/>
                      <a:pt x="16168" y="20168"/>
                    </a:cubicBezTo>
                    <a:cubicBezTo>
                      <a:pt x="14453" y="21186"/>
                      <a:pt x="12801" y="21600"/>
                      <a:pt x="10800" y="21600"/>
                    </a:cubicBezTo>
                    <a:cubicBezTo>
                      <a:pt x="8799" y="21600"/>
                      <a:pt x="7147" y="21186"/>
                      <a:pt x="5400" y="20168"/>
                    </a:cubicBezTo>
                    <a:cubicBezTo>
                      <a:pt x="3685" y="19182"/>
                      <a:pt x="2414" y="17942"/>
                      <a:pt x="1429" y="16224"/>
                    </a:cubicBezTo>
                    <a:cubicBezTo>
                      <a:pt x="413" y="14506"/>
                      <a:pt x="0" y="12788"/>
                      <a:pt x="0" y="10816"/>
                    </a:cubicBezTo>
                    <a:cubicBezTo>
                      <a:pt x="0" y="8844"/>
                      <a:pt x="413" y="7094"/>
                      <a:pt x="1429" y="5376"/>
                    </a:cubicBezTo>
                    <a:cubicBezTo>
                      <a:pt x="2414" y="3658"/>
                      <a:pt x="3685" y="2449"/>
                      <a:pt x="5400" y="1432"/>
                    </a:cubicBezTo>
                    <a:cubicBezTo>
                      <a:pt x="7147" y="445"/>
                      <a:pt x="8799" y="0"/>
                      <a:pt x="10800" y="0"/>
                    </a:cubicBezTo>
                    <a:cubicBezTo>
                      <a:pt x="12801" y="0"/>
                      <a:pt x="14453" y="445"/>
                      <a:pt x="16168" y="1432"/>
                    </a:cubicBezTo>
                    <a:cubicBezTo>
                      <a:pt x="17915" y="2449"/>
                      <a:pt x="19186" y="3658"/>
                      <a:pt x="20171" y="5376"/>
                    </a:cubicBezTo>
                    <a:cubicBezTo>
                      <a:pt x="21155" y="7094"/>
                      <a:pt x="21600" y="8812"/>
                      <a:pt x="21600" y="10816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60" name="Shape 260"/>
              <p:cNvSpPr/>
              <p:nvPr/>
            </p:nvSpPr>
            <p:spPr>
              <a:xfrm>
                <a:off x="5355917" y="2412262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782"/>
                      <a:pt x="21124" y="14463"/>
                      <a:pt x="20109" y="16176"/>
                    </a:cubicBezTo>
                    <a:cubicBezTo>
                      <a:pt x="19126" y="17889"/>
                      <a:pt x="17889" y="19126"/>
                      <a:pt x="16176" y="20109"/>
                    </a:cubicBezTo>
                    <a:cubicBezTo>
                      <a:pt x="14463" y="21124"/>
                      <a:pt x="12782" y="21600"/>
                      <a:pt x="10816" y="21600"/>
                    </a:cubicBezTo>
                    <a:cubicBezTo>
                      <a:pt x="8818" y="21600"/>
                      <a:pt x="7105" y="21124"/>
                      <a:pt x="5392" y="20109"/>
                    </a:cubicBezTo>
                    <a:cubicBezTo>
                      <a:pt x="3679" y="19126"/>
                      <a:pt x="2442" y="17889"/>
                      <a:pt x="1427" y="16176"/>
                    </a:cubicBezTo>
                    <a:cubicBezTo>
                      <a:pt x="444" y="14463"/>
                      <a:pt x="0" y="12782"/>
                      <a:pt x="0" y="10816"/>
                    </a:cubicBezTo>
                    <a:cubicBezTo>
                      <a:pt x="0" y="8818"/>
                      <a:pt x="444" y="7105"/>
                      <a:pt x="1427" y="5392"/>
                    </a:cubicBezTo>
                    <a:cubicBezTo>
                      <a:pt x="2442" y="3648"/>
                      <a:pt x="3679" y="2442"/>
                      <a:pt x="5392" y="1459"/>
                    </a:cubicBezTo>
                    <a:cubicBezTo>
                      <a:pt x="7105" y="444"/>
                      <a:pt x="8818" y="0"/>
                      <a:pt x="10816" y="0"/>
                    </a:cubicBezTo>
                    <a:cubicBezTo>
                      <a:pt x="12751" y="0"/>
                      <a:pt x="14463" y="444"/>
                      <a:pt x="16176" y="1459"/>
                    </a:cubicBezTo>
                    <a:cubicBezTo>
                      <a:pt x="17889" y="2442"/>
                      <a:pt x="19126" y="3648"/>
                      <a:pt x="20109" y="5392"/>
                    </a:cubicBezTo>
                    <a:cubicBezTo>
                      <a:pt x="21124" y="7105"/>
                      <a:pt x="21600" y="8818"/>
                      <a:pt x="21600" y="10816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61" name="Shape 261"/>
              <p:cNvSpPr/>
              <p:nvPr/>
            </p:nvSpPr>
            <p:spPr>
              <a:xfrm>
                <a:off x="4875655" y="1884523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782"/>
                      <a:pt x="21156" y="14463"/>
                      <a:pt x="20173" y="16176"/>
                    </a:cubicBezTo>
                    <a:cubicBezTo>
                      <a:pt x="19189" y="17889"/>
                      <a:pt x="17921" y="19126"/>
                      <a:pt x="16176" y="20109"/>
                    </a:cubicBezTo>
                    <a:cubicBezTo>
                      <a:pt x="14463" y="21124"/>
                      <a:pt x="12782" y="21600"/>
                      <a:pt x="10816" y="21600"/>
                    </a:cubicBezTo>
                    <a:cubicBezTo>
                      <a:pt x="8818" y="21600"/>
                      <a:pt x="7137" y="21124"/>
                      <a:pt x="5392" y="20109"/>
                    </a:cubicBezTo>
                    <a:cubicBezTo>
                      <a:pt x="3648" y="19126"/>
                      <a:pt x="2442" y="17889"/>
                      <a:pt x="1459" y="16176"/>
                    </a:cubicBezTo>
                    <a:cubicBezTo>
                      <a:pt x="444" y="14463"/>
                      <a:pt x="0" y="12782"/>
                      <a:pt x="0" y="10816"/>
                    </a:cubicBezTo>
                    <a:cubicBezTo>
                      <a:pt x="0" y="8818"/>
                      <a:pt x="444" y="7105"/>
                      <a:pt x="1459" y="5392"/>
                    </a:cubicBezTo>
                    <a:cubicBezTo>
                      <a:pt x="2442" y="3679"/>
                      <a:pt x="3648" y="2442"/>
                      <a:pt x="5392" y="1427"/>
                    </a:cubicBezTo>
                    <a:cubicBezTo>
                      <a:pt x="7137" y="444"/>
                      <a:pt x="8818" y="0"/>
                      <a:pt x="10816" y="0"/>
                    </a:cubicBezTo>
                    <a:cubicBezTo>
                      <a:pt x="12782" y="0"/>
                      <a:pt x="14463" y="444"/>
                      <a:pt x="16176" y="1427"/>
                    </a:cubicBezTo>
                    <a:cubicBezTo>
                      <a:pt x="17921" y="2442"/>
                      <a:pt x="19189" y="3679"/>
                      <a:pt x="20173" y="5392"/>
                    </a:cubicBezTo>
                    <a:cubicBezTo>
                      <a:pt x="21156" y="7105"/>
                      <a:pt x="21600" y="8818"/>
                      <a:pt x="21600" y="10816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62" name="Shape 262"/>
              <p:cNvSpPr/>
              <p:nvPr/>
            </p:nvSpPr>
            <p:spPr>
              <a:xfrm>
                <a:off x="4245655" y="1537566"/>
                <a:ext cx="280800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55" y="14463"/>
                      <a:pt x="20171" y="16176"/>
                    </a:cubicBezTo>
                    <a:cubicBezTo>
                      <a:pt x="19186" y="17889"/>
                      <a:pt x="17947" y="19126"/>
                      <a:pt x="16232" y="20109"/>
                    </a:cubicBezTo>
                    <a:cubicBezTo>
                      <a:pt x="14485" y="21093"/>
                      <a:pt x="12801" y="21600"/>
                      <a:pt x="10800" y="21600"/>
                    </a:cubicBezTo>
                    <a:cubicBezTo>
                      <a:pt x="8799" y="21600"/>
                      <a:pt x="7115" y="21093"/>
                      <a:pt x="5400" y="20109"/>
                    </a:cubicBezTo>
                    <a:cubicBezTo>
                      <a:pt x="3685" y="19126"/>
                      <a:pt x="2446" y="17889"/>
                      <a:pt x="1461" y="16176"/>
                    </a:cubicBezTo>
                    <a:cubicBezTo>
                      <a:pt x="476" y="14463"/>
                      <a:pt x="0" y="12782"/>
                      <a:pt x="0" y="10784"/>
                    </a:cubicBezTo>
                    <a:cubicBezTo>
                      <a:pt x="0" y="8818"/>
                      <a:pt x="476" y="7105"/>
                      <a:pt x="1461" y="5392"/>
                    </a:cubicBezTo>
                    <a:cubicBezTo>
                      <a:pt x="2446" y="3648"/>
                      <a:pt x="3685" y="2442"/>
                      <a:pt x="5400" y="1427"/>
                    </a:cubicBezTo>
                    <a:cubicBezTo>
                      <a:pt x="7115" y="444"/>
                      <a:pt x="8799" y="0"/>
                      <a:pt x="10800" y="0"/>
                    </a:cubicBezTo>
                    <a:cubicBezTo>
                      <a:pt x="12801" y="0"/>
                      <a:pt x="14485" y="444"/>
                      <a:pt x="16232" y="1427"/>
                    </a:cubicBezTo>
                    <a:cubicBezTo>
                      <a:pt x="17947" y="2442"/>
                      <a:pt x="19186" y="3648"/>
                      <a:pt x="20171" y="5392"/>
                    </a:cubicBezTo>
                    <a:cubicBezTo>
                      <a:pt x="21155" y="7105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63" name="Shape 263"/>
              <p:cNvSpPr/>
              <p:nvPr/>
            </p:nvSpPr>
            <p:spPr>
              <a:xfrm>
                <a:off x="3511567" y="1409740"/>
                <a:ext cx="280800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55" y="14495"/>
                      <a:pt x="20171" y="16208"/>
                    </a:cubicBezTo>
                    <a:cubicBezTo>
                      <a:pt x="19186" y="17921"/>
                      <a:pt x="17947" y="19158"/>
                      <a:pt x="16232" y="20173"/>
                    </a:cubicBezTo>
                    <a:cubicBezTo>
                      <a:pt x="14485" y="21156"/>
                      <a:pt x="12801" y="21600"/>
                      <a:pt x="10800" y="21600"/>
                    </a:cubicBezTo>
                    <a:cubicBezTo>
                      <a:pt x="8799" y="21600"/>
                      <a:pt x="7147" y="21156"/>
                      <a:pt x="5400" y="20173"/>
                    </a:cubicBezTo>
                    <a:cubicBezTo>
                      <a:pt x="3685" y="19158"/>
                      <a:pt x="2446" y="17921"/>
                      <a:pt x="1461" y="16208"/>
                    </a:cubicBezTo>
                    <a:cubicBezTo>
                      <a:pt x="476" y="14495"/>
                      <a:pt x="0" y="12782"/>
                      <a:pt x="0" y="10784"/>
                    </a:cubicBezTo>
                    <a:cubicBezTo>
                      <a:pt x="0" y="8818"/>
                      <a:pt x="476" y="7137"/>
                      <a:pt x="1461" y="5424"/>
                    </a:cubicBezTo>
                    <a:cubicBezTo>
                      <a:pt x="2446" y="3711"/>
                      <a:pt x="3685" y="2474"/>
                      <a:pt x="5400" y="1491"/>
                    </a:cubicBezTo>
                    <a:cubicBezTo>
                      <a:pt x="7147" y="476"/>
                      <a:pt x="8799" y="0"/>
                      <a:pt x="10800" y="0"/>
                    </a:cubicBezTo>
                    <a:cubicBezTo>
                      <a:pt x="12801" y="0"/>
                      <a:pt x="14485" y="476"/>
                      <a:pt x="16232" y="1491"/>
                    </a:cubicBezTo>
                    <a:cubicBezTo>
                      <a:pt x="17947" y="2474"/>
                      <a:pt x="19186" y="3711"/>
                      <a:pt x="20171" y="5424"/>
                    </a:cubicBezTo>
                    <a:cubicBezTo>
                      <a:pt x="21155" y="7137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1435305" y="3235179"/>
                <a:ext cx="4294566" cy="714228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9792" extrusionOk="0">
                    <a:moveTo>
                      <a:pt x="21600" y="9065"/>
                    </a:moveTo>
                    <a:cubicBezTo>
                      <a:pt x="21600" y="9065"/>
                      <a:pt x="12513" y="-11808"/>
                      <a:pt x="0" y="9792"/>
                    </a:cubicBezTo>
                  </a:path>
                </a:pathLst>
              </a:custGeom>
              <a:noFill/>
              <a:ln w="12700" cap="flat" cmpd="sng">
                <a:solidFill>
                  <a:srgbClr val="F8AD9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Shape 269"/>
          <p:cNvGrpSpPr/>
          <p:nvPr/>
        </p:nvGrpSpPr>
        <p:grpSpPr>
          <a:xfrm>
            <a:off x="1285764" y="172534"/>
            <a:ext cx="6215470" cy="968656"/>
            <a:chOff x="1828642" y="294456"/>
            <a:chExt cx="8839780" cy="1653176"/>
          </a:xfrm>
        </p:grpSpPr>
        <p:sp>
          <p:nvSpPr>
            <p:cNvPr id="270" name="Shape 270"/>
            <p:cNvSpPr txBox="1"/>
            <p:nvPr/>
          </p:nvSpPr>
          <p:spPr>
            <a:xfrm>
              <a:off x="1828642" y="808501"/>
              <a:ext cx="2923041" cy="11176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075" tIns="27075" rIns="27075" bIns="27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Press Start 2P"/>
                <a:buNone/>
              </a:pPr>
              <a:r>
                <a:rPr lang="en-US" sz="3900" b="0" i="0" u="none" strike="noStrike" cap="none">
                  <a:solidFill>
                    <a:srgbClr val="000000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DSNP</a:t>
              </a:r>
              <a:endParaRPr sz="3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8017491" y="357225"/>
              <a:ext cx="2650931" cy="1590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075" tIns="27075" rIns="27075" bIns="27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4C90"/>
                </a:buClr>
                <a:buSzPts val="5700"/>
                <a:buFont typeface="Roboto"/>
                <a:buNone/>
              </a:pPr>
              <a:r>
                <a:rPr lang="en-US" sz="5700" b="1" i="0" u="none" strike="noStrike" cap="none">
                  <a:solidFill>
                    <a:srgbClr val="024C90"/>
                  </a:solidFill>
                  <a:latin typeface="Roboto"/>
                  <a:ea typeface="Roboto"/>
                  <a:cs typeface="Roboto"/>
                  <a:sym typeface="Roboto"/>
                </a:rPr>
                <a:t>bcoin</a:t>
              </a:r>
              <a:endParaRPr sz="5700" b="1" i="0" u="none" strike="noStrike" cap="none">
                <a:solidFill>
                  <a:srgbClr val="024C9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Shape 272"/>
            <p:cNvSpPr txBox="1"/>
            <p:nvPr/>
          </p:nvSpPr>
          <p:spPr>
            <a:xfrm>
              <a:off x="6045545" y="294456"/>
              <a:ext cx="645333" cy="1590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075" tIns="27075" rIns="27075" bIns="27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2F74"/>
                </a:buClr>
                <a:buSzPts val="5700"/>
                <a:buFont typeface="Roboto"/>
                <a:buNone/>
              </a:pPr>
              <a:r>
                <a:rPr lang="en-US" sz="5700" b="1" i="0" u="none" strike="noStrike" cap="none">
                  <a:solidFill>
                    <a:srgbClr val="592F74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endParaRPr/>
            </a:p>
          </p:txBody>
        </p:sp>
      </p:grpSp>
      <p:sp>
        <p:nvSpPr>
          <p:cNvPr id="273" name="Shape 273"/>
          <p:cNvSpPr txBox="1"/>
          <p:nvPr/>
        </p:nvSpPr>
        <p:spPr>
          <a:xfrm>
            <a:off x="1221858" y="1480974"/>
            <a:ext cx="7288018" cy="36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675" tIns="59675" rIns="59675" bIns="59675" anchor="t" anchorCtr="0">
            <a:noAutofit/>
          </a:bodyPr>
          <a:lstStyle/>
          <a:p>
            <a:pPr marL="9121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First working implementation of DSNP powered by the Bitcoin network</a:t>
            </a:r>
            <a:endParaRPr/>
          </a:p>
          <a:p>
            <a:pPr marL="9121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21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Implemented as a </a:t>
            </a:r>
            <a:r>
              <a:rPr lang="en-US" sz="2000" b="1" i="0" u="none" strike="noStrike" cap="none">
                <a:solidFill>
                  <a:srgbClr val="024B90"/>
                </a:solidFill>
                <a:latin typeface="Roboto"/>
                <a:ea typeface="Roboto"/>
                <a:cs typeface="Roboto"/>
                <a:sym typeface="Roboto"/>
              </a:rPr>
              <a:t>bcoin</a:t>
            </a:r>
            <a:r>
              <a:rPr lang="en-US" sz="2000" b="0" i="0" u="none" strike="noStrike" cap="none">
                <a:solidFill>
                  <a:srgbClr val="024B9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plugin</a:t>
            </a:r>
            <a:endParaRPr/>
          </a:p>
          <a:p>
            <a:pPr marL="9121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21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Facilitates WebRTC PeerConnections ie browser-to-browser communication</a:t>
            </a:r>
            <a:endParaRPr/>
          </a:p>
          <a:p>
            <a:pPr marL="9121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21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Reward payout functionality not yet implemented for Bitcoin we’ll use Lightning</a:t>
            </a:r>
            <a:endParaRPr/>
          </a:p>
          <a:p>
            <a:pPr marL="9121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21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Fully tested</a:t>
            </a:r>
            <a:endParaRPr/>
          </a:p>
        </p:txBody>
      </p:sp>
      <p:grpSp>
        <p:nvGrpSpPr>
          <p:cNvPr id="274" name="Shape 274"/>
          <p:cNvGrpSpPr/>
          <p:nvPr/>
        </p:nvGrpSpPr>
        <p:grpSpPr>
          <a:xfrm>
            <a:off x="628963" y="1513840"/>
            <a:ext cx="543209" cy="3457901"/>
            <a:chOff x="801049" y="2647247"/>
            <a:chExt cx="866076" cy="6616227"/>
          </a:xfrm>
        </p:grpSpPr>
        <p:sp>
          <p:nvSpPr>
            <p:cNvPr id="275" name="Shape 275"/>
            <p:cNvSpPr/>
            <p:nvPr/>
          </p:nvSpPr>
          <p:spPr>
            <a:xfrm>
              <a:off x="945857" y="2647247"/>
              <a:ext cx="662653" cy="662483"/>
            </a:xfrm>
            <a:custGeom>
              <a:avLst/>
              <a:gdLst/>
              <a:ahLst/>
              <a:cxnLst/>
              <a:rect l="0" t="0" r="0" b="0"/>
              <a:pathLst>
                <a:path w="21589" h="21583" extrusionOk="0">
                  <a:moveTo>
                    <a:pt x="19131" y="18476"/>
                  </a:moveTo>
                  <a:cubicBezTo>
                    <a:pt x="19149" y="18709"/>
                    <a:pt x="19131" y="18997"/>
                    <a:pt x="19059" y="19248"/>
                  </a:cubicBezTo>
                  <a:lnTo>
                    <a:pt x="16817" y="17183"/>
                  </a:lnTo>
                  <a:lnTo>
                    <a:pt x="14790" y="19392"/>
                  </a:lnTo>
                  <a:lnTo>
                    <a:pt x="17068" y="21438"/>
                  </a:lnTo>
                  <a:cubicBezTo>
                    <a:pt x="16799" y="21528"/>
                    <a:pt x="16548" y="21582"/>
                    <a:pt x="16279" y="21582"/>
                  </a:cubicBezTo>
                  <a:cubicBezTo>
                    <a:pt x="15507" y="21600"/>
                    <a:pt x="14843" y="21367"/>
                    <a:pt x="14251" y="20846"/>
                  </a:cubicBezTo>
                  <a:cubicBezTo>
                    <a:pt x="13677" y="20307"/>
                    <a:pt x="13372" y="19661"/>
                    <a:pt x="13354" y="18889"/>
                  </a:cubicBezTo>
                  <a:cubicBezTo>
                    <a:pt x="13354" y="18601"/>
                    <a:pt x="13372" y="18296"/>
                    <a:pt x="13444" y="18045"/>
                  </a:cubicBezTo>
                  <a:lnTo>
                    <a:pt x="12888" y="17524"/>
                  </a:lnTo>
                  <a:lnTo>
                    <a:pt x="9641" y="14544"/>
                  </a:lnTo>
                  <a:lnTo>
                    <a:pt x="4115" y="20630"/>
                  </a:lnTo>
                  <a:cubicBezTo>
                    <a:pt x="3774" y="21097"/>
                    <a:pt x="3254" y="21385"/>
                    <a:pt x="2662" y="21385"/>
                  </a:cubicBezTo>
                  <a:cubicBezTo>
                    <a:pt x="1693" y="21385"/>
                    <a:pt x="922" y="20612"/>
                    <a:pt x="922" y="19643"/>
                  </a:cubicBezTo>
                  <a:cubicBezTo>
                    <a:pt x="922" y="19122"/>
                    <a:pt x="1119" y="18655"/>
                    <a:pt x="1532" y="18296"/>
                  </a:cubicBezTo>
                  <a:lnTo>
                    <a:pt x="7273" y="12335"/>
                  </a:lnTo>
                  <a:lnTo>
                    <a:pt x="3792" y="9175"/>
                  </a:lnTo>
                  <a:cubicBezTo>
                    <a:pt x="3505" y="9301"/>
                    <a:pt x="3200" y="9373"/>
                    <a:pt x="2949" y="9373"/>
                  </a:cubicBezTo>
                  <a:cubicBezTo>
                    <a:pt x="2178" y="9391"/>
                    <a:pt x="1496" y="9139"/>
                    <a:pt x="922" y="8636"/>
                  </a:cubicBezTo>
                  <a:cubicBezTo>
                    <a:pt x="330" y="8116"/>
                    <a:pt x="43" y="7487"/>
                    <a:pt x="7" y="6679"/>
                  </a:cubicBezTo>
                  <a:cubicBezTo>
                    <a:pt x="-11" y="6446"/>
                    <a:pt x="7" y="6177"/>
                    <a:pt x="79" y="5907"/>
                  </a:cubicBezTo>
                  <a:lnTo>
                    <a:pt x="2339" y="7954"/>
                  </a:lnTo>
                  <a:lnTo>
                    <a:pt x="4348" y="5764"/>
                  </a:lnTo>
                  <a:lnTo>
                    <a:pt x="2088" y="3699"/>
                  </a:lnTo>
                  <a:cubicBezTo>
                    <a:pt x="2321" y="3627"/>
                    <a:pt x="2608" y="3555"/>
                    <a:pt x="2859" y="3555"/>
                  </a:cubicBezTo>
                  <a:cubicBezTo>
                    <a:pt x="3631" y="3537"/>
                    <a:pt x="4313" y="3771"/>
                    <a:pt x="4887" y="4291"/>
                  </a:cubicBezTo>
                  <a:cubicBezTo>
                    <a:pt x="5479" y="4812"/>
                    <a:pt x="5784" y="5476"/>
                    <a:pt x="5802" y="6248"/>
                  </a:cubicBezTo>
                  <a:cubicBezTo>
                    <a:pt x="5820" y="6518"/>
                    <a:pt x="5802" y="6769"/>
                    <a:pt x="5730" y="7038"/>
                  </a:cubicBezTo>
                  <a:lnTo>
                    <a:pt x="9318" y="10306"/>
                  </a:lnTo>
                  <a:lnTo>
                    <a:pt x="11919" y="7487"/>
                  </a:lnTo>
                  <a:lnTo>
                    <a:pt x="8026" y="4022"/>
                  </a:lnTo>
                  <a:lnTo>
                    <a:pt x="11560" y="0"/>
                  </a:lnTo>
                  <a:lnTo>
                    <a:pt x="21589" y="8852"/>
                  </a:lnTo>
                  <a:lnTo>
                    <a:pt x="18055" y="12892"/>
                  </a:lnTo>
                  <a:lnTo>
                    <a:pt x="14036" y="9337"/>
                  </a:lnTo>
                  <a:lnTo>
                    <a:pt x="11507" y="12317"/>
                  </a:lnTo>
                  <a:lnTo>
                    <a:pt x="15436" y="15908"/>
                  </a:lnTo>
                  <a:cubicBezTo>
                    <a:pt x="15705" y="15818"/>
                    <a:pt x="15956" y="15765"/>
                    <a:pt x="16225" y="15765"/>
                  </a:cubicBezTo>
                  <a:cubicBezTo>
                    <a:pt x="16996" y="15729"/>
                    <a:pt x="17660" y="15980"/>
                    <a:pt x="18252" y="16483"/>
                  </a:cubicBezTo>
                  <a:cubicBezTo>
                    <a:pt x="18808" y="17021"/>
                    <a:pt x="19113" y="17686"/>
                    <a:pt x="19131" y="18476"/>
                  </a:cubicBezTo>
                </a:path>
              </a:pathLst>
            </a:custGeom>
            <a:solidFill>
              <a:srgbClr val="355C7D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801049" y="5438999"/>
              <a:ext cx="866076" cy="76262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475"/>
                  </a:moveTo>
                  <a:lnTo>
                    <a:pt x="21600" y="20125"/>
                  </a:lnTo>
                  <a:cubicBezTo>
                    <a:pt x="21600" y="20953"/>
                    <a:pt x="21015" y="21600"/>
                    <a:pt x="20303" y="21600"/>
                  </a:cubicBezTo>
                  <a:lnTo>
                    <a:pt x="1297" y="21600"/>
                  </a:lnTo>
                  <a:cubicBezTo>
                    <a:pt x="569" y="21600"/>
                    <a:pt x="0" y="20935"/>
                    <a:pt x="0" y="20125"/>
                  </a:cubicBezTo>
                  <a:lnTo>
                    <a:pt x="0" y="1475"/>
                  </a:lnTo>
                  <a:cubicBezTo>
                    <a:pt x="0" y="647"/>
                    <a:pt x="585" y="0"/>
                    <a:pt x="1297" y="0"/>
                  </a:cubicBezTo>
                  <a:lnTo>
                    <a:pt x="20303" y="0"/>
                  </a:lnTo>
                  <a:cubicBezTo>
                    <a:pt x="21015" y="0"/>
                    <a:pt x="21600" y="665"/>
                    <a:pt x="21600" y="1475"/>
                  </a:cubicBezTo>
                  <a:close/>
                  <a:moveTo>
                    <a:pt x="16176" y="1960"/>
                  </a:moveTo>
                  <a:cubicBezTo>
                    <a:pt x="16176" y="2500"/>
                    <a:pt x="16603" y="2932"/>
                    <a:pt x="17046" y="2932"/>
                  </a:cubicBezTo>
                  <a:cubicBezTo>
                    <a:pt x="17505" y="2932"/>
                    <a:pt x="17900" y="2500"/>
                    <a:pt x="17900" y="1960"/>
                  </a:cubicBezTo>
                  <a:cubicBezTo>
                    <a:pt x="17900" y="1421"/>
                    <a:pt x="17505" y="989"/>
                    <a:pt x="17046" y="989"/>
                  </a:cubicBezTo>
                  <a:cubicBezTo>
                    <a:pt x="16603" y="989"/>
                    <a:pt x="16176" y="1421"/>
                    <a:pt x="16176" y="1960"/>
                  </a:cubicBezTo>
                  <a:close/>
                  <a:moveTo>
                    <a:pt x="13820" y="1960"/>
                  </a:moveTo>
                  <a:cubicBezTo>
                    <a:pt x="13820" y="2500"/>
                    <a:pt x="14231" y="2932"/>
                    <a:pt x="14674" y="2932"/>
                  </a:cubicBezTo>
                  <a:cubicBezTo>
                    <a:pt x="15133" y="2932"/>
                    <a:pt x="15544" y="2500"/>
                    <a:pt x="15544" y="1960"/>
                  </a:cubicBezTo>
                  <a:cubicBezTo>
                    <a:pt x="15544" y="1421"/>
                    <a:pt x="15133" y="989"/>
                    <a:pt x="14674" y="989"/>
                  </a:cubicBezTo>
                  <a:cubicBezTo>
                    <a:pt x="14200" y="971"/>
                    <a:pt x="13820" y="1421"/>
                    <a:pt x="13820" y="1960"/>
                  </a:cubicBezTo>
                  <a:close/>
                  <a:moveTo>
                    <a:pt x="20288" y="3939"/>
                  </a:moveTo>
                  <a:lnTo>
                    <a:pt x="1281" y="3939"/>
                  </a:lnTo>
                  <a:lnTo>
                    <a:pt x="1281" y="20323"/>
                  </a:lnTo>
                  <a:lnTo>
                    <a:pt x="20288" y="20323"/>
                  </a:lnTo>
                  <a:lnTo>
                    <a:pt x="20288" y="3939"/>
                  </a:lnTo>
                  <a:close/>
                  <a:moveTo>
                    <a:pt x="20288" y="1960"/>
                  </a:moveTo>
                  <a:cubicBezTo>
                    <a:pt x="20288" y="1421"/>
                    <a:pt x="19892" y="989"/>
                    <a:pt x="19434" y="989"/>
                  </a:cubicBezTo>
                  <a:cubicBezTo>
                    <a:pt x="18975" y="989"/>
                    <a:pt x="18580" y="1439"/>
                    <a:pt x="18580" y="1960"/>
                  </a:cubicBezTo>
                  <a:cubicBezTo>
                    <a:pt x="18580" y="2500"/>
                    <a:pt x="18975" y="2932"/>
                    <a:pt x="19434" y="2932"/>
                  </a:cubicBezTo>
                  <a:cubicBezTo>
                    <a:pt x="19892" y="2932"/>
                    <a:pt x="20288" y="2500"/>
                    <a:pt x="20288" y="1960"/>
                  </a:cubicBezTo>
                  <a:close/>
                  <a:moveTo>
                    <a:pt x="8001" y="6870"/>
                  </a:moveTo>
                  <a:lnTo>
                    <a:pt x="14642" y="6870"/>
                  </a:lnTo>
                  <a:lnTo>
                    <a:pt x="14642" y="5449"/>
                  </a:lnTo>
                  <a:lnTo>
                    <a:pt x="8001" y="5449"/>
                  </a:lnTo>
                  <a:lnTo>
                    <a:pt x="8001" y="6870"/>
                  </a:lnTo>
                  <a:close/>
                  <a:moveTo>
                    <a:pt x="10610" y="10144"/>
                  </a:moveTo>
                  <a:lnTo>
                    <a:pt x="19023" y="10144"/>
                  </a:lnTo>
                  <a:lnTo>
                    <a:pt x="19023" y="8705"/>
                  </a:lnTo>
                  <a:lnTo>
                    <a:pt x="10610" y="8705"/>
                  </a:lnTo>
                  <a:lnTo>
                    <a:pt x="10610" y="10144"/>
                  </a:lnTo>
                  <a:close/>
                  <a:moveTo>
                    <a:pt x="10610" y="12967"/>
                  </a:moveTo>
                  <a:lnTo>
                    <a:pt x="19023" y="12967"/>
                  </a:lnTo>
                  <a:lnTo>
                    <a:pt x="19023" y="11546"/>
                  </a:lnTo>
                  <a:lnTo>
                    <a:pt x="10610" y="11546"/>
                  </a:lnTo>
                  <a:lnTo>
                    <a:pt x="10610" y="12967"/>
                  </a:lnTo>
                  <a:close/>
                  <a:moveTo>
                    <a:pt x="10610" y="15845"/>
                  </a:moveTo>
                  <a:lnTo>
                    <a:pt x="19023" y="15845"/>
                  </a:lnTo>
                  <a:lnTo>
                    <a:pt x="19023" y="14424"/>
                  </a:lnTo>
                  <a:lnTo>
                    <a:pt x="10610" y="14424"/>
                  </a:lnTo>
                  <a:lnTo>
                    <a:pt x="10610" y="15845"/>
                  </a:lnTo>
                  <a:close/>
                  <a:moveTo>
                    <a:pt x="2467" y="18686"/>
                  </a:moveTo>
                  <a:lnTo>
                    <a:pt x="19023" y="18686"/>
                  </a:lnTo>
                  <a:lnTo>
                    <a:pt x="19023" y="17266"/>
                  </a:lnTo>
                  <a:lnTo>
                    <a:pt x="2467" y="17266"/>
                  </a:lnTo>
                  <a:lnTo>
                    <a:pt x="2467" y="18686"/>
                  </a:lnTo>
                  <a:close/>
                  <a:moveTo>
                    <a:pt x="2467" y="15719"/>
                  </a:moveTo>
                  <a:lnTo>
                    <a:pt x="8381" y="15719"/>
                  </a:lnTo>
                  <a:lnTo>
                    <a:pt x="8381" y="8705"/>
                  </a:lnTo>
                  <a:lnTo>
                    <a:pt x="2467" y="8705"/>
                  </a:lnTo>
                  <a:lnTo>
                    <a:pt x="2467" y="15719"/>
                  </a:lnTo>
                  <a:close/>
                </a:path>
              </a:pathLst>
            </a:custGeom>
            <a:solidFill>
              <a:srgbClr val="355C7D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898739" y="4026279"/>
              <a:ext cx="692607" cy="67527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21600" y="21510"/>
                  </a:lnTo>
                  <a:lnTo>
                    <a:pt x="19081" y="21510"/>
                  </a:lnTo>
                  <a:lnTo>
                    <a:pt x="19081" y="19086"/>
                  </a:lnTo>
                  <a:lnTo>
                    <a:pt x="17822" y="19086"/>
                  </a:lnTo>
                  <a:cubicBezTo>
                    <a:pt x="16073" y="19086"/>
                    <a:pt x="14604" y="17632"/>
                    <a:pt x="14604" y="15836"/>
                  </a:cubicBezTo>
                  <a:lnTo>
                    <a:pt x="14604" y="13538"/>
                  </a:lnTo>
                  <a:lnTo>
                    <a:pt x="13590" y="13538"/>
                  </a:lnTo>
                  <a:cubicBezTo>
                    <a:pt x="13222" y="13538"/>
                    <a:pt x="12943" y="13233"/>
                    <a:pt x="12943" y="12874"/>
                  </a:cubicBezTo>
                  <a:cubicBezTo>
                    <a:pt x="12943" y="12766"/>
                    <a:pt x="12960" y="12676"/>
                    <a:pt x="12995" y="12622"/>
                  </a:cubicBezTo>
                  <a:lnTo>
                    <a:pt x="14657" y="8295"/>
                  </a:lnTo>
                  <a:cubicBezTo>
                    <a:pt x="14657" y="8295"/>
                    <a:pt x="14831" y="6500"/>
                    <a:pt x="14971" y="5835"/>
                  </a:cubicBezTo>
                  <a:cubicBezTo>
                    <a:pt x="15601" y="3034"/>
                    <a:pt x="18399" y="485"/>
                    <a:pt x="21600" y="0"/>
                  </a:cubicBezTo>
                  <a:close/>
                  <a:moveTo>
                    <a:pt x="17507" y="9013"/>
                  </a:moveTo>
                  <a:cubicBezTo>
                    <a:pt x="17507" y="8511"/>
                    <a:pt x="17105" y="8098"/>
                    <a:pt x="16615" y="8098"/>
                  </a:cubicBezTo>
                  <a:cubicBezTo>
                    <a:pt x="16126" y="8098"/>
                    <a:pt x="15741" y="8529"/>
                    <a:pt x="15741" y="9013"/>
                  </a:cubicBezTo>
                  <a:cubicBezTo>
                    <a:pt x="15741" y="9516"/>
                    <a:pt x="16126" y="9911"/>
                    <a:pt x="16615" y="9911"/>
                  </a:cubicBezTo>
                  <a:cubicBezTo>
                    <a:pt x="17105" y="9911"/>
                    <a:pt x="17507" y="9498"/>
                    <a:pt x="17507" y="9013"/>
                  </a:cubicBezTo>
                  <a:close/>
                  <a:moveTo>
                    <a:pt x="8623" y="12676"/>
                  </a:moveTo>
                  <a:cubicBezTo>
                    <a:pt x="8657" y="12748"/>
                    <a:pt x="8692" y="12856"/>
                    <a:pt x="8692" y="12946"/>
                  </a:cubicBezTo>
                  <a:cubicBezTo>
                    <a:pt x="8692" y="13305"/>
                    <a:pt x="8395" y="13628"/>
                    <a:pt x="8028" y="13628"/>
                  </a:cubicBezTo>
                  <a:lnTo>
                    <a:pt x="6996" y="13628"/>
                  </a:lnTo>
                  <a:lnTo>
                    <a:pt x="6996" y="15890"/>
                  </a:lnTo>
                  <a:cubicBezTo>
                    <a:pt x="6996" y="17686"/>
                    <a:pt x="5544" y="19176"/>
                    <a:pt x="3813" y="19176"/>
                  </a:cubicBezTo>
                  <a:lnTo>
                    <a:pt x="2519" y="19176"/>
                  </a:lnTo>
                  <a:lnTo>
                    <a:pt x="2519" y="21600"/>
                  </a:lnTo>
                  <a:lnTo>
                    <a:pt x="0" y="21600"/>
                  </a:lnTo>
                  <a:lnTo>
                    <a:pt x="0" y="72"/>
                  </a:lnTo>
                  <a:cubicBezTo>
                    <a:pt x="3218" y="539"/>
                    <a:pt x="6017" y="3088"/>
                    <a:pt x="6646" y="5871"/>
                  </a:cubicBezTo>
                  <a:cubicBezTo>
                    <a:pt x="6786" y="6554"/>
                    <a:pt x="6978" y="8331"/>
                    <a:pt x="6978" y="8331"/>
                  </a:cubicBezTo>
                  <a:lnTo>
                    <a:pt x="8623" y="12676"/>
                  </a:lnTo>
                  <a:close/>
                  <a:moveTo>
                    <a:pt x="5894" y="9067"/>
                  </a:moveTo>
                  <a:cubicBezTo>
                    <a:pt x="5894" y="8583"/>
                    <a:pt x="5492" y="8170"/>
                    <a:pt x="5002" y="8170"/>
                  </a:cubicBezTo>
                  <a:cubicBezTo>
                    <a:pt x="4530" y="8170"/>
                    <a:pt x="4128" y="8583"/>
                    <a:pt x="4128" y="9067"/>
                  </a:cubicBezTo>
                  <a:cubicBezTo>
                    <a:pt x="4128" y="9570"/>
                    <a:pt x="4530" y="9983"/>
                    <a:pt x="5002" y="9983"/>
                  </a:cubicBezTo>
                  <a:cubicBezTo>
                    <a:pt x="5492" y="9983"/>
                    <a:pt x="5894" y="9570"/>
                    <a:pt x="5894" y="9067"/>
                  </a:cubicBezTo>
                  <a:close/>
                  <a:moveTo>
                    <a:pt x="15164" y="2370"/>
                  </a:moveTo>
                  <a:cubicBezTo>
                    <a:pt x="15251" y="2424"/>
                    <a:pt x="15304" y="2442"/>
                    <a:pt x="15391" y="2460"/>
                  </a:cubicBezTo>
                  <a:cubicBezTo>
                    <a:pt x="15583" y="2496"/>
                    <a:pt x="15776" y="2406"/>
                    <a:pt x="15863" y="2226"/>
                  </a:cubicBezTo>
                  <a:cubicBezTo>
                    <a:pt x="16003" y="1993"/>
                    <a:pt x="15951" y="1670"/>
                    <a:pt x="15706" y="1508"/>
                  </a:cubicBezTo>
                  <a:cubicBezTo>
                    <a:pt x="15479" y="1365"/>
                    <a:pt x="15164" y="1436"/>
                    <a:pt x="15024" y="1670"/>
                  </a:cubicBezTo>
                  <a:cubicBezTo>
                    <a:pt x="14866" y="1903"/>
                    <a:pt x="14936" y="2208"/>
                    <a:pt x="15164" y="2370"/>
                  </a:cubicBezTo>
                  <a:close/>
                  <a:moveTo>
                    <a:pt x="5824" y="2603"/>
                  </a:moveTo>
                  <a:cubicBezTo>
                    <a:pt x="5947" y="2621"/>
                    <a:pt x="6051" y="2568"/>
                    <a:pt x="6156" y="2514"/>
                  </a:cubicBezTo>
                  <a:cubicBezTo>
                    <a:pt x="6401" y="2352"/>
                    <a:pt x="6454" y="2029"/>
                    <a:pt x="6296" y="1796"/>
                  </a:cubicBezTo>
                  <a:cubicBezTo>
                    <a:pt x="6139" y="1562"/>
                    <a:pt x="5824" y="1490"/>
                    <a:pt x="5597" y="1670"/>
                  </a:cubicBezTo>
                  <a:cubicBezTo>
                    <a:pt x="5369" y="1813"/>
                    <a:pt x="5299" y="2137"/>
                    <a:pt x="5474" y="2370"/>
                  </a:cubicBezTo>
                  <a:cubicBezTo>
                    <a:pt x="5544" y="2514"/>
                    <a:pt x="5684" y="2603"/>
                    <a:pt x="5824" y="2603"/>
                  </a:cubicBezTo>
                  <a:close/>
                  <a:moveTo>
                    <a:pt x="8098" y="1472"/>
                  </a:moveTo>
                  <a:cubicBezTo>
                    <a:pt x="8168" y="1472"/>
                    <a:pt x="8220" y="1472"/>
                    <a:pt x="8308" y="1454"/>
                  </a:cubicBezTo>
                  <a:cubicBezTo>
                    <a:pt x="8588" y="1365"/>
                    <a:pt x="8727" y="1095"/>
                    <a:pt x="8640" y="808"/>
                  </a:cubicBezTo>
                  <a:cubicBezTo>
                    <a:pt x="8553" y="539"/>
                    <a:pt x="8273" y="377"/>
                    <a:pt x="8010" y="449"/>
                  </a:cubicBezTo>
                  <a:cubicBezTo>
                    <a:pt x="7748" y="539"/>
                    <a:pt x="7591" y="826"/>
                    <a:pt x="7678" y="1113"/>
                  </a:cubicBezTo>
                  <a:cubicBezTo>
                    <a:pt x="7713" y="1329"/>
                    <a:pt x="7888" y="1454"/>
                    <a:pt x="8098" y="1472"/>
                  </a:cubicBezTo>
                  <a:close/>
                  <a:moveTo>
                    <a:pt x="13625" y="1023"/>
                  </a:moveTo>
                  <a:cubicBezTo>
                    <a:pt x="13712" y="736"/>
                    <a:pt x="13537" y="449"/>
                    <a:pt x="13292" y="377"/>
                  </a:cubicBezTo>
                  <a:cubicBezTo>
                    <a:pt x="13012" y="287"/>
                    <a:pt x="12750" y="449"/>
                    <a:pt x="12663" y="718"/>
                  </a:cubicBezTo>
                  <a:cubicBezTo>
                    <a:pt x="12575" y="1005"/>
                    <a:pt x="12750" y="1275"/>
                    <a:pt x="12995" y="1365"/>
                  </a:cubicBezTo>
                  <a:cubicBezTo>
                    <a:pt x="13047" y="1365"/>
                    <a:pt x="13065" y="1383"/>
                    <a:pt x="13082" y="1383"/>
                  </a:cubicBezTo>
                  <a:cubicBezTo>
                    <a:pt x="13327" y="1400"/>
                    <a:pt x="13537" y="1257"/>
                    <a:pt x="13625" y="1023"/>
                  </a:cubicBezTo>
                  <a:close/>
                  <a:moveTo>
                    <a:pt x="10616" y="0"/>
                  </a:moveTo>
                  <a:cubicBezTo>
                    <a:pt x="10354" y="0"/>
                    <a:pt x="10109" y="233"/>
                    <a:pt x="10109" y="521"/>
                  </a:cubicBezTo>
                  <a:cubicBezTo>
                    <a:pt x="10109" y="772"/>
                    <a:pt x="10319" y="1005"/>
                    <a:pt x="10581" y="1041"/>
                  </a:cubicBezTo>
                  <a:cubicBezTo>
                    <a:pt x="10599" y="1041"/>
                    <a:pt x="10616" y="1041"/>
                    <a:pt x="10634" y="1041"/>
                  </a:cubicBezTo>
                  <a:cubicBezTo>
                    <a:pt x="10914" y="1041"/>
                    <a:pt x="11141" y="808"/>
                    <a:pt x="11141" y="521"/>
                  </a:cubicBezTo>
                  <a:cubicBezTo>
                    <a:pt x="11141" y="233"/>
                    <a:pt x="10914" y="0"/>
                    <a:pt x="10616" y="0"/>
                  </a:cubicBezTo>
                  <a:close/>
                </a:path>
              </a:pathLst>
            </a:custGeom>
            <a:solidFill>
              <a:srgbClr val="355C7D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887243" y="7088927"/>
              <a:ext cx="606413" cy="77378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7613" y="4237"/>
                  </a:moveTo>
                  <a:lnTo>
                    <a:pt x="5870" y="0"/>
                  </a:lnTo>
                  <a:lnTo>
                    <a:pt x="15776" y="0"/>
                  </a:lnTo>
                  <a:lnTo>
                    <a:pt x="13666" y="4237"/>
                  </a:lnTo>
                  <a:lnTo>
                    <a:pt x="7613" y="4237"/>
                  </a:lnTo>
                  <a:close/>
                  <a:moveTo>
                    <a:pt x="0" y="13179"/>
                  </a:moveTo>
                  <a:cubicBezTo>
                    <a:pt x="0" y="9893"/>
                    <a:pt x="2316" y="7056"/>
                    <a:pt x="5801" y="5656"/>
                  </a:cubicBezTo>
                  <a:lnTo>
                    <a:pt x="15730" y="5656"/>
                  </a:lnTo>
                  <a:cubicBezTo>
                    <a:pt x="19192" y="7056"/>
                    <a:pt x="21600" y="9893"/>
                    <a:pt x="21600" y="13179"/>
                  </a:cubicBezTo>
                  <a:cubicBezTo>
                    <a:pt x="21600" y="17811"/>
                    <a:pt x="16785" y="21600"/>
                    <a:pt x="10846" y="21600"/>
                  </a:cubicBezTo>
                  <a:cubicBezTo>
                    <a:pt x="4838" y="21600"/>
                    <a:pt x="0" y="17811"/>
                    <a:pt x="0" y="13179"/>
                  </a:cubicBezTo>
                  <a:close/>
                  <a:moveTo>
                    <a:pt x="11809" y="15190"/>
                  </a:moveTo>
                  <a:cubicBezTo>
                    <a:pt x="11809" y="15675"/>
                    <a:pt x="11236" y="15944"/>
                    <a:pt x="10387" y="15944"/>
                  </a:cubicBezTo>
                  <a:cubicBezTo>
                    <a:pt x="9401" y="15944"/>
                    <a:pt x="8507" y="15675"/>
                    <a:pt x="7865" y="15423"/>
                  </a:cubicBezTo>
                  <a:lnTo>
                    <a:pt x="7429" y="16788"/>
                  </a:lnTo>
                  <a:cubicBezTo>
                    <a:pt x="8003" y="17039"/>
                    <a:pt x="8966" y="17237"/>
                    <a:pt x="9997" y="17291"/>
                  </a:cubicBezTo>
                  <a:lnTo>
                    <a:pt x="9997" y="18422"/>
                  </a:lnTo>
                  <a:lnTo>
                    <a:pt x="11488" y="18422"/>
                  </a:lnTo>
                  <a:lnTo>
                    <a:pt x="11488" y="17219"/>
                  </a:lnTo>
                  <a:cubicBezTo>
                    <a:pt x="13208" y="17021"/>
                    <a:pt x="14171" y="16088"/>
                    <a:pt x="14171" y="15028"/>
                  </a:cubicBezTo>
                  <a:cubicBezTo>
                    <a:pt x="14171" y="13969"/>
                    <a:pt x="13460" y="13323"/>
                    <a:pt x="11671" y="12802"/>
                  </a:cubicBezTo>
                  <a:cubicBezTo>
                    <a:pt x="10387" y="12461"/>
                    <a:pt x="9883" y="12209"/>
                    <a:pt x="9883" y="11797"/>
                  </a:cubicBezTo>
                  <a:cubicBezTo>
                    <a:pt x="9883" y="11491"/>
                    <a:pt x="10204" y="11150"/>
                    <a:pt x="11167" y="11150"/>
                  </a:cubicBezTo>
                  <a:cubicBezTo>
                    <a:pt x="12290" y="11150"/>
                    <a:pt x="12978" y="11401"/>
                    <a:pt x="13391" y="11563"/>
                  </a:cubicBezTo>
                  <a:lnTo>
                    <a:pt x="13827" y="10234"/>
                  </a:lnTo>
                  <a:cubicBezTo>
                    <a:pt x="13299" y="10037"/>
                    <a:pt x="12657" y="9893"/>
                    <a:pt x="11625" y="9821"/>
                  </a:cubicBezTo>
                  <a:lnTo>
                    <a:pt x="11625" y="8762"/>
                  </a:lnTo>
                  <a:lnTo>
                    <a:pt x="10135" y="8762"/>
                  </a:lnTo>
                  <a:lnTo>
                    <a:pt x="10135" y="9875"/>
                  </a:lnTo>
                  <a:cubicBezTo>
                    <a:pt x="8530" y="10127"/>
                    <a:pt x="7567" y="10935"/>
                    <a:pt x="7567" y="11994"/>
                  </a:cubicBezTo>
                  <a:cubicBezTo>
                    <a:pt x="7567" y="13161"/>
                    <a:pt x="8668" y="13754"/>
                    <a:pt x="10273" y="14167"/>
                  </a:cubicBezTo>
                  <a:cubicBezTo>
                    <a:pt x="11350" y="14490"/>
                    <a:pt x="11855" y="14723"/>
                    <a:pt x="11809" y="15190"/>
                  </a:cubicBezTo>
                  <a:close/>
                </a:path>
              </a:pathLst>
            </a:custGeom>
            <a:solidFill>
              <a:srgbClr val="355C7D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grpSp>
          <p:nvGrpSpPr>
            <p:cNvPr id="279" name="Shape 279"/>
            <p:cNvGrpSpPr/>
            <p:nvPr/>
          </p:nvGrpSpPr>
          <p:grpSpPr>
            <a:xfrm>
              <a:off x="834164" y="8403723"/>
              <a:ext cx="746283" cy="859751"/>
              <a:chOff x="5286524" y="7890775"/>
              <a:chExt cx="513210" cy="591240"/>
            </a:xfrm>
          </p:grpSpPr>
          <p:sp>
            <p:nvSpPr>
              <p:cNvPr id="280" name="Shape 280"/>
              <p:cNvSpPr/>
              <p:nvPr/>
            </p:nvSpPr>
            <p:spPr>
              <a:xfrm>
                <a:off x="5514113" y="8161714"/>
                <a:ext cx="285621" cy="313799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19518" y="3149"/>
                    </a:moveTo>
                    <a:lnTo>
                      <a:pt x="19518" y="19873"/>
                    </a:lnTo>
                    <a:lnTo>
                      <a:pt x="20671" y="19873"/>
                    </a:lnTo>
                    <a:lnTo>
                      <a:pt x="20671" y="21600"/>
                    </a:lnTo>
                    <a:lnTo>
                      <a:pt x="9257" y="21600"/>
                    </a:lnTo>
                    <a:lnTo>
                      <a:pt x="9257" y="19873"/>
                    </a:lnTo>
                    <a:lnTo>
                      <a:pt x="17064" y="19873"/>
                    </a:lnTo>
                    <a:lnTo>
                      <a:pt x="17064" y="3149"/>
                    </a:lnTo>
                    <a:lnTo>
                      <a:pt x="0" y="3149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3149"/>
                    </a:lnTo>
                    <a:lnTo>
                      <a:pt x="19518" y="3149"/>
                    </a:ln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81" name="Shape 281"/>
              <p:cNvSpPr/>
              <p:nvPr/>
            </p:nvSpPr>
            <p:spPr>
              <a:xfrm>
                <a:off x="5286524" y="8159547"/>
                <a:ext cx="214093" cy="322468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2300"/>
                    </a:moveTo>
                    <a:lnTo>
                      <a:pt x="21600" y="21600"/>
                    </a:lnTo>
                    <a:lnTo>
                      <a:pt x="18776" y="21600"/>
                    </a:lnTo>
                    <a:lnTo>
                      <a:pt x="18776" y="14246"/>
                    </a:lnTo>
                    <a:lnTo>
                      <a:pt x="2824" y="14246"/>
                    </a:lnTo>
                    <a:lnTo>
                      <a:pt x="2824" y="21600"/>
                    </a:lnTo>
                    <a:lnTo>
                      <a:pt x="0" y="21600"/>
                    </a:lnTo>
                    <a:lnTo>
                      <a:pt x="0" y="12300"/>
                    </a:lnTo>
                    <a:cubicBezTo>
                      <a:pt x="0" y="12202"/>
                      <a:pt x="0" y="12169"/>
                      <a:pt x="0" y="12103"/>
                    </a:cubicBezTo>
                    <a:lnTo>
                      <a:pt x="0" y="0"/>
                    </a:lnTo>
                    <a:lnTo>
                      <a:pt x="3171" y="0"/>
                    </a:lnTo>
                    <a:lnTo>
                      <a:pt x="3171" y="10520"/>
                    </a:lnTo>
                    <a:lnTo>
                      <a:pt x="18925" y="10520"/>
                    </a:lnTo>
                    <a:cubicBezTo>
                      <a:pt x="20461" y="10520"/>
                      <a:pt x="21600" y="11344"/>
                      <a:pt x="21600" y="12300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82" name="Shape 282"/>
              <p:cNvSpPr/>
              <p:nvPr/>
            </p:nvSpPr>
            <p:spPr>
              <a:xfrm>
                <a:off x="5655001" y="7890775"/>
                <a:ext cx="92713" cy="259612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4914" y="17272"/>
                    </a:moveTo>
                    <a:lnTo>
                      <a:pt x="0" y="16823"/>
                    </a:lnTo>
                    <a:lnTo>
                      <a:pt x="12800" y="0"/>
                    </a:lnTo>
                    <a:lnTo>
                      <a:pt x="17486" y="490"/>
                    </a:lnTo>
                    <a:lnTo>
                      <a:pt x="10857" y="9473"/>
                    </a:lnTo>
                    <a:lnTo>
                      <a:pt x="21600" y="20008"/>
                    </a:lnTo>
                    <a:lnTo>
                      <a:pt x="21600" y="21600"/>
                    </a:lnTo>
                    <a:lnTo>
                      <a:pt x="3086" y="21600"/>
                    </a:lnTo>
                    <a:lnTo>
                      <a:pt x="3086" y="20008"/>
                    </a:lnTo>
                    <a:lnTo>
                      <a:pt x="17371" y="20008"/>
                    </a:lnTo>
                    <a:lnTo>
                      <a:pt x="9143" y="11760"/>
                    </a:lnTo>
                    <a:lnTo>
                      <a:pt x="4914" y="17272"/>
                    </a:ln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83" name="Shape 283"/>
              <p:cNvSpPr/>
              <p:nvPr/>
            </p:nvSpPr>
            <p:spPr>
              <a:xfrm>
                <a:off x="5331791" y="8018781"/>
                <a:ext cx="322541" cy="426196"/>
              </a:xfrm>
              <a:custGeom>
                <a:avLst/>
                <a:gdLst/>
                <a:ahLst/>
                <a:cxnLst/>
                <a:rect l="0" t="0" r="0" b="0"/>
                <a:pathLst>
                  <a:path w="21178" h="21367" extrusionOk="0">
                    <a:moveTo>
                      <a:pt x="19864" y="21200"/>
                    </a:moveTo>
                    <a:cubicBezTo>
                      <a:pt x="18738" y="21594"/>
                      <a:pt x="17418" y="21274"/>
                      <a:pt x="16871" y="20413"/>
                    </a:cubicBezTo>
                    <a:lnTo>
                      <a:pt x="12364" y="14140"/>
                    </a:lnTo>
                    <a:lnTo>
                      <a:pt x="4252" y="14140"/>
                    </a:lnTo>
                    <a:cubicBezTo>
                      <a:pt x="4027" y="14140"/>
                      <a:pt x="3833" y="14140"/>
                      <a:pt x="3673" y="14115"/>
                    </a:cubicBezTo>
                    <a:cubicBezTo>
                      <a:pt x="1773" y="13943"/>
                      <a:pt x="518" y="12836"/>
                      <a:pt x="196" y="11532"/>
                    </a:cubicBezTo>
                    <a:cubicBezTo>
                      <a:pt x="-126" y="9416"/>
                      <a:pt x="-29" y="6858"/>
                      <a:pt x="325" y="4644"/>
                    </a:cubicBezTo>
                    <a:cubicBezTo>
                      <a:pt x="743" y="2134"/>
                      <a:pt x="3833" y="215"/>
                      <a:pt x="6924" y="19"/>
                    </a:cubicBezTo>
                    <a:cubicBezTo>
                      <a:pt x="7278" y="-6"/>
                      <a:pt x="7503" y="-6"/>
                      <a:pt x="7825" y="19"/>
                    </a:cubicBezTo>
                    <a:cubicBezTo>
                      <a:pt x="8662" y="117"/>
                      <a:pt x="9209" y="584"/>
                      <a:pt x="9209" y="1199"/>
                    </a:cubicBezTo>
                    <a:lnTo>
                      <a:pt x="9209" y="5529"/>
                    </a:lnTo>
                    <a:lnTo>
                      <a:pt x="16484" y="5529"/>
                    </a:lnTo>
                    <a:cubicBezTo>
                      <a:pt x="17354" y="5529"/>
                      <a:pt x="17997" y="6071"/>
                      <a:pt x="17997" y="6686"/>
                    </a:cubicBezTo>
                    <a:lnTo>
                      <a:pt x="17997" y="6710"/>
                    </a:lnTo>
                    <a:lnTo>
                      <a:pt x="11366" y="6710"/>
                    </a:lnTo>
                    <a:lnTo>
                      <a:pt x="11366" y="7965"/>
                    </a:lnTo>
                    <a:lnTo>
                      <a:pt x="7632" y="7965"/>
                    </a:lnTo>
                    <a:cubicBezTo>
                      <a:pt x="6827" y="7965"/>
                      <a:pt x="6087" y="7424"/>
                      <a:pt x="6087" y="6784"/>
                    </a:cubicBezTo>
                    <a:lnTo>
                      <a:pt x="6087" y="3733"/>
                    </a:lnTo>
                    <a:cubicBezTo>
                      <a:pt x="6087" y="3512"/>
                      <a:pt x="5894" y="3389"/>
                      <a:pt x="5636" y="3389"/>
                    </a:cubicBezTo>
                    <a:cubicBezTo>
                      <a:pt x="5346" y="3389"/>
                      <a:pt x="5218" y="3512"/>
                      <a:pt x="5218" y="3733"/>
                    </a:cubicBezTo>
                    <a:lnTo>
                      <a:pt x="5218" y="6784"/>
                    </a:lnTo>
                    <a:cubicBezTo>
                      <a:pt x="5218" y="7817"/>
                      <a:pt x="6344" y="8678"/>
                      <a:pt x="7696" y="8678"/>
                    </a:cubicBezTo>
                    <a:lnTo>
                      <a:pt x="7535" y="8678"/>
                    </a:lnTo>
                    <a:lnTo>
                      <a:pt x="7535" y="10745"/>
                    </a:lnTo>
                    <a:lnTo>
                      <a:pt x="13780" y="10745"/>
                    </a:lnTo>
                    <a:cubicBezTo>
                      <a:pt x="14585" y="10745"/>
                      <a:pt x="15454" y="11114"/>
                      <a:pt x="15841" y="11753"/>
                    </a:cubicBezTo>
                    <a:lnTo>
                      <a:pt x="20991" y="18937"/>
                    </a:lnTo>
                    <a:cubicBezTo>
                      <a:pt x="21474" y="19798"/>
                      <a:pt x="20991" y="20831"/>
                      <a:pt x="19864" y="21200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5442585" y="7910283"/>
                <a:ext cx="107888" cy="107888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49"/>
                    </a:moveTo>
                    <a:cubicBezTo>
                      <a:pt x="21600" y="12804"/>
                      <a:pt x="21111" y="14465"/>
                      <a:pt x="20134" y="16224"/>
                    </a:cubicBezTo>
                    <a:cubicBezTo>
                      <a:pt x="19157" y="17984"/>
                      <a:pt x="17886" y="19254"/>
                      <a:pt x="16224" y="20232"/>
                    </a:cubicBezTo>
                    <a:cubicBezTo>
                      <a:pt x="14465" y="21307"/>
                      <a:pt x="12706" y="21600"/>
                      <a:pt x="10751" y="21600"/>
                    </a:cubicBezTo>
                    <a:cubicBezTo>
                      <a:pt x="8699" y="21600"/>
                      <a:pt x="7135" y="21307"/>
                      <a:pt x="5376" y="20232"/>
                    </a:cubicBezTo>
                    <a:cubicBezTo>
                      <a:pt x="3616" y="19254"/>
                      <a:pt x="2346" y="17984"/>
                      <a:pt x="1368" y="16224"/>
                    </a:cubicBezTo>
                    <a:cubicBezTo>
                      <a:pt x="293" y="14465"/>
                      <a:pt x="0" y="12901"/>
                      <a:pt x="0" y="10849"/>
                    </a:cubicBezTo>
                    <a:cubicBezTo>
                      <a:pt x="0" y="8894"/>
                      <a:pt x="293" y="7135"/>
                      <a:pt x="1368" y="5376"/>
                    </a:cubicBezTo>
                    <a:cubicBezTo>
                      <a:pt x="2346" y="3714"/>
                      <a:pt x="3616" y="2443"/>
                      <a:pt x="5376" y="1466"/>
                    </a:cubicBezTo>
                    <a:cubicBezTo>
                      <a:pt x="7135" y="489"/>
                      <a:pt x="8796" y="0"/>
                      <a:pt x="10751" y="0"/>
                    </a:cubicBezTo>
                    <a:cubicBezTo>
                      <a:pt x="12804" y="0"/>
                      <a:pt x="14465" y="489"/>
                      <a:pt x="16224" y="1466"/>
                    </a:cubicBezTo>
                    <a:cubicBezTo>
                      <a:pt x="17886" y="2443"/>
                      <a:pt x="19157" y="3714"/>
                      <a:pt x="20134" y="5376"/>
                    </a:cubicBezTo>
                    <a:cubicBezTo>
                      <a:pt x="21111" y="7135"/>
                      <a:pt x="21600" y="8796"/>
                      <a:pt x="21600" y="10849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</p:grpSp>
      <p:grpSp>
        <p:nvGrpSpPr>
          <p:cNvPr id="285" name="Shape 285"/>
          <p:cNvGrpSpPr/>
          <p:nvPr/>
        </p:nvGrpSpPr>
        <p:grpSpPr>
          <a:xfrm>
            <a:off x="7076381" y="5145420"/>
            <a:ext cx="1937611" cy="481745"/>
            <a:chOff x="6923981" y="5145420"/>
            <a:chExt cx="1937611" cy="481745"/>
          </a:xfrm>
        </p:grpSpPr>
        <p:sp>
          <p:nvSpPr>
            <p:cNvPr id="286" name="Shape 286"/>
            <p:cNvSpPr txBox="1"/>
            <p:nvPr/>
          </p:nvSpPr>
          <p:spPr>
            <a:xfrm>
              <a:off x="7546992" y="5213912"/>
              <a:ext cx="1314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675" tIns="17675" rIns="17675" bIns="17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Roboto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@dsnprotocol</a:t>
              </a:r>
              <a:endPara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87" name="Shape 287"/>
            <p:cNvGrpSpPr/>
            <p:nvPr/>
          </p:nvGrpSpPr>
          <p:grpSpPr>
            <a:xfrm>
              <a:off x="6923981" y="5145420"/>
              <a:ext cx="579748" cy="481745"/>
              <a:chOff x="1294696" y="1409740"/>
              <a:chExt cx="4698118" cy="4681683"/>
            </a:xfrm>
          </p:grpSpPr>
          <p:sp>
            <p:nvSpPr>
              <p:cNvPr id="288" name="Shape 288"/>
              <p:cNvSpPr/>
              <p:nvPr/>
            </p:nvSpPr>
            <p:spPr>
              <a:xfrm>
                <a:off x="3648242" y="1583218"/>
                <a:ext cx="361452" cy="4367574"/>
              </a:xfrm>
              <a:custGeom>
                <a:avLst/>
                <a:gdLst/>
                <a:ahLst/>
                <a:cxnLst/>
                <a:rect l="0" t="0" r="0" b="0"/>
                <a:pathLst>
                  <a:path w="16847" h="21600" extrusionOk="0">
                    <a:moveTo>
                      <a:pt x="584" y="0"/>
                    </a:moveTo>
                    <a:cubicBezTo>
                      <a:pt x="584" y="0"/>
                      <a:pt x="-4753" y="16939"/>
                      <a:pt x="16847" y="21600"/>
                    </a:cubicBezTo>
                  </a:path>
                </a:pathLst>
              </a:custGeom>
              <a:noFill/>
              <a:ln w="12700" cap="flat" cmpd="sng">
                <a:solidFill>
                  <a:srgbClr val="D16E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89" name="Shape 289"/>
              <p:cNvSpPr/>
              <p:nvPr/>
            </p:nvSpPr>
            <p:spPr>
              <a:xfrm>
                <a:off x="3230350" y="1561305"/>
                <a:ext cx="430811" cy="4395006"/>
              </a:xfrm>
              <a:custGeom>
                <a:avLst/>
                <a:gdLst/>
                <a:ahLst/>
                <a:cxnLst/>
                <a:rect l="0" t="0" r="0" b="0"/>
                <a:pathLst>
                  <a:path w="17229" h="21600" extrusionOk="0">
                    <a:moveTo>
                      <a:pt x="16767" y="0"/>
                    </a:moveTo>
                    <a:cubicBezTo>
                      <a:pt x="16767" y="0"/>
                      <a:pt x="21600" y="17339"/>
                      <a:pt x="0" y="21600"/>
                    </a:cubicBezTo>
                  </a:path>
                </a:pathLst>
              </a:custGeom>
              <a:noFill/>
              <a:ln w="12700" cap="flat" cmpd="sng">
                <a:solidFill>
                  <a:srgbClr val="D16E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90" name="Shape 290"/>
              <p:cNvSpPr/>
              <p:nvPr/>
            </p:nvSpPr>
            <p:spPr>
              <a:xfrm>
                <a:off x="3666785" y="1654436"/>
                <a:ext cx="1604718" cy="3631662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21600"/>
                    </a:moveTo>
                    <a:cubicBezTo>
                      <a:pt x="21600" y="21600"/>
                      <a:pt x="0" y="13135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rgbClr val="355C7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91" name="Shape 291"/>
              <p:cNvSpPr/>
              <p:nvPr/>
            </p:nvSpPr>
            <p:spPr>
              <a:xfrm>
                <a:off x="1603305" y="1544870"/>
                <a:ext cx="2050272" cy="3145932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0" y="21600"/>
                    </a:moveTo>
                    <a:cubicBezTo>
                      <a:pt x="0" y="21600"/>
                      <a:pt x="21600" y="16656"/>
                      <a:pt x="21600" y="0"/>
                    </a:cubicBezTo>
                  </a:path>
                </a:pathLst>
              </a:custGeom>
              <a:noFill/>
              <a:ln w="12700" cap="flat" cmpd="sng">
                <a:solidFill>
                  <a:srgbClr val="355C7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92" name="Shape 292"/>
              <p:cNvSpPr/>
              <p:nvPr/>
            </p:nvSpPr>
            <p:spPr>
              <a:xfrm>
                <a:off x="2280784" y="1754871"/>
                <a:ext cx="2084994" cy="467515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12133" extrusionOk="0">
                    <a:moveTo>
                      <a:pt x="21600" y="0"/>
                    </a:moveTo>
                    <a:cubicBezTo>
                      <a:pt x="21600" y="0"/>
                      <a:pt x="12753" y="21600"/>
                      <a:pt x="0" y="7161"/>
                    </a:cubicBezTo>
                  </a:path>
                </a:pathLst>
              </a:custGeom>
              <a:noFill/>
              <a:ln w="127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93" name="Shape 293"/>
              <p:cNvSpPr/>
              <p:nvPr/>
            </p:nvSpPr>
            <p:spPr>
              <a:xfrm>
                <a:off x="4606399" y="2041567"/>
                <a:ext cx="993786" cy="2647404"/>
              </a:xfrm>
              <a:custGeom>
                <a:avLst/>
                <a:gdLst/>
                <a:ahLst/>
                <a:cxnLst/>
                <a:rect l="0" t="0" r="0" b="0"/>
                <a:pathLst>
                  <a:path w="11781" h="21600" extrusionOk="0">
                    <a:moveTo>
                      <a:pt x="4890" y="0"/>
                    </a:moveTo>
                    <a:cubicBezTo>
                      <a:pt x="4890" y="0"/>
                      <a:pt x="-9819" y="12965"/>
                      <a:pt x="11781" y="21600"/>
                    </a:cubicBezTo>
                  </a:path>
                </a:pathLst>
              </a:custGeom>
              <a:noFill/>
              <a:ln w="12700" cap="flat" cmpd="sng">
                <a:solidFill>
                  <a:srgbClr val="355C7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94" name="Shape 294"/>
              <p:cNvSpPr/>
              <p:nvPr/>
            </p:nvSpPr>
            <p:spPr>
              <a:xfrm>
                <a:off x="1512001" y="2576611"/>
                <a:ext cx="3978612" cy="90814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13104" extrusionOk="0">
                    <a:moveTo>
                      <a:pt x="21600" y="0"/>
                    </a:moveTo>
                    <a:cubicBezTo>
                      <a:pt x="21600" y="0"/>
                      <a:pt x="12494" y="21600"/>
                      <a:pt x="0" y="9336"/>
                    </a:cubicBezTo>
                  </a:path>
                </a:pathLst>
              </a:custGeom>
              <a:noFill/>
              <a:ln w="127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95" name="Shape 295"/>
              <p:cNvSpPr/>
              <p:nvPr/>
            </p:nvSpPr>
            <p:spPr>
              <a:xfrm>
                <a:off x="2572958" y="2543741"/>
                <a:ext cx="2892132" cy="3145932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12711" y="16435"/>
                      <a:pt x="0" y="21600"/>
                    </a:cubicBezTo>
                  </a:path>
                </a:pathLst>
              </a:custGeom>
              <a:noFill/>
              <a:ln w="12700" cap="flat" cmpd="sng">
                <a:solidFill>
                  <a:srgbClr val="F8AD9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96" name="Shape 296"/>
              <p:cNvSpPr/>
              <p:nvPr/>
            </p:nvSpPr>
            <p:spPr>
              <a:xfrm>
                <a:off x="1999566" y="3947846"/>
                <a:ext cx="3847176" cy="1332794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17253" extrusionOk="0">
                    <a:moveTo>
                      <a:pt x="21600" y="455"/>
                    </a:moveTo>
                    <a:cubicBezTo>
                      <a:pt x="21600" y="455"/>
                      <a:pt x="9605" y="-4347"/>
                      <a:pt x="0" y="17253"/>
                    </a:cubicBezTo>
                  </a:path>
                </a:pathLst>
              </a:custGeom>
              <a:noFill/>
              <a:ln w="12700" cap="flat" cmpd="sng">
                <a:solidFill>
                  <a:srgbClr val="F8AD9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97" name="Shape 297"/>
              <p:cNvSpPr/>
              <p:nvPr/>
            </p:nvSpPr>
            <p:spPr>
              <a:xfrm>
                <a:off x="1789566" y="2543741"/>
                <a:ext cx="1282571" cy="3175146"/>
              </a:xfrm>
              <a:custGeom>
                <a:avLst/>
                <a:gdLst/>
                <a:ahLst/>
                <a:cxnLst/>
                <a:rect l="0" t="0" r="0" b="0"/>
                <a:pathLst>
                  <a:path w="12217" h="21600" extrusionOk="0">
                    <a:moveTo>
                      <a:pt x="7981" y="21600"/>
                    </a:moveTo>
                    <a:cubicBezTo>
                      <a:pt x="7981" y="21600"/>
                      <a:pt x="21600" y="7120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98" name="Shape 298"/>
              <p:cNvSpPr/>
              <p:nvPr/>
            </p:nvSpPr>
            <p:spPr>
              <a:xfrm>
                <a:off x="2868657" y="1687305"/>
                <a:ext cx="1822136" cy="3954906"/>
              </a:xfrm>
              <a:custGeom>
                <a:avLst/>
                <a:gdLst/>
                <a:ahLst/>
                <a:cxnLst/>
                <a:rect l="0" t="0" r="0" b="0"/>
                <a:pathLst>
                  <a:path w="17177" h="21600" extrusionOk="0">
                    <a:moveTo>
                      <a:pt x="477" y="0"/>
                    </a:moveTo>
                    <a:cubicBezTo>
                      <a:pt x="477" y="0"/>
                      <a:pt x="-4423" y="10250"/>
                      <a:pt x="17177" y="21600"/>
                    </a:cubicBezTo>
                  </a:path>
                </a:pathLst>
              </a:custGeom>
              <a:noFill/>
              <a:ln w="127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99" name="Shape 299"/>
              <p:cNvSpPr/>
              <p:nvPr/>
            </p:nvSpPr>
            <p:spPr>
              <a:xfrm>
                <a:off x="4305139" y="1680001"/>
                <a:ext cx="1455750" cy="1546290"/>
              </a:xfrm>
              <a:custGeom>
                <a:avLst/>
                <a:gdLst/>
                <a:ahLst/>
                <a:cxnLst/>
                <a:rect l="0" t="0" r="0" b="0"/>
                <a:pathLst>
                  <a:path w="16111" h="21600" extrusionOk="0">
                    <a:moveTo>
                      <a:pt x="874" y="0"/>
                    </a:moveTo>
                    <a:cubicBezTo>
                      <a:pt x="874" y="0"/>
                      <a:pt x="-5489" y="17635"/>
                      <a:pt x="16111" y="21600"/>
                    </a:cubicBezTo>
                  </a:path>
                </a:pathLst>
              </a:custGeom>
              <a:noFill/>
              <a:ln w="12700" cap="flat" cmpd="sng">
                <a:solidFill>
                  <a:srgbClr val="355C7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0" name="Shape 300"/>
              <p:cNvSpPr/>
              <p:nvPr/>
            </p:nvSpPr>
            <p:spPr>
              <a:xfrm>
                <a:off x="3511567" y="1409740"/>
                <a:ext cx="280800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55" y="14495"/>
                      <a:pt x="20171" y="16208"/>
                    </a:cubicBezTo>
                    <a:cubicBezTo>
                      <a:pt x="19186" y="17921"/>
                      <a:pt x="17947" y="19158"/>
                      <a:pt x="16232" y="20173"/>
                    </a:cubicBezTo>
                    <a:cubicBezTo>
                      <a:pt x="14485" y="21156"/>
                      <a:pt x="12801" y="21600"/>
                      <a:pt x="10800" y="21600"/>
                    </a:cubicBezTo>
                    <a:cubicBezTo>
                      <a:pt x="8799" y="21600"/>
                      <a:pt x="7147" y="21156"/>
                      <a:pt x="5400" y="20173"/>
                    </a:cubicBezTo>
                    <a:cubicBezTo>
                      <a:pt x="3685" y="19158"/>
                      <a:pt x="2446" y="17921"/>
                      <a:pt x="1461" y="16208"/>
                    </a:cubicBezTo>
                    <a:cubicBezTo>
                      <a:pt x="476" y="14495"/>
                      <a:pt x="0" y="12782"/>
                      <a:pt x="0" y="10784"/>
                    </a:cubicBezTo>
                    <a:cubicBezTo>
                      <a:pt x="0" y="8818"/>
                      <a:pt x="476" y="7137"/>
                      <a:pt x="1461" y="5424"/>
                    </a:cubicBezTo>
                    <a:cubicBezTo>
                      <a:pt x="2446" y="3711"/>
                      <a:pt x="3685" y="2474"/>
                      <a:pt x="5400" y="1491"/>
                    </a:cubicBezTo>
                    <a:cubicBezTo>
                      <a:pt x="7147" y="476"/>
                      <a:pt x="8799" y="0"/>
                      <a:pt x="10800" y="0"/>
                    </a:cubicBezTo>
                    <a:cubicBezTo>
                      <a:pt x="12801" y="0"/>
                      <a:pt x="14485" y="476"/>
                      <a:pt x="16232" y="1491"/>
                    </a:cubicBezTo>
                    <a:cubicBezTo>
                      <a:pt x="17947" y="2474"/>
                      <a:pt x="19186" y="3711"/>
                      <a:pt x="20171" y="5424"/>
                    </a:cubicBezTo>
                    <a:cubicBezTo>
                      <a:pt x="21155" y="7137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F15A2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1" name="Shape 301"/>
              <p:cNvSpPr/>
              <p:nvPr/>
            </p:nvSpPr>
            <p:spPr>
              <a:xfrm>
                <a:off x="2779306" y="1535740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782"/>
                      <a:pt x="21156" y="14463"/>
                      <a:pt x="20173" y="16176"/>
                    </a:cubicBezTo>
                    <a:cubicBezTo>
                      <a:pt x="19189" y="17921"/>
                      <a:pt x="17921" y="19158"/>
                      <a:pt x="16176" y="20173"/>
                    </a:cubicBezTo>
                    <a:cubicBezTo>
                      <a:pt x="14463" y="21156"/>
                      <a:pt x="12814" y="21600"/>
                      <a:pt x="10816" y="21600"/>
                    </a:cubicBezTo>
                    <a:cubicBezTo>
                      <a:pt x="8818" y="21600"/>
                      <a:pt x="7137" y="21156"/>
                      <a:pt x="5392" y="20173"/>
                    </a:cubicBezTo>
                    <a:cubicBezTo>
                      <a:pt x="3648" y="19158"/>
                      <a:pt x="2442" y="17921"/>
                      <a:pt x="1459" y="16176"/>
                    </a:cubicBezTo>
                    <a:cubicBezTo>
                      <a:pt x="444" y="14463"/>
                      <a:pt x="0" y="12782"/>
                      <a:pt x="0" y="10816"/>
                    </a:cubicBezTo>
                    <a:cubicBezTo>
                      <a:pt x="0" y="8818"/>
                      <a:pt x="444" y="7168"/>
                      <a:pt x="1459" y="5424"/>
                    </a:cubicBezTo>
                    <a:cubicBezTo>
                      <a:pt x="2442" y="3679"/>
                      <a:pt x="3648" y="2442"/>
                      <a:pt x="5392" y="1459"/>
                    </a:cubicBezTo>
                    <a:cubicBezTo>
                      <a:pt x="7137" y="444"/>
                      <a:pt x="8818" y="0"/>
                      <a:pt x="10816" y="0"/>
                    </a:cubicBezTo>
                    <a:cubicBezTo>
                      <a:pt x="12814" y="0"/>
                      <a:pt x="14463" y="444"/>
                      <a:pt x="16176" y="1459"/>
                    </a:cubicBezTo>
                    <a:cubicBezTo>
                      <a:pt x="17921" y="2442"/>
                      <a:pt x="19189" y="3679"/>
                      <a:pt x="20173" y="5424"/>
                    </a:cubicBezTo>
                    <a:cubicBezTo>
                      <a:pt x="21156" y="7168"/>
                      <a:pt x="21600" y="8818"/>
                      <a:pt x="21600" y="10816"/>
                    </a:cubicBezTo>
                  </a:path>
                </a:pathLst>
              </a:custGeom>
              <a:solidFill>
                <a:srgbClr val="F67A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2" name="Shape 302"/>
              <p:cNvSpPr/>
              <p:nvPr/>
            </p:nvSpPr>
            <p:spPr>
              <a:xfrm>
                <a:off x="2145653" y="1882697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24" y="14453"/>
                      <a:pt x="20139" y="16200"/>
                    </a:cubicBezTo>
                    <a:cubicBezTo>
                      <a:pt x="19122" y="17915"/>
                      <a:pt x="17884" y="19186"/>
                      <a:pt x="16168" y="20171"/>
                    </a:cubicBezTo>
                    <a:cubicBezTo>
                      <a:pt x="14453" y="21155"/>
                      <a:pt x="12801" y="21600"/>
                      <a:pt x="10800" y="21600"/>
                    </a:cubicBezTo>
                    <a:cubicBezTo>
                      <a:pt x="8799" y="21600"/>
                      <a:pt x="7084" y="21155"/>
                      <a:pt x="5368" y="20171"/>
                    </a:cubicBezTo>
                    <a:cubicBezTo>
                      <a:pt x="3653" y="19186"/>
                      <a:pt x="2414" y="17915"/>
                      <a:pt x="1429" y="16200"/>
                    </a:cubicBezTo>
                    <a:cubicBezTo>
                      <a:pt x="413" y="14453"/>
                      <a:pt x="0" y="12801"/>
                      <a:pt x="0" y="10800"/>
                    </a:cubicBezTo>
                    <a:cubicBezTo>
                      <a:pt x="0" y="8799"/>
                      <a:pt x="413" y="7147"/>
                      <a:pt x="1429" y="5400"/>
                    </a:cubicBezTo>
                    <a:cubicBezTo>
                      <a:pt x="2414" y="3685"/>
                      <a:pt x="3653" y="2414"/>
                      <a:pt x="5368" y="1429"/>
                    </a:cubicBezTo>
                    <a:cubicBezTo>
                      <a:pt x="7084" y="413"/>
                      <a:pt x="8799" y="0"/>
                      <a:pt x="10800" y="0"/>
                    </a:cubicBezTo>
                    <a:cubicBezTo>
                      <a:pt x="12801" y="0"/>
                      <a:pt x="14453" y="413"/>
                      <a:pt x="16168" y="1429"/>
                    </a:cubicBezTo>
                    <a:cubicBezTo>
                      <a:pt x="17884" y="2414"/>
                      <a:pt x="19122" y="3685"/>
                      <a:pt x="20139" y="5400"/>
                    </a:cubicBezTo>
                    <a:cubicBezTo>
                      <a:pt x="21124" y="7147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F67A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3" name="Shape 303"/>
              <p:cNvSpPr/>
              <p:nvPr/>
            </p:nvSpPr>
            <p:spPr>
              <a:xfrm>
                <a:off x="1658088" y="2404958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24" y="14485"/>
                      <a:pt x="20139" y="16200"/>
                    </a:cubicBezTo>
                    <a:cubicBezTo>
                      <a:pt x="19154" y="17915"/>
                      <a:pt x="17915" y="19154"/>
                      <a:pt x="16200" y="20139"/>
                    </a:cubicBezTo>
                    <a:cubicBezTo>
                      <a:pt x="14485" y="21124"/>
                      <a:pt x="12801" y="21600"/>
                      <a:pt x="10800" y="21600"/>
                    </a:cubicBezTo>
                    <a:cubicBezTo>
                      <a:pt x="8799" y="21600"/>
                      <a:pt x="7084" y="21124"/>
                      <a:pt x="5368" y="20139"/>
                    </a:cubicBezTo>
                    <a:cubicBezTo>
                      <a:pt x="3653" y="19154"/>
                      <a:pt x="2414" y="17915"/>
                      <a:pt x="1429" y="16200"/>
                    </a:cubicBezTo>
                    <a:cubicBezTo>
                      <a:pt x="445" y="14485"/>
                      <a:pt x="0" y="12801"/>
                      <a:pt x="0" y="10800"/>
                    </a:cubicBezTo>
                    <a:cubicBezTo>
                      <a:pt x="0" y="8799"/>
                      <a:pt x="445" y="7084"/>
                      <a:pt x="1429" y="5368"/>
                    </a:cubicBezTo>
                    <a:cubicBezTo>
                      <a:pt x="2414" y="3653"/>
                      <a:pt x="3653" y="2414"/>
                      <a:pt x="5368" y="1429"/>
                    </a:cubicBezTo>
                    <a:cubicBezTo>
                      <a:pt x="7084" y="445"/>
                      <a:pt x="8799" y="0"/>
                      <a:pt x="10800" y="0"/>
                    </a:cubicBezTo>
                    <a:cubicBezTo>
                      <a:pt x="12801" y="0"/>
                      <a:pt x="14485" y="445"/>
                      <a:pt x="16200" y="1429"/>
                    </a:cubicBezTo>
                    <a:cubicBezTo>
                      <a:pt x="17915" y="2414"/>
                      <a:pt x="19154" y="3653"/>
                      <a:pt x="20139" y="5368"/>
                    </a:cubicBezTo>
                    <a:cubicBezTo>
                      <a:pt x="21124" y="7084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F67A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4" name="Shape 304"/>
              <p:cNvSpPr/>
              <p:nvPr/>
            </p:nvSpPr>
            <p:spPr>
              <a:xfrm>
                <a:off x="1360435" y="3062350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093" y="14432"/>
                      <a:pt x="20109" y="16176"/>
                    </a:cubicBezTo>
                    <a:cubicBezTo>
                      <a:pt x="19158" y="17921"/>
                      <a:pt x="17921" y="19158"/>
                      <a:pt x="16176" y="20141"/>
                    </a:cubicBezTo>
                    <a:cubicBezTo>
                      <a:pt x="14432" y="21156"/>
                      <a:pt x="12782" y="21600"/>
                      <a:pt x="10816" y="21600"/>
                    </a:cubicBezTo>
                    <a:cubicBezTo>
                      <a:pt x="8818" y="21600"/>
                      <a:pt x="7105" y="21156"/>
                      <a:pt x="5392" y="20141"/>
                    </a:cubicBezTo>
                    <a:cubicBezTo>
                      <a:pt x="3648" y="19158"/>
                      <a:pt x="2442" y="17921"/>
                      <a:pt x="1427" y="16176"/>
                    </a:cubicBezTo>
                    <a:cubicBezTo>
                      <a:pt x="444" y="14432"/>
                      <a:pt x="0" y="12782"/>
                      <a:pt x="0" y="10784"/>
                    </a:cubicBezTo>
                    <a:cubicBezTo>
                      <a:pt x="0" y="8818"/>
                      <a:pt x="444" y="7105"/>
                      <a:pt x="1427" y="5392"/>
                    </a:cubicBezTo>
                    <a:cubicBezTo>
                      <a:pt x="2442" y="3648"/>
                      <a:pt x="3648" y="2442"/>
                      <a:pt x="5392" y="1427"/>
                    </a:cubicBezTo>
                    <a:cubicBezTo>
                      <a:pt x="7105" y="444"/>
                      <a:pt x="8818" y="0"/>
                      <a:pt x="10816" y="0"/>
                    </a:cubicBezTo>
                    <a:cubicBezTo>
                      <a:pt x="12782" y="0"/>
                      <a:pt x="14432" y="444"/>
                      <a:pt x="16176" y="1427"/>
                    </a:cubicBezTo>
                    <a:cubicBezTo>
                      <a:pt x="17921" y="2442"/>
                      <a:pt x="19158" y="3648"/>
                      <a:pt x="20109" y="5392"/>
                    </a:cubicBezTo>
                    <a:cubicBezTo>
                      <a:pt x="21093" y="7105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F67A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5" name="Shape 305"/>
              <p:cNvSpPr/>
              <p:nvPr/>
            </p:nvSpPr>
            <p:spPr>
              <a:xfrm>
                <a:off x="1294696" y="3809220"/>
                <a:ext cx="280800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24" y="14495"/>
                      <a:pt x="20139" y="16208"/>
                    </a:cubicBezTo>
                    <a:cubicBezTo>
                      <a:pt x="19154" y="17952"/>
                      <a:pt x="17915" y="19158"/>
                      <a:pt x="16200" y="20173"/>
                    </a:cubicBezTo>
                    <a:cubicBezTo>
                      <a:pt x="14453" y="21156"/>
                      <a:pt x="12801" y="21600"/>
                      <a:pt x="10800" y="21600"/>
                    </a:cubicBezTo>
                    <a:cubicBezTo>
                      <a:pt x="8799" y="21600"/>
                      <a:pt x="7115" y="21156"/>
                      <a:pt x="5368" y="20173"/>
                    </a:cubicBezTo>
                    <a:cubicBezTo>
                      <a:pt x="3653" y="19158"/>
                      <a:pt x="2414" y="17952"/>
                      <a:pt x="1429" y="16208"/>
                    </a:cubicBezTo>
                    <a:cubicBezTo>
                      <a:pt x="445" y="14495"/>
                      <a:pt x="0" y="12782"/>
                      <a:pt x="0" y="10784"/>
                    </a:cubicBezTo>
                    <a:cubicBezTo>
                      <a:pt x="0" y="8818"/>
                      <a:pt x="445" y="7137"/>
                      <a:pt x="1429" y="5424"/>
                    </a:cubicBezTo>
                    <a:cubicBezTo>
                      <a:pt x="2414" y="3711"/>
                      <a:pt x="3653" y="2474"/>
                      <a:pt x="5368" y="1491"/>
                    </a:cubicBezTo>
                    <a:cubicBezTo>
                      <a:pt x="7115" y="476"/>
                      <a:pt x="8799" y="0"/>
                      <a:pt x="10800" y="0"/>
                    </a:cubicBezTo>
                    <a:cubicBezTo>
                      <a:pt x="12801" y="0"/>
                      <a:pt x="14453" y="476"/>
                      <a:pt x="16200" y="1491"/>
                    </a:cubicBezTo>
                    <a:cubicBezTo>
                      <a:pt x="17915" y="2474"/>
                      <a:pt x="19154" y="3711"/>
                      <a:pt x="20139" y="5424"/>
                    </a:cubicBezTo>
                    <a:cubicBezTo>
                      <a:pt x="21124" y="7137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1475479" y="4523221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24" y="14463"/>
                      <a:pt x="20109" y="16176"/>
                    </a:cubicBezTo>
                    <a:cubicBezTo>
                      <a:pt x="19126" y="17889"/>
                      <a:pt x="17889" y="19126"/>
                      <a:pt x="16176" y="20109"/>
                    </a:cubicBezTo>
                    <a:cubicBezTo>
                      <a:pt x="14463" y="21124"/>
                      <a:pt x="12782" y="21600"/>
                      <a:pt x="10816" y="21600"/>
                    </a:cubicBezTo>
                    <a:cubicBezTo>
                      <a:pt x="8818" y="21600"/>
                      <a:pt x="7105" y="21124"/>
                      <a:pt x="5392" y="20109"/>
                    </a:cubicBezTo>
                    <a:cubicBezTo>
                      <a:pt x="3648" y="19126"/>
                      <a:pt x="2442" y="17889"/>
                      <a:pt x="1459" y="16176"/>
                    </a:cubicBezTo>
                    <a:cubicBezTo>
                      <a:pt x="444" y="14463"/>
                      <a:pt x="0" y="12782"/>
                      <a:pt x="0" y="10784"/>
                    </a:cubicBezTo>
                    <a:cubicBezTo>
                      <a:pt x="0" y="8818"/>
                      <a:pt x="444" y="7105"/>
                      <a:pt x="1459" y="5392"/>
                    </a:cubicBezTo>
                    <a:cubicBezTo>
                      <a:pt x="2442" y="3679"/>
                      <a:pt x="3648" y="2442"/>
                      <a:pt x="5392" y="1427"/>
                    </a:cubicBezTo>
                    <a:cubicBezTo>
                      <a:pt x="7105" y="444"/>
                      <a:pt x="8818" y="0"/>
                      <a:pt x="10816" y="0"/>
                    </a:cubicBezTo>
                    <a:cubicBezTo>
                      <a:pt x="12782" y="0"/>
                      <a:pt x="14463" y="444"/>
                      <a:pt x="16176" y="1427"/>
                    </a:cubicBezTo>
                    <a:cubicBezTo>
                      <a:pt x="17889" y="2442"/>
                      <a:pt x="19126" y="3679"/>
                      <a:pt x="20109" y="5392"/>
                    </a:cubicBezTo>
                    <a:cubicBezTo>
                      <a:pt x="21124" y="7105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7" name="Shape 307"/>
              <p:cNvSpPr/>
              <p:nvPr/>
            </p:nvSpPr>
            <p:spPr>
              <a:xfrm>
                <a:off x="1869914" y="5122178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87" y="14485"/>
                      <a:pt x="20171" y="16232"/>
                    </a:cubicBezTo>
                    <a:cubicBezTo>
                      <a:pt x="19186" y="17947"/>
                      <a:pt x="17947" y="19186"/>
                      <a:pt x="16232" y="20171"/>
                    </a:cubicBezTo>
                    <a:cubicBezTo>
                      <a:pt x="14485" y="21155"/>
                      <a:pt x="12801" y="21600"/>
                      <a:pt x="10800" y="21600"/>
                    </a:cubicBezTo>
                    <a:cubicBezTo>
                      <a:pt x="8799" y="21600"/>
                      <a:pt x="7147" y="21155"/>
                      <a:pt x="5400" y="20171"/>
                    </a:cubicBezTo>
                    <a:cubicBezTo>
                      <a:pt x="3685" y="19186"/>
                      <a:pt x="2446" y="17947"/>
                      <a:pt x="1461" y="16232"/>
                    </a:cubicBezTo>
                    <a:cubicBezTo>
                      <a:pt x="476" y="14485"/>
                      <a:pt x="0" y="12801"/>
                      <a:pt x="0" y="10800"/>
                    </a:cubicBezTo>
                    <a:cubicBezTo>
                      <a:pt x="0" y="8799"/>
                      <a:pt x="476" y="7147"/>
                      <a:pt x="1461" y="5400"/>
                    </a:cubicBezTo>
                    <a:cubicBezTo>
                      <a:pt x="2446" y="3685"/>
                      <a:pt x="3685" y="2446"/>
                      <a:pt x="5400" y="1461"/>
                    </a:cubicBezTo>
                    <a:cubicBezTo>
                      <a:pt x="7147" y="476"/>
                      <a:pt x="8799" y="0"/>
                      <a:pt x="10800" y="0"/>
                    </a:cubicBezTo>
                    <a:cubicBezTo>
                      <a:pt x="12801" y="0"/>
                      <a:pt x="14485" y="476"/>
                      <a:pt x="16232" y="1461"/>
                    </a:cubicBezTo>
                    <a:cubicBezTo>
                      <a:pt x="17947" y="2446"/>
                      <a:pt x="19186" y="3685"/>
                      <a:pt x="20171" y="5400"/>
                    </a:cubicBezTo>
                    <a:cubicBezTo>
                      <a:pt x="21187" y="7147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2430523" y="5564091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814"/>
                      <a:pt x="21156" y="14527"/>
                      <a:pt x="20173" y="16240"/>
                    </a:cubicBezTo>
                    <a:cubicBezTo>
                      <a:pt x="19158" y="17952"/>
                      <a:pt x="17921" y="19189"/>
                      <a:pt x="16176" y="20173"/>
                    </a:cubicBezTo>
                    <a:cubicBezTo>
                      <a:pt x="14432" y="21156"/>
                      <a:pt x="12782" y="21600"/>
                      <a:pt x="10816" y="21600"/>
                    </a:cubicBezTo>
                    <a:cubicBezTo>
                      <a:pt x="8818" y="21600"/>
                      <a:pt x="7168" y="21156"/>
                      <a:pt x="5424" y="20173"/>
                    </a:cubicBezTo>
                    <a:cubicBezTo>
                      <a:pt x="3679" y="19189"/>
                      <a:pt x="2442" y="17952"/>
                      <a:pt x="1427" y="16240"/>
                    </a:cubicBezTo>
                    <a:cubicBezTo>
                      <a:pt x="444" y="14527"/>
                      <a:pt x="0" y="12782"/>
                      <a:pt x="0" y="10816"/>
                    </a:cubicBezTo>
                    <a:cubicBezTo>
                      <a:pt x="0" y="8849"/>
                      <a:pt x="444" y="7137"/>
                      <a:pt x="1427" y="5424"/>
                    </a:cubicBezTo>
                    <a:cubicBezTo>
                      <a:pt x="2442" y="3711"/>
                      <a:pt x="3679" y="2474"/>
                      <a:pt x="5424" y="1491"/>
                    </a:cubicBezTo>
                    <a:cubicBezTo>
                      <a:pt x="7168" y="507"/>
                      <a:pt x="8818" y="0"/>
                      <a:pt x="10816" y="0"/>
                    </a:cubicBezTo>
                    <a:cubicBezTo>
                      <a:pt x="12782" y="0"/>
                      <a:pt x="14432" y="507"/>
                      <a:pt x="16176" y="1491"/>
                    </a:cubicBezTo>
                    <a:cubicBezTo>
                      <a:pt x="17921" y="2474"/>
                      <a:pt x="19158" y="3711"/>
                      <a:pt x="20173" y="5424"/>
                    </a:cubicBezTo>
                    <a:cubicBezTo>
                      <a:pt x="21156" y="7137"/>
                      <a:pt x="21600" y="8849"/>
                      <a:pt x="21600" y="10816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9" name="Shape 309"/>
              <p:cNvSpPr/>
              <p:nvPr/>
            </p:nvSpPr>
            <p:spPr>
              <a:xfrm>
                <a:off x="3118958" y="5806961"/>
                <a:ext cx="282636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24" y="14453"/>
                      <a:pt x="20109" y="16200"/>
                    </a:cubicBezTo>
                    <a:cubicBezTo>
                      <a:pt x="19126" y="17915"/>
                      <a:pt x="17889" y="19186"/>
                      <a:pt x="16176" y="20171"/>
                    </a:cubicBezTo>
                    <a:cubicBezTo>
                      <a:pt x="14463" y="21187"/>
                      <a:pt x="12782" y="21600"/>
                      <a:pt x="10816" y="21600"/>
                    </a:cubicBezTo>
                    <a:cubicBezTo>
                      <a:pt x="8818" y="21600"/>
                      <a:pt x="7105" y="21187"/>
                      <a:pt x="5392" y="20171"/>
                    </a:cubicBezTo>
                    <a:cubicBezTo>
                      <a:pt x="3648" y="19186"/>
                      <a:pt x="2442" y="17915"/>
                      <a:pt x="1427" y="16200"/>
                    </a:cubicBezTo>
                    <a:cubicBezTo>
                      <a:pt x="444" y="14453"/>
                      <a:pt x="0" y="12801"/>
                      <a:pt x="0" y="10800"/>
                    </a:cubicBezTo>
                    <a:cubicBezTo>
                      <a:pt x="0" y="8799"/>
                      <a:pt x="444" y="7147"/>
                      <a:pt x="1427" y="5400"/>
                    </a:cubicBezTo>
                    <a:cubicBezTo>
                      <a:pt x="2442" y="3685"/>
                      <a:pt x="3648" y="2414"/>
                      <a:pt x="5392" y="1429"/>
                    </a:cubicBezTo>
                    <a:cubicBezTo>
                      <a:pt x="7105" y="413"/>
                      <a:pt x="8818" y="0"/>
                      <a:pt x="10816" y="0"/>
                    </a:cubicBezTo>
                    <a:cubicBezTo>
                      <a:pt x="12782" y="0"/>
                      <a:pt x="14463" y="413"/>
                      <a:pt x="16176" y="1429"/>
                    </a:cubicBezTo>
                    <a:cubicBezTo>
                      <a:pt x="17889" y="2414"/>
                      <a:pt x="19126" y="3685"/>
                      <a:pt x="20109" y="5400"/>
                    </a:cubicBezTo>
                    <a:cubicBezTo>
                      <a:pt x="21124" y="7147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0" name="Shape 310"/>
              <p:cNvSpPr/>
              <p:nvPr/>
            </p:nvSpPr>
            <p:spPr>
              <a:xfrm>
                <a:off x="3874959" y="5808787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814"/>
                      <a:pt x="21156" y="14463"/>
                      <a:pt x="20141" y="16176"/>
                    </a:cubicBezTo>
                    <a:cubicBezTo>
                      <a:pt x="19158" y="17921"/>
                      <a:pt x="17952" y="19158"/>
                      <a:pt x="16208" y="20141"/>
                    </a:cubicBezTo>
                    <a:cubicBezTo>
                      <a:pt x="14463" y="21093"/>
                      <a:pt x="12782" y="21600"/>
                      <a:pt x="10784" y="21600"/>
                    </a:cubicBezTo>
                    <a:cubicBezTo>
                      <a:pt x="8786" y="21600"/>
                      <a:pt x="7137" y="21093"/>
                      <a:pt x="5424" y="20141"/>
                    </a:cubicBezTo>
                    <a:cubicBezTo>
                      <a:pt x="3711" y="19158"/>
                      <a:pt x="2474" y="17921"/>
                      <a:pt x="1459" y="16176"/>
                    </a:cubicBezTo>
                    <a:cubicBezTo>
                      <a:pt x="476" y="14463"/>
                      <a:pt x="0" y="12814"/>
                      <a:pt x="0" y="10816"/>
                    </a:cubicBezTo>
                    <a:cubicBezTo>
                      <a:pt x="0" y="8818"/>
                      <a:pt x="476" y="7137"/>
                      <a:pt x="1459" y="5392"/>
                    </a:cubicBezTo>
                    <a:cubicBezTo>
                      <a:pt x="2474" y="3648"/>
                      <a:pt x="3711" y="2442"/>
                      <a:pt x="5424" y="1459"/>
                    </a:cubicBezTo>
                    <a:cubicBezTo>
                      <a:pt x="7137" y="444"/>
                      <a:pt x="8786" y="0"/>
                      <a:pt x="10784" y="0"/>
                    </a:cubicBezTo>
                    <a:cubicBezTo>
                      <a:pt x="12782" y="0"/>
                      <a:pt x="14463" y="444"/>
                      <a:pt x="16208" y="1459"/>
                    </a:cubicBezTo>
                    <a:cubicBezTo>
                      <a:pt x="17952" y="2442"/>
                      <a:pt x="19158" y="3648"/>
                      <a:pt x="20141" y="5392"/>
                    </a:cubicBezTo>
                    <a:cubicBezTo>
                      <a:pt x="21156" y="7137"/>
                      <a:pt x="21600" y="8818"/>
                      <a:pt x="21600" y="10816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1" name="Shape 311"/>
              <p:cNvSpPr/>
              <p:nvPr/>
            </p:nvSpPr>
            <p:spPr>
              <a:xfrm>
                <a:off x="4563394" y="5571396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24" y="14453"/>
                      <a:pt x="20139" y="16168"/>
                    </a:cubicBezTo>
                    <a:cubicBezTo>
                      <a:pt x="19122" y="17884"/>
                      <a:pt x="17884" y="19122"/>
                      <a:pt x="16168" y="20139"/>
                    </a:cubicBezTo>
                    <a:cubicBezTo>
                      <a:pt x="14453" y="21124"/>
                      <a:pt x="12801" y="21600"/>
                      <a:pt x="10800" y="21600"/>
                    </a:cubicBezTo>
                    <a:cubicBezTo>
                      <a:pt x="8799" y="21600"/>
                      <a:pt x="7115" y="21124"/>
                      <a:pt x="5368" y="20139"/>
                    </a:cubicBezTo>
                    <a:cubicBezTo>
                      <a:pt x="3653" y="19122"/>
                      <a:pt x="2414" y="17884"/>
                      <a:pt x="1429" y="16168"/>
                    </a:cubicBezTo>
                    <a:cubicBezTo>
                      <a:pt x="413" y="14453"/>
                      <a:pt x="0" y="12801"/>
                      <a:pt x="0" y="10800"/>
                    </a:cubicBezTo>
                    <a:cubicBezTo>
                      <a:pt x="0" y="8799"/>
                      <a:pt x="413" y="7084"/>
                      <a:pt x="1429" y="5368"/>
                    </a:cubicBezTo>
                    <a:cubicBezTo>
                      <a:pt x="2414" y="3653"/>
                      <a:pt x="3653" y="2414"/>
                      <a:pt x="5368" y="1429"/>
                    </a:cubicBezTo>
                    <a:cubicBezTo>
                      <a:pt x="7115" y="413"/>
                      <a:pt x="8799" y="0"/>
                      <a:pt x="10800" y="0"/>
                    </a:cubicBezTo>
                    <a:cubicBezTo>
                      <a:pt x="12801" y="0"/>
                      <a:pt x="14453" y="413"/>
                      <a:pt x="16168" y="1429"/>
                    </a:cubicBezTo>
                    <a:cubicBezTo>
                      <a:pt x="17884" y="2414"/>
                      <a:pt x="19122" y="3653"/>
                      <a:pt x="20139" y="5368"/>
                    </a:cubicBezTo>
                    <a:cubicBezTo>
                      <a:pt x="21124" y="7084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2" name="Shape 312"/>
              <p:cNvSpPr/>
              <p:nvPr/>
            </p:nvSpPr>
            <p:spPr>
              <a:xfrm>
                <a:off x="5125830" y="5133134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55" y="14453"/>
                      <a:pt x="20168" y="16200"/>
                    </a:cubicBezTo>
                    <a:cubicBezTo>
                      <a:pt x="19182" y="17915"/>
                      <a:pt x="17942" y="19186"/>
                      <a:pt x="16224" y="20171"/>
                    </a:cubicBezTo>
                    <a:cubicBezTo>
                      <a:pt x="14506" y="21155"/>
                      <a:pt x="12788" y="21600"/>
                      <a:pt x="10816" y="21600"/>
                    </a:cubicBezTo>
                    <a:cubicBezTo>
                      <a:pt x="8844" y="21600"/>
                      <a:pt x="7094" y="21155"/>
                      <a:pt x="5376" y="20171"/>
                    </a:cubicBezTo>
                    <a:cubicBezTo>
                      <a:pt x="3658" y="19186"/>
                      <a:pt x="2449" y="17915"/>
                      <a:pt x="1432" y="16200"/>
                    </a:cubicBezTo>
                    <a:cubicBezTo>
                      <a:pt x="445" y="14453"/>
                      <a:pt x="0" y="12801"/>
                      <a:pt x="0" y="10800"/>
                    </a:cubicBezTo>
                    <a:cubicBezTo>
                      <a:pt x="0" y="8799"/>
                      <a:pt x="445" y="7115"/>
                      <a:pt x="1432" y="5368"/>
                    </a:cubicBezTo>
                    <a:cubicBezTo>
                      <a:pt x="2449" y="3653"/>
                      <a:pt x="3658" y="2414"/>
                      <a:pt x="5376" y="1429"/>
                    </a:cubicBezTo>
                    <a:cubicBezTo>
                      <a:pt x="7094" y="413"/>
                      <a:pt x="8812" y="0"/>
                      <a:pt x="10816" y="0"/>
                    </a:cubicBezTo>
                    <a:cubicBezTo>
                      <a:pt x="12788" y="0"/>
                      <a:pt x="14506" y="413"/>
                      <a:pt x="16224" y="1429"/>
                    </a:cubicBezTo>
                    <a:cubicBezTo>
                      <a:pt x="17942" y="2414"/>
                      <a:pt x="19182" y="3653"/>
                      <a:pt x="20168" y="5368"/>
                    </a:cubicBezTo>
                    <a:cubicBezTo>
                      <a:pt x="21155" y="7115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3" name="Shape 313"/>
              <p:cNvSpPr/>
              <p:nvPr/>
            </p:nvSpPr>
            <p:spPr>
              <a:xfrm>
                <a:off x="5522090" y="4534177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55" y="14516"/>
                      <a:pt x="20168" y="16232"/>
                    </a:cubicBezTo>
                    <a:cubicBezTo>
                      <a:pt x="19182" y="17947"/>
                      <a:pt x="17942" y="19186"/>
                      <a:pt x="16224" y="20171"/>
                    </a:cubicBezTo>
                    <a:cubicBezTo>
                      <a:pt x="14506" y="21187"/>
                      <a:pt x="12756" y="21600"/>
                      <a:pt x="10784" y="21600"/>
                    </a:cubicBezTo>
                    <a:cubicBezTo>
                      <a:pt x="8812" y="21600"/>
                      <a:pt x="7094" y="21187"/>
                      <a:pt x="5376" y="20171"/>
                    </a:cubicBezTo>
                    <a:cubicBezTo>
                      <a:pt x="3658" y="19186"/>
                      <a:pt x="2418" y="17947"/>
                      <a:pt x="1432" y="16232"/>
                    </a:cubicBezTo>
                    <a:cubicBezTo>
                      <a:pt x="445" y="14516"/>
                      <a:pt x="0" y="12801"/>
                      <a:pt x="0" y="10800"/>
                    </a:cubicBezTo>
                    <a:cubicBezTo>
                      <a:pt x="0" y="8799"/>
                      <a:pt x="445" y="7147"/>
                      <a:pt x="1432" y="5432"/>
                    </a:cubicBezTo>
                    <a:cubicBezTo>
                      <a:pt x="2418" y="3716"/>
                      <a:pt x="3658" y="2478"/>
                      <a:pt x="5376" y="1461"/>
                    </a:cubicBezTo>
                    <a:cubicBezTo>
                      <a:pt x="7094" y="476"/>
                      <a:pt x="8812" y="0"/>
                      <a:pt x="10784" y="0"/>
                    </a:cubicBezTo>
                    <a:cubicBezTo>
                      <a:pt x="12788" y="0"/>
                      <a:pt x="14506" y="476"/>
                      <a:pt x="16224" y="1461"/>
                    </a:cubicBezTo>
                    <a:cubicBezTo>
                      <a:pt x="17942" y="2478"/>
                      <a:pt x="19182" y="3716"/>
                      <a:pt x="20168" y="5432"/>
                    </a:cubicBezTo>
                    <a:cubicBezTo>
                      <a:pt x="21155" y="7147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4" name="Shape 314"/>
              <p:cNvSpPr/>
              <p:nvPr/>
            </p:nvSpPr>
            <p:spPr>
              <a:xfrm>
                <a:off x="5710178" y="3823829"/>
                <a:ext cx="282636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769"/>
                      <a:pt x="21124" y="14485"/>
                      <a:pt x="20109" y="16200"/>
                    </a:cubicBezTo>
                    <a:cubicBezTo>
                      <a:pt x="19126" y="17915"/>
                      <a:pt x="17889" y="19154"/>
                      <a:pt x="16176" y="20139"/>
                    </a:cubicBezTo>
                    <a:cubicBezTo>
                      <a:pt x="14463" y="21124"/>
                      <a:pt x="12782" y="21600"/>
                      <a:pt x="10816" y="21600"/>
                    </a:cubicBezTo>
                    <a:cubicBezTo>
                      <a:pt x="8818" y="21600"/>
                      <a:pt x="7105" y="21124"/>
                      <a:pt x="5392" y="20139"/>
                    </a:cubicBezTo>
                    <a:cubicBezTo>
                      <a:pt x="3679" y="19154"/>
                      <a:pt x="2442" y="17915"/>
                      <a:pt x="1427" y="16200"/>
                    </a:cubicBezTo>
                    <a:cubicBezTo>
                      <a:pt x="444" y="14485"/>
                      <a:pt x="0" y="12769"/>
                      <a:pt x="0" y="10800"/>
                    </a:cubicBezTo>
                    <a:cubicBezTo>
                      <a:pt x="0" y="8831"/>
                      <a:pt x="444" y="7084"/>
                      <a:pt x="1427" y="5368"/>
                    </a:cubicBezTo>
                    <a:cubicBezTo>
                      <a:pt x="2442" y="3653"/>
                      <a:pt x="3679" y="2414"/>
                      <a:pt x="5392" y="1429"/>
                    </a:cubicBezTo>
                    <a:cubicBezTo>
                      <a:pt x="7105" y="445"/>
                      <a:pt x="8818" y="0"/>
                      <a:pt x="10816" y="0"/>
                    </a:cubicBezTo>
                    <a:cubicBezTo>
                      <a:pt x="12782" y="0"/>
                      <a:pt x="14463" y="445"/>
                      <a:pt x="16176" y="1429"/>
                    </a:cubicBezTo>
                    <a:cubicBezTo>
                      <a:pt x="17889" y="2414"/>
                      <a:pt x="19126" y="3653"/>
                      <a:pt x="20109" y="5368"/>
                    </a:cubicBezTo>
                    <a:cubicBezTo>
                      <a:pt x="21124" y="7084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5" name="Shape 315"/>
              <p:cNvSpPr/>
              <p:nvPr/>
            </p:nvSpPr>
            <p:spPr>
              <a:xfrm>
                <a:off x="5649917" y="3073307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788"/>
                      <a:pt x="21155" y="14506"/>
                      <a:pt x="20171" y="16224"/>
                    </a:cubicBezTo>
                    <a:cubicBezTo>
                      <a:pt x="19186" y="17942"/>
                      <a:pt x="17915" y="19182"/>
                      <a:pt x="16168" y="20168"/>
                    </a:cubicBezTo>
                    <a:cubicBezTo>
                      <a:pt x="14453" y="21186"/>
                      <a:pt x="12801" y="21600"/>
                      <a:pt x="10800" y="21600"/>
                    </a:cubicBezTo>
                    <a:cubicBezTo>
                      <a:pt x="8799" y="21600"/>
                      <a:pt x="7147" y="21186"/>
                      <a:pt x="5400" y="20168"/>
                    </a:cubicBezTo>
                    <a:cubicBezTo>
                      <a:pt x="3685" y="19182"/>
                      <a:pt x="2414" y="17942"/>
                      <a:pt x="1429" y="16224"/>
                    </a:cubicBezTo>
                    <a:cubicBezTo>
                      <a:pt x="413" y="14506"/>
                      <a:pt x="0" y="12788"/>
                      <a:pt x="0" y="10816"/>
                    </a:cubicBezTo>
                    <a:cubicBezTo>
                      <a:pt x="0" y="8844"/>
                      <a:pt x="413" y="7094"/>
                      <a:pt x="1429" y="5376"/>
                    </a:cubicBezTo>
                    <a:cubicBezTo>
                      <a:pt x="2414" y="3658"/>
                      <a:pt x="3685" y="2449"/>
                      <a:pt x="5400" y="1432"/>
                    </a:cubicBezTo>
                    <a:cubicBezTo>
                      <a:pt x="7147" y="445"/>
                      <a:pt x="8799" y="0"/>
                      <a:pt x="10800" y="0"/>
                    </a:cubicBezTo>
                    <a:cubicBezTo>
                      <a:pt x="12801" y="0"/>
                      <a:pt x="14453" y="445"/>
                      <a:pt x="16168" y="1432"/>
                    </a:cubicBezTo>
                    <a:cubicBezTo>
                      <a:pt x="17915" y="2449"/>
                      <a:pt x="19186" y="3658"/>
                      <a:pt x="20171" y="5376"/>
                    </a:cubicBezTo>
                    <a:cubicBezTo>
                      <a:pt x="21155" y="7094"/>
                      <a:pt x="21600" y="8812"/>
                      <a:pt x="21600" y="10816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6" name="Shape 316"/>
              <p:cNvSpPr/>
              <p:nvPr/>
            </p:nvSpPr>
            <p:spPr>
              <a:xfrm>
                <a:off x="5355917" y="2412262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782"/>
                      <a:pt x="21124" y="14463"/>
                      <a:pt x="20109" y="16176"/>
                    </a:cubicBezTo>
                    <a:cubicBezTo>
                      <a:pt x="19126" y="17889"/>
                      <a:pt x="17889" y="19126"/>
                      <a:pt x="16176" y="20109"/>
                    </a:cubicBezTo>
                    <a:cubicBezTo>
                      <a:pt x="14463" y="21124"/>
                      <a:pt x="12782" y="21600"/>
                      <a:pt x="10816" y="21600"/>
                    </a:cubicBezTo>
                    <a:cubicBezTo>
                      <a:pt x="8818" y="21600"/>
                      <a:pt x="7105" y="21124"/>
                      <a:pt x="5392" y="20109"/>
                    </a:cubicBezTo>
                    <a:cubicBezTo>
                      <a:pt x="3679" y="19126"/>
                      <a:pt x="2442" y="17889"/>
                      <a:pt x="1427" y="16176"/>
                    </a:cubicBezTo>
                    <a:cubicBezTo>
                      <a:pt x="444" y="14463"/>
                      <a:pt x="0" y="12782"/>
                      <a:pt x="0" y="10816"/>
                    </a:cubicBezTo>
                    <a:cubicBezTo>
                      <a:pt x="0" y="8818"/>
                      <a:pt x="444" y="7105"/>
                      <a:pt x="1427" y="5392"/>
                    </a:cubicBezTo>
                    <a:cubicBezTo>
                      <a:pt x="2442" y="3648"/>
                      <a:pt x="3679" y="2442"/>
                      <a:pt x="5392" y="1459"/>
                    </a:cubicBezTo>
                    <a:cubicBezTo>
                      <a:pt x="7105" y="444"/>
                      <a:pt x="8818" y="0"/>
                      <a:pt x="10816" y="0"/>
                    </a:cubicBezTo>
                    <a:cubicBezTo>
                      <a:pt x="12751" y="0"/>
                      <a:pt x="14463" y="444"/>
                      <a:pt x="16176" y="1459"/>
                    </a:cubicBezTo>
                    <a:cubicBezTo>
                      <a:pt x="17889" y="2442"/>
                      <a:pt x="19126" y="3648"/>
                      <a:pt x="20109" y="5392"/>
                    </a:cubicBezTo>
                    <a:cubicBezTo>
                      <a:pt x="21124" y="7105"/>
                      <a:pt x="21600" y="8818"/>
                      <a:pt x="21600" y="10816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4875655" y="1884523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782"/>
                      <a:pt x="21156" y="14463"/>
                      <a:pt x="20173" y="16176"/>
                    </a:cubicBezTo>
                    <a:cubicBezTo>
                      <a:pt x="19189" y="17889"/>
                      <a:pt x="17921" y="19126"/>
                      <a:pt x="16176" y="20109"/>
                    </a:cubicBezTo>
                    <a:cubicBezTo>
                      <a:pt x="14463" y="21124"/>
                      <a:pt x="12782" y="21600"/>
                      <a:pt x="10816" y="21600"/>
                    </a:cubicBezTo>
                    <a:cubicBezTo>
                      <a:pt x="8818" y="21600"/>
                      <a:pt x="7137" y="21124"/>
                      <a:pt x="5392" y="20109"/>
                    </a:cubicBezTo>
                    <a:cubicBezTo>
                      <a:pt x="3648" y="19126"/>
                      <a:pt x="2442" y="17889"/>
                      <a:pt x="1459" y="16176"/>
                    </a:cubicBezTo>
                    <a:cubicBezTo>
                      <a:pt x="444" y="14463"/>
                      <a:pt x="0" y="12782"/>
                      <a:pt x="0" y="10816"/>
                    </a:cubicBezTo>
                    <a:cubicBezTo>
                      <a:pt x="0" y="8818"/>
                      <a:pt x="444" y="7105"/>
                      <a:pt x="1459" y="5392"/>
                    </a:cubicBezTo>
                    <a:cubicBezTo>
                      <a:pt x="2442" y="3679"/>
                      <a:pt x="3648" y="2442"/>
                      <a:pt x="5392" y="1427"/>
                    </a:cubicBezTo>
                    <a:cubicBezTo>
                      <a:pt x="7137" y="444"/>
                      <a:pt x="8818" y="0"/>
                      <a:pt x="10816" y="0"/>
                    </a:cubicBezTo>
                    <a:cubicBezTo>
                      <a:pt x="12782" y="0"/>
                      <a:pt x="14463" y="444"/>
                      <a:pt x="16176" y="1427"/>
                    </a:cubicBezTo>
                    <a:cubicBezTo>
                      <a:pt x="17921" y="2442"/>
                      <a:pt x="19189" y="3679"/>
                      <a:pt x="20173" y="5392"/>
                    </a:cubicBezTo>
                    <a:cubicBezTo>
                      <a:pt x="21156" y="7105"/>
                      <a:pt x="21600" y="8818"/>
                      <a:pt x="21600" y="10816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8" name="Shape 318"/>
              <p:cNvSpPr/>
              <p:nvPr/>
            </p:nvSpPr>
            <p:spPr>
              <a:xfrm>
                <a:off x="4245655" y="1537566"/>
                <a:ext cx="280800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55" y="14463"/>
                      <a:pt x="20171" y="16176"/>
                    </a:cubicBezTo>
                    <a:cubicBezTo>
                      <a:pt x="19186" y="17889"/>
                      <a:pt x="17947" y="19126"/>
                      <a:pt x="16232" y="20109"/>
                    </a:cubicBezTo>
                    <a:cubicBezTo>
                      <a:pt x="14485" y="21093"/>
                      <a:pt x="12801" y="21600"/>
                      <a:pt x="10800" y="21600"/>
                    </a:cubicBezTo>
                    <a:cubicBezTo>
                      <a:pt x="8799" y="21600"/>
                      <a:pt x="7115" y="21093"/>
                      <a:pt x="5400" y="20109"/>
                    </a:cubicBezTo>
                    <a:cubicBezTo>
                      <a:pt x="3685" y="19126"/>
                      <a:pt x="2446" y="17889"/>
                      <a:pt x="1461" y="16176"/>
                    </a:cubicBezTo>
                    <a:cubicBezTo>
                      <a:pt x="476" y="14463"/>
                      <a:pt x="0" y="12782"/>
                      <a:pt x="0" y="10784"/>
                    </a:cubicBezTo>
                    <a:cubicBezTo>
                      <a:pt x="0" y="8818"/>
                      <a:pt x="476" y="7105"/>
                      <a:pt x="1461" y="5392"/>
                    </a:cubicBezTo>
                    <a:cubicBezTo>
                      <a:pt x="2446" y="3648"/>
                      <a:pt x="3685" y="2442"/>
                      <a:pt x="5400" y="1427"/>
                    </a:cubicBezTo>
                    <a:cubicBezTo>
                      <a:pt x="7115" y="444"/>
                      <a:pt x="8799" y="0"/>
                      <a:pt x="10800" y="0"/>
                    </a:cubicBezTo>
                    <a:cubicBezTo>
                      <a:pt x="12801" y="0"/>
                      <a:pt x="14485" y="444"/>
                      <a:pt x="16232" y="1427"/>
                    </a:cubicBezTo>
                    <a:cubicBezTo>
                      <a:pt x="17947" y="2442"/>
                      <a:pt x="19186" y="3648"/>
                      <a:pt x="20171" y="5392"/>
                    </a:cubicBezTo>
                    <a:cubicBezTo>
                      <a:pt x="21155" y="7105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9" name="Shape 319"/>
              <p:cNvSpPr/>
              <p:nvPr/>
            </p:nvSpPr>
            <p:spPr>
              <a:xfrm>
                <a:off x="3511567" y="1409740"/>
                <a:ext cx="280800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55" y="14495"/>
                      <a:pt x="20171" y="16208"/>
                    </a:cubicBezTo>
                    <a:cubicBezTo>
                      <a:pt x="19186" y="17921"/>
                      <a:pt x="17947" y="19158"/>
                      <a:pt x="16232" y="20173"/>
                    </a:cubicBezTo>
                    <a:cubicBezTo>
                      <a:pt x="14485" y="21156"/>
                      <a:pt x="12801" y="21600"/>
                      <a:pt x="10800" y="21600"/>
                    </a:cubicBezTo>
                    <a:cubicBezTo>
                      <a:pt x="8799" y="21600"/>
                      <a:pt x="7147" y="21156"/>
                      <a:pt x="5400" y="20173"/>
                    </a:cubicBezTo>
                    <a:cubicBezTo>
                      <a:pt x="3685" y="19158"/>
                      <a:pt x="2446" y="17921"/>
                      <a:pt x="1461" y="16208"/>
                    </a:cubicBezTo>
                    <a:cubicBezTo>
                      <a:pt x="476" y="14495"/>
                      <a:pt x="0" y="12782"/>
                      <a:pt x="0" y="10784"/>
                    </a:cubicBezTo>
                    <a:cubicBezTo>
                      <a:pt x="0" y="8818"/>
                      <a:pt x="476" y="7137"/>
                      <a:pt x="1461" y="5424"/>
                    </a:cubicBezTo>
                    <a:cubicBezTo>
                      <a:pt x="2446" y="3711"/>
                      <a:pt x="3685" y="2474"/>
                      <a:pt x="5400" y="1491"/>
                    </a:cubicBezTo>
                    <a:cubicBezTo>
                      <a:pt x="7147" y="476"/>
                      <a:pt x="8799" y="0"/>
                      <a:pt x="10800" y="0"/>
                    </a:cubicBezTo>
                    <a:cubicBezTo>
                      <a:pt x="12801" y="0"/>
                      <a:pt x="14485" y="476"/>
                      <a:pt x="16232" y="1491"/>
                    </a:cubicBezTo>
                    <a:cubicBezTo>
                      <a:pt x="17947" y="2474"/>
                      <a:pt x="19186" y="3711"/>
                      <a:pt x="20171" y="5424"/>
                    </a:cubicBezTo>
                    <a:cubicBezTo>
                      <a:pt x="21155" y="7137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20" name="Shape 320"/>
              <p:cNvSpPr/>
              <p:nvPr/>
            </p:nvSpPr>
            <p:spPr>
              <a:xfrm>
                <a:off x="1435305" y="3235179"/>
                <a:ext cx="4294566" cy="714228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9792" extrusionOk="0">
                    <a:moveTo>
                      <a:pt x="21600" y="9065"/>
                    </a:moveTo>
                    <a:cubicBezTo>
                      <a:pt x="21600" y="9065"/>
                      <a:pt x="12513" y="-11808"/>
                      <a:pt x="0" y="9792"/>
                    </a:cubicBezTo>
                  </a:path>
                </a:pathLst>
              </a:custGeom>
              <a:noFill/>
              <a:ln w="12700" cap="flat" cmpd="sng">
                <a:solidFill>
                  <a:srgbClr val="F8AD9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Shape 325"/>
          <p:cNvGrpSpPr/>
          <p:nvPr/>
        </p:nvGrpSpPr>
        <p:grpSpPr>
          <a:xfrm>
            <a:off x="1942910" y="1998517"/>
            <a:ext cx="1804345" cy="1498362"/>
            <a:chOff x="1294696" y="1409740"/>
            <a:chExt cx="4698112" cy="4681677"/>
          </a:xfrm>
        </p:grpSpPr>
        <p:sp>
          <p:nvSpPr>
            <p:cNvPr id="326" name="Shape 326"/>
            <p:cNvSpPr/>
            <p:nvPr/>
          </p:nvSpPr>
          <p:spPr>
            <a:xfrm>
              <a:off x="3648242" y="1583218"/>
              <a:ext cx="361434" cy="4367591"/>
            </a:xfrm>
            <a:custGeom>
              <a:avLst/>
              <a:gdLst/>
              <a:ahLst/>
              <a:cxnLst/>
              <a:rect l="0" t="0" r="0" b="0"/>
              <a:pathLst>
                <a:path w="16847" h="21600" extrusionOk="0">
                  <a:moveTo>
                    <a:pt x="584" y="0"/>
                  </a:moveTo>
                  <a:cubicBezTo>
                    <a:pt x="584" y="0"/>
                    <a:pt x="-4753" y="16939"/>
                    <a:pt x="16847" y="21600"/>
                  </a:cubicBezTo>
                </a:path>
              </a:pathLst>
            </a:custGeom>
            <a:noFill/>
            <a:ln w="12700" cap="flat" cmpd="sng">
              <a:solidFill>
                <a:srgbClr val="D16E8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9000" tIns="59000" rIns="59000" bIns="590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3230350" y="1561305"/>
              <a:ext cx="430808" cy="4394982"/>
            </a:xfrm>
            <a:custGeom>
              <a:avLst/>
              <a:gdLst/>
              <a:ahLst/>
              <a:cxnLst/>
              <a:rect l="0" t="0" r="0" b="0"/>
              <a:pathLst>
                <a:path w="17229" h="21600" extrusionOk="0">
                  <a:moveTo>
                    <a:pt x="16767" y="0"/>
                  </a:moveTo>
                  <a:cubicBezTo>
                    <a:pt x="16767" y="0"/>
                    <a:pt x="21600" y="17339"/>
                    <a:pt x="0" y="21600"/>
                  </a:cubicBezTo>
                </a:path>
              </a:pathLst>
            </a:custGeom>
            <a:noFill/>
            <a:ln w="12700" cap="flat" cmpd="sng">
              <a:solidFill>
                <a:srgbClr val="D16E8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9000" tIns="59000" rIns="59000" bIns="590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3666785" y="1654436"/>
              <a:ext cx="1604718" cy="3631677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cubicBezTo>
                    <a:pt x="21600" y="21600"/>
                    <a:pt x="0" y="1313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355C7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9000" tIns="59000" rIns="59000" bIns="590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1603305" y="1544870"/>
              <a:ext cx="2050284" cy="314593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cubicBezTo>
                    <a:pt x="0" y="21600"/>
                    <a:pt x="21600" y="16656"/>
                    <a:pt x="21600" y="0"/>
                  </a:cubicBezTo>
                </a:path>
              </a:pathLst>
            </a:custGeom>
            <a:noFill/>
            <a:ln w="12700" cap="flat" cmpd="sng">
              <a:solidFill>
                <a:srgbClr val="355C7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9000" tIns="59000" rIns="59000" bIns="590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2280784" y="1754871"/>
              <a:ext cx="2084980" cy="467519"/>
            </a:xfrm>
            <a:custGeom>
              <a:avLst/>
              <a:gdLst/>
              <a:ahLst/>
              <a:cxnLst/>
              <a:rect l="0" t="0" r="0" b="0"/>
              <a:pathLst>
                <a:path w="21600" h="12133" extrusionOk="0">
                  <a:moveTo>
                    <a:pt x="21600" y="0"/>
                  </a:moveTo>
                  <a:cubicBezTo>
                    <a:pt x="21600" y="0"/>
                    <a:pt x="12753" y="21600"/>
                    <a:pt x="0" y="7161"/>
                  </a:cubicBezTo>
                </a:path>
              </a:pathLst>
            </a:custGeom>
            <a:noFill/>
            <a:ln w="12700" cap="flat" cmpd="sng">
              <a:solidFill>
                <a:srgbClr val="F67A8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9000" tIns="59000" rIns="59000" bIns="590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4606399" y="2041567"/>
              <a:ext cx="993800" cy="2647415"/>
            </a:xfrm>
            <a:custGeom>
              <a:avLst/>
              <a:gdLst/>
              <a:ahLst/>
              <a:cxnLst/>
              <a:rect l="0" t="0" r="0" b="0"/>
              <a:pathLst>
                <a:path w="11781" h="21600" extrusionOk="0">
                  <a:moveTo>
                    <a:pt x="4890" y="0"/>
                  </a:moveTo>
                  <a:cubicBezTo>
                    <a:pt x="4890" y="0"/>
                    <a:pt x="-9819" y="12965"/>
                    <a:pt x="11781" y="21600"/>
                  </a:cubicBezTo>
                </a:path>
              </a:pathLst>
            </a:custGeom>
            <a:noFill/>
            <a:ln w="12700" cap="flat" cmpd="sng">
              <a:solidFill>
                <a:srgbClr val="355C7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9000" tIns="59000" rIns="59000" bIns="590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1512001" y="2576611"/>
              <a:ext cx="3978633" cy="908147"/>
            </a:xfrm>
            <a:custGeom>
              <a:avLst/>
              <a:gdLst/>
              <a:ahLst/>
              <a:cxnLst/>
              <a:rect l="0" t="0" r="0" b="0"/>
              <a:pathLst>
                <a:path w="21600" h="13104" extrusionOk="0">
                  <a:moveTo>
                    <a:pt x="21600" y="0"/>
                  </a:moveTo>
                  <a:cubicBezTo>
                    <a:pt x="21600" y="0"/>
                    <a:pt x="12494" y="21600"/>
                    <a:pt x="0" y="9336"/>
                  </a:cubicBezTo>
                </a:path>
              </a:pathLst>
            </a:custGeom>
            <a:noFill/>
            <a:ln w="12700" cap="flat" cmpd="sng">
              <a:solidFill>
                <a:srgbClr val="F67A8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9000" tIns="59000" rIns="59000" bIns="590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2572958" y="2543741"/>
              <a:ext cx="2892111" cy="3145938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12711" y="16435"/>
                    <a:pt x="0" y="21600"/>
                  </a:cubicBezTo>
                </a:path>
              </a:pathLst>
            </a:custGeom>
            <a:noFill/>
            <a:ln w="12700" cap="flat" cmpd="sng">
              <a:solidFill>
                <a:srgbClr val="F8AD9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9000" tIns="59000" rIns="59000" bIns="590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1999566" y="3947846"/>
              <a:ext cx="3847155" cy="1332789"/>
            </a:xfrm>
            <a:custGeom>
              <a:avLst/>
              <a:gdLst/>
              <a:ahLst/>
              <a:cxnLst/>
              <a:rect l="0" t="0" r="0" b="0"/>
              <a:pathLst>
                <a:path w="21600" h="17253" extrusionOk="0">
                  <a:moveTo>
                    <a:pt x="21600" y="455"/>
                  </a:moveTo>
                  <a:cubicBezTo>
                    <a:pt x="21600" y="455"/>
                    <a:pt x="9605" y="-4347"/>
                    <a:pt x="0" y="17253"/>
                  </a:cubicBezTo>
                </a:path>
              </a:pathLst>
            </a:custGeom>
            <a:noFill/>
            <a:ln w="12700" cap="flat" cmpd="sng">
              <a:solidFill>
                <a:srgbClr val="F8AD9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9000" tIns="59000" rIns="59000" bIns="590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1789566" y="2543741"/>
              <a:ext cx="1282584" cy="3175155"/>
            </a:xfrm>
            <a:custGeom>
              <a:avLst/>
              <a:gdLst/>
              <a:ahLst/>
              <a:cxnLst/>
              <a:rect l="0" t="0" r="0" b="0"/>
              <a:pathLst>
                <a:path w="12217" h="21600" extrusionOk="0">
                  <a:moveTo>
                    <a:pt x="7981" y="21600"/>
                  </a:moveTo>
                  <a:cubicBezTo>
                    <a:pt x="7981" y="21600"/>
                    <a:pt x="21600" y="712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F67A8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9000" tIns="59000" rIns="59000" bIns="590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2868657" y="1687305"/>
              <a:ext cx="1822150" cy="3954895"/>
            </a:xfrm>
            <a:custGeom>
              <a:avLst/>
              <a:gdLst/>
              <a:ahLst/>
              <a:cxnLst/>
              <a:rect l="0" t="0" r="0" b="0"/>
              <a:pathLst>
                <a:path w="17177" h="21600" extrusionOk="0">
                  <a:moveTo>
                    <a:pt x="477" y="0"/>
                  </a:moveTo>
                  <a:cubicBezTo>
                    <a:pt x="477" y="0"/>
                    <a:pt x="-4423" y="10250"/>
                    <a:pt x="17177" y="21600"/>
                  </a:cubicBezTo>
                </a:path>
              </a:pathLst>
            </a:custGeom>
            <a:noFill/>
            <a:ln w="12700" cap="flat" cmpd="sng">
              <a:solidFill>
                <a:srgbClr val="F67A8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9000" tIns="59000" rIns="59000" bIns="590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4305139" y="1680001"/>
              <a:ext cx="1455757" cy="1546284"/>
            </a:xfrm>
            <a:custGeom>
              <a:avLst/>
              <a:gdLst/>
              <a:ahLst/>
              <a:cxnLst/>
              <a:rect l="0" t="0" r="0" b="0"/>
              <a:pathLst>
                <a:path w="16111" h="21600" extrusionOk="0">
                  <a:moveTo>
                    <a:pt x="874" y="0"/>
                  </a:moveTo>
                  <a:cubicBezTo>
                    <a:pt x="874" y="0"/>
                    <a:pt x="-5489" y="17635"/>
                    <a:pt x="16111" y="21600"/>
                  </a:cubicBezTo>
                </a:path>
              </a:pathLst>
            </a:custGeom>
            <a:noFill/>
            <a:ln w="12700" cap="flat" cmpd="sng">
              <a:solidFill>
                <a:srgbClr val="355C7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9000" tIns="59000" rIns="59000" bIns="590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3511567" y="1409740"/>
              <a:ext cx="280806" cy="28262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784"/>
                  </a:moveTo>
                  <a:cubicBezTo>
                    <a:pt x="21600" y="12782"/>
                    <a:pt x="21155" y="14495"/>
                    <a:pt x="20171" y="16208"/>
                  </a:cubicBezTo>
                  <a:cubicBezTo>
                    <a:pt x="19186" y="17921"/>
                    <a:pt x="17947" y="19158"/>
                    <a:pt x="16232" y="20173"/>
                  </a:cubicBezTo>
                  <a:cubicBezTo>
                    <a:pt x="14485" y="21156"/>
                    <a:pt x="12801" y="21600"/>
                    <a:pt x="10800" y="21600"/>
                  </a:cubicBezTo>
                  <a:cubicBezTo>
                    <a:pt x="8799" y="21600"/>
                    <a:pt x="7147" y="21156"/>
                    <a:pt x="5400" y="20173"/>
                  </a:cubicBezTo>
                  <a:cubicBezTo>
                    <a:pt x="3685" y="19158"/>
                    <a:pt x="2446" y="17921"/>
                    <a:pt x="1461" y="16208"/>
                  </a:cubicBezTo>
                  <a:cubicBezTo>
                    <a:pt x="476" y="14495"/>
                    <a:pt x="0" y="12782"/>
                    <a:pt x="0" y="10784"/>
                  </a:cubicBezTo>
                  <a:cubicBezTo>
                    <a:pt x="0" y="8818"/>
                    <a:pt x="476" y="7137"/>
                    <a:pt x="1461" y="5424"/>
                  </a:cubicBezTo>
                  <a:cubicBezTo>
                    <a:pt x="2446" y="3711"/>
                    <a:pt x="3685" y="2474"/>
                    <a:pt x="5400" y="1491"/>
                  </a:cubicBezTo>
                  <a:cubicBezTo>
                    <a:pt x="7147" y="476"/>
                    <a:pt x="8799" y="0"/>
                    <a:pt x="10800" y="0"/>
                  </a:cubicBezTo>
                  <a:cubicBezTo>
                    <a:pt x="12801" y="0"/>
                    <a:pt x="14485" y="476"/>
                    <a:pt x="16232" y="1491"/>
                  </a:cubicBezTo>
                  <a:cubicBezTo>
                    <a:pt x="17947" y="2474"/>
                    <a:pt x="19186" y="3711"/>
                    <a:pt x="20171" y="5424"/>
                  </a:cubicBezTo>
                  <a:cubicBezTo>
                    <a:pt x="21155" y="7137"/>
                    <a:pt x="21600" y="8818"/>
                    <a:pt x="21600" y="10784"/>
                  </a:cubicBezTo>
                </a:path>
              </a:pathLst>
            </a:custGeom>
            <a:solidFill>
              <a:srgbClr val="F15A24"/>
            </a:solidFill>
            <a:ln>
              <a:noFill/>
            </a:ln>
          </p:spPr>
          <p:txBody>
            <a:bodyPr spcFirstLastPara="1" wrap="square" lIns="59000" tIns="59000" rIns="59000" bIns="590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2779306" y="1535740"/>
              <a:ext cx="282630" cy="28263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816"/>
                  </a:moveTo>
                  <a:cubicBezTo>
                    <a:pt x="21600" y="12782"/>
                    <a:pt x="21156" y="14463"/>
                    <a:pt x="20173" y="16176"/>
                  </a:cubicBezTo>
                  <a:cubicBezTo>
                    <a:pt x="19189" y="17921"/>
                    <a:pt x="17921" y="19158"/>
                    <a:pt x="16176" y="20173"/>
                  </a:cubicBezTo>
                  <a:cubicBezTo>
                    <a:pt x="14463" y="21156"/>
                    <a:pt x="12814" y="21600"/>
                    <a:pt x="10816" y="21600"/>
                  </a:cubicBezTo>
                  <a:cubicBezTo>
                    <a:pt x="8818" y="21600"/>
                    <a:pt x="7137" y="21156"/>
                    <a:pt x="5392" y="20173"/>
                  </a:cubicBezTo>
                  <a:cubicBezTo>
                    <a:pt x="3648" y="19158"/>
                    <a:pt x="2442" y="17921"/>
                    <a:pt x="1459" y="16176"/>
                  </a:cubicBezTo>
                  <a:cubicBezTo>
                    <a:pt x="444" y="14463"/>
                    <a:pt x="0" y="12782"/>
                    <a:pt x="0" y="10816"/>
                  </a:cubicBezTo>
                  <a:cubicBezTo>
                    <a:pt x="0" y="8818"/>
                    <a:pt x="444" y="7168"/>
                    <a:pt x="1459" y="5424"/>
                  </a:cubicBezTo>
                  <a:cubicBezTo>
                    <a:pt x="2442" y="3679"/>
                    <a:pt x="3648" y="2442"/>
                    <a:pt x="5392" y="1459"/>
                  </a:cubicBezTo>
                  <a:cubicBezTo>
                    <a:pt x="7137" y="444"/>
                    <a:pt x="8818" y="0"/>
                    <a:pt x="10816" y="0"/>
                  </a:cubicBezTo>
                  <a:cubicBezTo>
                    <a:pt x="12814" y="0"/>
                    <a:pt x="14463" y="444"/>
                    <a:pt x="16176" y="1459"/>
                  </a:cubicBezTo>
                  <a:cubicBezTo>
                    <a:pt x="17921" y="2442"/>
                    <a:pt x="19189" y="3679"/>
                    <a:pt x="20173" y="5424"/>
                  </a:cubicBezTo>
                  <a:cubicBezTo>
                    <a:pt x="21156" y="7168"/>
                    <a:pt x="21600" y="8818"/>
                    <a:pt x="21600" y="10816"/>
                  </a:cubicBezTo>
                </a:path>
              </a:pathLst>
            </a:custGeom>
            <a:solidFill>
              <a:srgbClr val="F67A83"/>
            </a:solidFill>
            <a:ln>
              <a:noFill/>
            </a:ln>
          </p:spPr>
          <p:txBody>
            <a:bodyPr spcFirstLastPara="1" wrap="square" lIns="59000" tIns="59000" rIns="59000" bIns="590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2145653" y="1882697"/>
              <a:ext cx="280806" cy="28080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800"/>
                  </a:moveTo>
                  <a:cubicBezTo>
                    <a:pt x="21600" y="12801"/>
                    <a:pt x="21124" y="14453"/>
                    <a:pt x="20139" y="16200"/>
                  </a:cubicBezTo>
                  <a:cubicBezTo>
                    <a:pt x="19122" y="17915"/>
                    <a:pt x="17884" y="19186"/>
                    <a:pt x="16168" y="20171"/>
                  </a:cubicBezTo>
                  <a:cubicBezTo>
                    <a:pt x="14453" y="21155"/>
                    <a:pt x="12801" y="21600"/>
                    <a:pt x="10800" y="21600"/>
                  </a:cubicBezTo>
                  <a:cubicBezTo>
                    <a:pt x="8799" y="21600"/>
                    <a:pt x="7084" y="21155"/>
                    <a:pt x="5368" y="20171"/>
                  </a:cubicBezTo>
                  <a:cubicBezTo>
                    <a:pt x="3653" y="19186"/>
                    <a:pt x="2414" y="17915"/>
                    <a:pt x="1429" y="16200"/>
                  </a:cubicBezTo>
                  <a:cubicBezTo>
                    <a:pt x="413" y="14453"/>
                    <a:pt x="0" y="12801"/>
                    <a:pt x="0" y="10800"/>
                  </a:cubicBezTo>
                  <a:cubicBezTo>
                    <a:pt x="0" y="8799"/>
                    <a:pt x="413" y="7147"/>
                    <a:pt x="1429" y="5400"/>
                  </a:cubicBezTo>
                  <a:cubicBezTo>
                    <a:pt x="2414" y="3685"/>
                    <a:pt x="3653" y="2414"/>
                    <a:pt x="5368" y="1429"/>
                  </a:cubicBezTo>
                  <a:cubicBezTo>
                    <a:pt x="7084" y="413"/>
                    <a:pt x="8799" y="0"/>
                    <a:pt x="10800" y="0"/>
                  </a:cubicBezTo>
                  <a:cubicBezTo>
                    <a:pt x="12801" y="0"/>
                    <a:pt x="14453" y="413"/>
                    <a:pt x="16168" y="1429"/>
                  </a:cubicBezTo>
                  <a:cubicBezTo>
                    <a:pt x="17884" y="2414"/>
                    <a:pt x="19122" y="3685"/>
                    <a:pt x="20139" y="5400"/>
                  </a:cubicBezTo>
                  <a:cubicBezTo>
                    <a:pt x="21124" y="7147"/>
                    <a:pt x="21600" y="8799"/>
                    <a:pt x="21600" y="10800"/>
                  </a:cubicBezTo>
                </a:path>
              </a:pathLst>
            </a:custGeom>
            <a:solidFill>
              <a:srgbClr val="F67A83"/>
            </a:solidFill>
            <a:ln>
              <a:noFill/>
            </a:ln>
          </p:spPr>
          <p:txBody>
            <a:bodyPr spcFirstLastPara="1" wrap="square" lIns="59000" tIns="59000" rIns="59000" bIns="590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1658088" y="2404958"/>
              <a:ext cx="280805" cy="28080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800"/>
                  </a:moveTo>
                  <a:cubicBezTo>
                    <a:pt x="21600" y="12801"/>
                    <a:pt x="21124" y="14485"/>
                    <a:pt x="20139" y="16200"/>
                  </a:cubicBezTo>
                  <a:cubicBezTo>
                    <a:pt x="19154" y="17915"/>
                    <a:pt x="17915" y="19154"/>
                    <a:pt x="16200" y="20139"/>
                  </a:cubicBezTo>
                  <a:cubicBezTo>
                    <a:pt x="14485" y="21124"/>
                    <a:pt x="12801" y="21600"/>
                    <a:pt x="10800" y="21600"/>
                  </a:cubicBezTo>
                  <a:cubicBezTo>
                    <a:pt x="8799" y="21600"/>
                    <a:pt x="7084" y="21124"/>
                    <a:pt x="5368" y="20139"/>
                  </a:cubicBezTo>
                  <a:cubicBezTo>
                    <a:pt x="3653" y="19154"/>
                    <a:pt x="2414" y="17915"/>
                    <a:pt x="1429" y="16200"/>
                  </a:cubicBezTo>
                  <a:cubicBezTo>
                    <a:pt x="445" y="14485"/>
                    <a:pt x="0" y="12801"/>
                    <a:pt x="0" y="10800"/>
                  </a:cubicBezTo>
                  <a:cubicBezTo>
                    <a:pt x="0" y="8799"/>
                    <a:pt x="445" y="7084"/>
                    <a:pt x="1429" y="5368"/>
                  </a:cubicBezTo>
                  <a:cubicBezTo>
                    <a:pt x="2414" y="3653"/>
                    <a:pt x="3653" y="2414"/>
                    <a:pt x="5368" y="1429"/>
                  </a:cubicBezTo>
                  <a:cubicBezTo>
                    <a:pt x="7084" y="445"/>
                    <a:pt x="8799" y="0"/>
                    <a:pt x="10800" y="0"/>
                  </a:cubicBezTo>
                  <a:cubicBezTo>
                    <a:pt x="12801" y="0"/>
                    <a:pt x="14485" y="445"/>
                    <a:pt x="16200" y="1429"/>
                  </a:cubicBezTo>
                  <a:cubicBezTo>
                    <a:pt x="17915" y="2414"/>
                    <a:pt x="19154" y="3653"/>
                    <a:pt x="20139" y="5368"/>
                  </a:cubicBezTo>
                  <a:cubicBezTo>
                    <a:pt x="21124" y="7084"/>
                    <a:pt x="21600" y="8799"/>
                    <a:pt x="21600" y="10800"/>
                  </a:cubicBezTo>
                </a:path>
              </a:pathLst>
            </a:custGeom>
            <a:solidFill>
              <a:srgbClr val="F67A83"/>
            </a:solidFill>
            <a:ln>
              <a:noFill/>
            </a:ln>
          </p:spPr>
          <p:txBody>
            <a:bodyPr spcFirstLastPara="1" wrap="square" lIns="59000" tIns="59000" rIns="59000" bIns="590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1360435" y="3062350"/>
              <a:ext cx="282630" cy="28263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784"/>
                  </a:moveTo>
                  <a:cubicBezTo>
                    <a:pt x="21600" y="12782"/>
                    <a:pt x="21093" y="14432"/>
                    <a:pt x="20109" y="16176"/>
                  </a:cubicBezTo>
                  <a:cubicBezTo>
                    <a:pt x="19158" y="17921"/>
                    <a:pt x="17921" y="19158"/>
                    <a:pt x="16176" y="20141"/>
                  </a:cubicBezTo>
                  <a:cubicBezTo>
                    <a:pt x="14432" y="21156"/>
                    <a:pt x="12782" y="21600"/>
                    <a:pt x="10816" y="21600"/>
                  </a:cubicBezTo>
                  <a:cubicBezTo>
                    <a:pt x="8818" y="21600"/>
                    <a:pt x="7105" y="21156"/>
                    <a:pt x="5392" y="20141"/>
                  </a:cubicBezTo>
                  <a:cubicBezTo>
                    <a:pt x="3648" y="19158"/>
                    <a:pt x="2442" y="17921"/>
                    <a:pt x="1427" y="16176"/>
                  </a:cubicBezTo>
                  <a:cubicBezTo>
                    <a:pt x="444" y="14432"/>
                    <a:pt x="0" y="12782"/>
                    <a:pt x="0" y="10784"/>
                  </a:cubicBezTo>
                  <a:cubicBezTo>
                    <a:pt x="0" y="8818"/>
                    <a:pt x="444" y="7105"/>
                    <a:pt x="1427" y="5392"/>
                  </a:cubicBezTo>
                  <a:cubicBezTo>
                    <a:pt x="2442" y="3648"/>
                    <a:pt x="3648" y="2442"/>
                    <a:pt x="5392" y="1427"/>
                  </a:cubicBezTo>
                  <a:cubicBezTo>
                    <a:pt x="7105" y="444"/>
                    <a:pt x="8818" y="0"/>
                    <a:pt x="10816" y="0"/>
                  </a:cubicBezTo>
                  <a:cubicBezTo>
                    <a:pt x="12782" y="0"/>
                    <a:pt x="14432" y="444"/>
                    <a:pt x="16176" y="1427"/>
                  </a:cubicBezTo>
                  <a:cubicBezTo>
                    <a:pt x="17921" y="2442"/>
                    <a:pt x="19158" y="3648"/>
                    <a:pt x="20109" y="5392"/>
                  </a:cubicBezTo>
                  <a:cubicBezTo>
                    <a:pt x="21093" y="7105"/>
                    <a:pt x="21600" y="8818"/>
                    <a:pt x="21600" y="10784"/>
                  </a:cubicBezTo>
                </a:path>
              </a:pathLst>
            </a:custGeom>
            <a:solidFill>
              <a:srgbClr val="F67A83"/>
            </a:solidFill>
            <a:ln>
              <a:noFill/>
            </a:ln>
          </p:spPr>
          <p:txBody>
            <a:bodyPr spcFirstLastPara="1" wrap="square" lIns="59000" tIns="59000" rIns="59000" bIns="590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1294696" y="3809220"/>
              <a:ext cx="280806" cy="28263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784"/>
                  </a:moveTo>
                  <a:cubicBezTo>
                    <a:pt x="21600" y="12782"/>
                    <a:pt x="21124" y="14495"/>
                    <a:pt x="20139" y="16208"/>
                  </a:cubicBezTo>
                  <a:cubicBezTo>
                    <a:pt x="19154" y="17952"/>
                    <a:pt x="17915" y="19158"/>
                    <a:pt x="16200" y="20173"/>
                  </a:cubicBezTo>
                  <a:cubicBezTo>
                    <a:pt x="14453" y="21156"/>
                    <a:pt x="12801" y="21600"/>
                    <a:pt x="10800" y="21600"/>
                  </a:cubicBezTo>
                  <a:cubicBezTo>
                    <a:pt x="8799" y="21600"/>
                    <a:pt x="7115" y="21156"/>
                    <a:pt x="5368" y="20173"/>
                  </a:cubicBezTo>
                  <a:cubicBezTo>
                    <a:pt x="3653" y="19158"/>
                    <a:pt x="2414" y="17952"/>
                    <a:pt x="1429" y="16208"/>
                  </a:cubicBezTo>
                  <a:cubicBezTo>
                    <a:pt x="445" y="14495"/>
                    <a:pt x="0" y="12782"/>
                    <a:pt x="0" y="10784"/>
                  </a:cubicBezTo>
                  <a:cubicBezTo>
                    <a:pt x="0" y="8818"/>
                    <a:pt x="445" y="7137"/>
                    <a:pt x="1429" y="5424"/>
                  </a:cubicBezTo>
                  <a:cubicBezTo>
                    <a:pt x="2414" y="3711"/>
                    <a:pt x="3653" y="2474"/>
                    <a:pt x="5368" y="1491"/>
                  </a:cubicBezTo>
                  <a:cubicBezTo>
                    <a:pt x="7115" y="476"/>
                    <a:pt x="8799" y="0"/>
                    <a:pt x="10800" y="0"/>
                  </a:cubicBezTo>
                  <a:cubicBezTo>
                    <a:pt x="12801" y="0"/>
                    <a:pt x="14453" y="476"/>
                    <a:pt x="16200" y="1491"/>
                  </a:cubicBezTo>
                  <a:cubicBezTo>
                    <a:pt x="17915" y="2474"/>
                    <a:pt x="19154" y="3711"/>
                    <a:pt x="20139" y="5424"/>
                  </a:cubicBezTo>
                  <a:cubicBezTo>
                    <a:pt x="21124" y="7137"/>
                    <a:pt x="21600" y="8818"/>
                    <a:pt x="21600" y="10784"/>
                  </a:cubicBezTo>
                </a:path>
              </a:pathLst>
            </a:custGeom>
            <a:solidFill>
              <a:srgbClr val="F8AD94"/>
            </a:solidFill>
            <a:ln>
              <a:noFill/>
            </a:ln>
          </p:spPr>
          <p:txBody>
            <a:bodyPr spcFirstLastPara="1" wrap="square" lIns="59000" tIns="59000" rIns="59000" bIns="590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1475479" y="4523221"/>
              <a:ext cx="282629" cy="28263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784"/>
                  </a:moveTo>
                  <a:cubicBezTo>
                    <a:pt x="21600" y="12782"/>
                    <a:pt x="21124" y="14463"/>
                    <a:pt x="20109" y="16176"/>
                  </a:cubicBezTo>
                  <a:cubicBezTo>
                    <a:pt x="19126" y="17889"/>
                    <a:pt x="17889" y="19126"/>
                    <a:pt x="16176" y="20109"/>
                  </a:cubicBezTo>
                  <a:cubicBezTo>
                    <a:pt x="14463" y="21124"/>
                    <a:pt x="12782" y="21600"/>
                    <a:pt x="10816" y="21600"/>
                  </a:cubicBezTo>
                  <a:cubicBezTo>
                    <a:pt x="8818" y="21600"/>
                    <a:pt x="7105" y="21124"/>
                    <a:pt x="5392" y="20109"/>
                  </a:cubicBezTo>
                  <a:cubicBezTo>
                    <a:pt x="3648" y="19126"/>
                    <a:pt x="2442" y="17889"/>
                    <a:pt x="1459" y="16176"/>
                  </a:cubicBezTo>
                  <a:cubicBezTo>
                    <a:pt x="444" y="14463"/>
                    <a:pt x="0" y="12782"/>
                    <a:pt x="0" y="10784"/>
                  </a:cubicBezTo>
                  <a:cubicBezTo>
                    <a:pt x="0" y="8818"/>
                    <a:pt x="444" y="7105"/>
                    <a:pt x="1459" y="5392"/>
                  </a:cubicBezTo>
                  <a:cubicBezTo>
                    <a:pt x="2442" y="3679"/>
                    <a:pt x="3648" y="2442"/>
                    <a:pt x="5392" y="1427"/>
                  </a:cubicBezTo>
                  <a:cubicBezTo>
                    <a:pt x="7105" y="444"/>
                    <a:pt x="8818" y="0"/>
                    <a:pt x="10816" y="0"/>
                  </a:cubicBezTo>
                  <a:cubicBezTo>
                    <a:pt x="12782" y="0"/>
                    <a:pt x="14463" y="444"/>
                    <a:pt x="16176" y="1427"/>
                  </a:cubicBezTo>
                  <a:cubicBezTo>
                    <a:pt x="17889" y="2442"/>
                    <a:pt x="19126" y="3679"/>
                    <a:pt x="20109" y="5392"/>
                  </a:cubicBezTo>
                  <a:cubicBezTo>
                    <a:pt x="21124" y="7105"/>
                    <a:pt x="21600" y="8818"/>
                    <a:pt x="21600" y="10784"/>
                  </a:cubicBezTo>
                </a:path>
              </a:pathLst>
            </a:custGeom>
            <a:solidFill>
              <a:srgbClr val="F8AD94"/>
            </a:solidFill>
            <a:ln>
              <a:noFill/>
            </a:ln>
          </p:spPr>
          <p:txBody>
            <a:bodyPr spcFirstLastPara="1" wrap="square" lIns="59000" tIns="59000" rIns="59000" bIns="590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1869914" y="5122178"/>
              <a:ext cx="280806" cy="28080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800"/>
                  </a:moveTo>
                  <a:cubicBezTo>
                    <a:pt x="21600" y="12801"/>
                    <a:pt x="21187" y="14485"/>
                    <a:pt x="20171" y="16232"/>
                  </a:cubicBezTo>
                  <a:cubicBezTo>
                    <a:pt x="19186" y="17947"/>
                    <a:pt x="17947" y="19186"/>
                    <a:pt x="16232" y="20171"/>
                  </a:cubicBezTo>
                  <a:cubicBezTo>
                    <a:pt x="14485" y="21155"/>
                    <a:pt x="12801" y="21600"/>
                    <a:pt x="10800" y="21600"/>
                  </a:cubicBezTo>
                  <a:cubicBezTo>
                    <a:pt x="8799" y="21600"/>
                    <a:pt x="7147" y="21155"/>
                    <a:pt x="5400" y="20171"/>
                  </a:cubicBezTo>
                  <a:cubicBezTo>
                    <a:pt x="3685" y="19186"/>
                    <a:pt x="2446" y="17947"/>
                    <a:pt x="1461" y="16232"/>
                  </a:cubicBezTo>
                  <a:cubicBezTo>
                    <a:pt x="476" y="14485"/>
                    <a:pt x="0" y="12801"/>
                    <a:pt x="0" y="10800"/>
                  </a:cubicBezTo>
                  <a:cubicBezTo>
                    <a:pt x="0" y="8799"/>
                    <a:pt x="476" y="7147"/>
                    <a:pt x="1461" y="5400"/>
                  </a:cubicBezTo>
                  <a:cubicBezTo>
                    <a:pt x="2446" y="3685"/>
                    <a:pt x="3685" y="2446"/>
                    <a:pt x="5400" y="1461"/>
                  </a:cubicBezTo>
                  <a:cubicBezTo>
                    <a:pt x="7147" y="476"/>
                    <a:pt x="8799" y="0"/>
                    <a:pt x="10800" y="0"/>
                  </a:cubicBezTo>
                  <a:cubicBezTo>
                    <a:pt x="12801" y="0"/>
                    <a:pt x="14485" y="476"/>
                    <a:pt x="16232" y="1461"/>
                  </a:cubicBezTo>
                  <a:cubicBezTo>
                    <a:pt x="17947" y="2446"/>
                    <a:pt x="19186" y="3685"/>
                    <a:pt x="20171" y="5400"/>
                  </a:cubicBezTo>
                  <a:cubicBezTo>
                    <a:pt x="21187" y="7147"/>
                    <a:pt x="21600" y="8799"/>
                    <a:pt x="21600" y="10800"/>
                  </a:cubicBezTo>
                </a:path>
              </a:pathLst>
            </a:custGeom>
            <a:solidFill>
              <a:srgbClr val="F8AD94"/>
            </a:solidFill>
            <a:ln>
              <a:noFill/>
            </a:ln>
          </p:spPr>
          <p:txBody>
            <a:bodyPr spcFirstLastPara="1" wrap="square" lIns="59000" tIns="59000" rIns="59000" bIns="590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2430523" y="5564091"/>
              <a:ext cx="282630" cy="28263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816"/>
                  </a:moveTo>
                  <a:cubicBezTo>
                    <a:pt x="21600" y="12814"/>
                    <a:pt x="21156" y="14527"/>
                    <a:pt x="20173" y="16240"/>
                  </a:cubicBezTo>
                  <a:cubicBezTo>
                    <a:pt x="19158" y="17952"/>
                    <a:pt x="17921" y="19189"/>
                    <a:pt x="16176" y="20173"/>
                  </a:cubicBezTo>
                  <a:cubicBezTo>
                    <a:pt x="14432" y="21156"/>
                    <a:pt x="12782" y="21600"/>
                    <a:pt x="10816" y="21600"/>
                  </a:cubicBezTo>
                  <a:cubicBezTo>
                    <a:pt x="8818" y="21600"/>
                    <a:pt x="7168" y="21156"/>
                    <a:pt x="5424" y="20173"/>
                  </a:cubicBezTo>
                  <a:cubicBezTo>
                    <a:pt x="3679" y="19189"/>
                    <a:pt x="2442" y="17952"/>
                    <a:pt x="1427" y="16240"/>
                  </a:cubicBezTo>
                  <a:cubicBezTo>
                    <a:pt x="444" y="14527"/>
                    <a:pt x="0" y="12782"/>
                    <a:pt x="0" y="10816"/>
                  </a:cubicBezTo>
                  <a:cubicBezTo>
                    <a:pt x="0" y="8849"/>
                    <a:pt x="444" y="7137"/>
                    <a:pt x="1427" y="5424"/>
                  </a:cubicBezTo>
                  <a:cubicBezTo>
                    <a:pt x="2442" y="3711"/>
                    <a:pt x="3679" y="2474"/>
                    <a:pt x="5424" y="1491"/>
                  </a:cubicBezTo>
                  <a:cubicBezTo>
                    <a:pt x="7168" y="507"/>
                    <a:pt x="8818" y="0"/>
                    <a:pt x="10816" y="0"/>
                  </a:cubicBezTo>
                  <a:cubicBezTo>
                    <a:pt x="12782" y="0"/>
                    <a:pt x="14432" y="507"/>
                    <a:pt x="16176" y="1491"/>
                  </a:cubicBezTo>
                  <a:cubicBezTo>
                    <a:pt x="17921" y="2474"/>
                    <a:pt x="19158" y="3711"/>
                    <a:pt x="20173" y="5424"/>
                  </a:cubicBezTo>
                  <a:cubicBezTo>
                    <a:pt x="21156" y="7137"/>
                    <a:pt x="21600" y="8849"/>
                    <a:pt x="21600" y="10816"/>
                  </a:cubicBezTo>
                </a:path>
              </a:pathLst>
            </a:custGeom>
            <a:solidFill>
              <a:srgbClr val="F8AD94"/>
            </a:solidFill>
            <a:ln>
              <a:noFill/>
            </a:ln>
          </p:spPr>
          <p:txBody>
            <a:bodyPr spcFirstLastPara="1" wrap="square" lIns="59000" tIns="59000" rIns="59000" bIns="590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3118958" y="5806961"/>
              <a:ext cx="282630" cy="28080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800"/>
                  </a:moveTo>
                  <a:cubicBezTo>
                    <a:pt x="21600" y="12801"/>
                    <a:pt x="21124" y="14453"/>
                    <a:pt x="20109" y="16200"/>
                  </a:cubicBezTo>
                  <a:cubicBezTo>
                    <a:pt x="19126" y="17915"/>
                    <a:pt x="17889" y="19186"/>
                    <a:pt x="16176" y="20171"/>
                  </a:cubicBezTo>
                  <a:cubicBezTo>
                    <a:pt x="14463" y="21187"/>
                    <a:pt x="12782" y="21600"/>
                    <a:pt x="10816" y="21600"/>
                  </a:cubicBezTo>
                  <a:cubicBezTo>
                    <a:pt x="8818" y="21600"/>
                    <a:pt x="7105" y="21187"/>
                    <a:pt x="5392" y="20171"/>
                  </a:cubicBezTo>
                  <a:cubicBezTo>
                    <a:pt x="3648" y="19186"/>
                    <a:pt x="2442" y="17915"/>
                    <a:pt x="1427" y="16200"/>
                  </a:cubicBezTo>
                  <a:cubicBezTo>
                    <a:pt x="444" y="14453"/>
                    <a:pt x="0" y="12801"/>
                    <a:pt x="0" y="10800"/>
                  </a:cubicBezTo>
                  <a:cubicBezTo>
                    <a:pt x="0" y="8799"/>
                    <a:pt x="444" y="7147"/>
                    <a:pt x="1427" y="5400"/>
                  </a:cubicBezTo>
                  <a:cubicBezTo>
                    <a:pt x="2442" y="3685"/>
                    <a:pt x="3648" y="2414"/>
                    <a:pt x="5392" y="1429"/>
                  </a:cubicBezTo>
                  <a:cubicBezTo>
                    <a:pt x="7105" y="413"/>
                    <a:pt x="8818" y="0"/>
                    <a:pt x="10816" y="0"/>
                  </a:cubicBezTo>
                  <a:cubicBezTo>
                    <a:pt x="12782" y="0"/>
                    <a:pt x="14463" y="413"/>
                    <a:pt x="16176" y="1429"/>
                  </a:cubicBezTo>
                  <a:cubicBezTo>
                    <a:pt x="17889" y="2414"/>
                    <a:pt x="19126" y="3685"/>
                    <a:pt x="20109" y="5400"/>
                  </a:cubicBezTo>
                  <a:cubicBezTo>
                    <a:pt x="21124" y="7147"/>
                    <a:pt x="21600" y="8799"/>
                    <a:pt x="21600" y="10800"/>
                  </a:cubicBezTo>
                </a:path>
              </a:pathLst>
            </a:custGeom>
            <a:solidFill>
              <a:srgbClr val="D16E83"/>
            </a:solidFill>
            <a:ln>
              <a:noFill/>
            </a:ln>
          </p:spPr>
          <p:txBody>
            <a:bodyPr spcFirstLastPara="1" wrap="square" lIns="59000" tIns="59000" rIns="59000" bIns="590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3874959" y="5808787"/>
              <a:ext cx="282629" cy="28263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816"/>
                  </a:moveTo>
                  <a:cubicBezTo>
                    <a:pt x="21600" y="12814"/>
                    <a:pt x="21156" y="14463"/>
                    <a:pt x="20141" y="16176"/>
                  </a:cubicBezTo>
                  <a:cubicBezTo>
                    <a:pt x="19158" y="17921"/>
                    <a:pt x="17952" y="19158"/>
                    <a:pt x="16208" y="20141"/>
                  </a:cubicBezTo>
                  <a:cubicBezTo>
                    <a:pt x="14463" y="21093"/>
                    <a:pt x="12782" y="21600"/>
                    <a:pt x="10784" y="21600"/>
                  </a:cubicBezTo>
                  <a:cubicBezTo>
                    <a:pt x="8786" y="21600"/>
                    <a:pt x="7137" y="21093"/>
                    <a:pt x="5424" y="20141"/>
                  </a:cubicBezTo>
                  <a:cubicBezTo>
                    <a:pt x="3711" y="19158"/>
                    <a:pt x="2474" y="17921"/>
                    <a:pt x="1459" y="16176"/>
                  </a:cubicBezTo>
                  <a:cubicBezTo>
                    <a:pt x="476" y="14463"/>
                    <a:pt x="0" y="12814"/>
                    <a:pt x="0" y="10816"/>
                  </a:cubicBezTo>
                  <a:cubicBezTo>
                    <a:pt x="0" y="8818"/>
                    <a:pt x="476" y="7137"/>
                    <a:pt x="1459" y="5392"/>
                  </a:cubicBezTo>
                  <a:cubicBezTo>
                    <a:pt x="2474" y="3648"/>
                    <a:pt x="3711" y="2442"/>
                    <a:pt x="5424" y="1459"/>
                  </a:cubicBezTo>
                  <a:cubicBezTo>
                    <a:pt x="7137" y="444"/>
                    <a:pt x="8786" y="0"/>
                    <a:pt x="10784" y="0"/>
                  </a:cubicBezTo>
                  <a:cubicBezTo>
                    <a:pt x="12782" y="0"/>
                    <a:pt x="14463" y="444"/>
                    <a:pt x="16208" y="1459"/>
                  </a:cubicBezTo>
                  <a:cubicBezTo>
                    <a:pt x="17952" y="2442"/>
                    <a:pt x="19158" y="3648"/>
                    <a:pt x="20141" y="5392"/>
                  </a:cubicBezTo>
                  <a:cubicBezTo>
                    <a:pt x="21156" y="7137"/>
                    <a:pt x="21600" y="8818"/>
                    <a:pt x="21600" y="10816"/>
                  </a:cubicBezTo>
                </a:path>
              </a:pathLst>
            </a:custGeom>
            <a:solidFill>
              <a:srgbClr val="D16E83"/>
            </a:solidFill>
            <a:ln>
              <a:noFill/>
            </a:ln>
          </p:spPr>
          <p:txBody>
            <a:bodyPr spcFirstLastPara="1" wrap="square" lIns="59000" tIns="59000" rIns="59000" bIns="590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4563394" y="5571396"/>
              <a:ext cx="280806" cy="28080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800"/>
                  </a:moveTo>
                  <a:cubicBezTo>
                    <a:pt x="21600" y="12801"/>
                    <a:pt x="21124" y="14453"/>
                    <a:pt x="20139" y="16168"/>
                  </a:cubicBezTo>
                  <a:cubicBezTo>
                    <a:pt x="19122" y="17884"/>
                    <a:pt x="17884" y="19122"/>
                    <a:pt x="16168" y="20139"/>
                  </a:cubicBezTo>
                  <a:cubicBezTo>
                    <a:pt x="14453" y="21124"/>
                    <a:pt x="12801" y="21600"/>
                    <a:pt x="10800" y="21600"/>
                  </a:cubicBezTo>
                  <a:cubicBezTo>
                    <a:pt x="8799" y="21600"/>
                    <a:pt x="7115" y="21124"/>
                    <a:pt x="5368" y="20139"/>
                  </a:cubicBezTo>
                  <a:cubicBezTo>
                    <a:pt x="3653" y="19122"/>
                    <a:pt x="2414" y="17884"/>
                    <a:pt x="1429" y="16168"/>
                  </a:cubicBezTo>
                  <a:cubicBezTo>
                    <a:pt x="413" y="14453"/>
                    <a:pt x="0" y="12801"/>
                    <a:pt x="0" y="10800"/>
                  </a:cubicBezTo>
                  <a:cubicBezTo>
                    <a:pt x="0" y="8799"/>
                    <a:pt x="413" y="7084"/>
                    <a:pt x="1429" y="5368"/>
                  </a:cubicBezTo>
                  <a:cubicBezTo>
                    <a:pt x="2414" y="3653"/>
                    <a:pt x="3653" y="2414"/>
                    <a:pt x="5368" y="1429"/>
                  </a:cubicBezTo>
                  <a:cubicBezTo>
                    <a:pt x="7115" y="413"/>
                    <a:pt x="8799" y="0"/>
                    <a:pt x="10800" y="0"/>
                  </a:cubicBezTo>
                  <a:cubicBezTo>
                    <a:pt x="12801" y="0"/>
                    <a:pt x="14453" y="413"/>
                    <a:pt x="16168" y="1429"/>
                  </a:cubicBezTo>
                  <a:cubicBezTo>
                    <a:pt x="17884" y="2414"/>
                    <a:pt x="19122" y="3653"/>
                    <a:pt x="20139" y="5368"/>
                  </a:cubicBezTo>
                  <a:cubicBezTo>
                    <a:pt x="21124" y="7084"/>
                    <a:pt x="21600" y="8799"/>
                    <a:pt x="21600" y="10800"/>
                  </a:cubicBezTo>
                </a:path>
              </a:pathLst>
            </a:custGeom>
            <a:solidFill>
              <a:srgbClr val="D16E83"/>
            </a:solidFill>
            <a:ln>
              <a:noFill/>
            </a:ln>
          </p:spPr>
          <p:txBody>
            <a:bodyPr spcFirstLastPara="1" wrap="square" lIns="59000" tIns="59000" rIns="59000" bIns="590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5125830" y="5133134"/>
              <a:ext cx="280805" cy="28080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800"/>
                  </a:moveTo>
                  <a:cubicBezTo>
                    <a:pt x="21600" y="12801"/>
                    <a:pt x="21155" y="14453"/>
                    <a:pt x="20168" y="16200"/>
                  </a:cubicBezTo>
                  <a:cubicBezTo>
                    <a:pt x="19182" y="17915"/>
                    <a:pt x="17942" y="19186"/>
                    <a:pt x="16224" y="20171"/>
                  </a:cubicBezTo>
                  <a:cubicBezTo>
                    <a:pt x="14506" y="21155"/>
                    <a:pt x="12788" y="21600"/>
                    <a:pt x="10816" y="21600"/>
                  </a:cubicBezTo>
                  <a:cubicBezTo>
                    <a:pt x="8844" y="21600"/>
                    <a:pt x="7094" y="21155"/>
                    <a:pt x="5376" y="20171"/>
                  </a:cubicBezTo>
                  <a:cubicBezTo>
                    <a:pt x="3658" y="19186"/>
                    <a:pt x="2449" y="17915"/>
                    <a:pt x="1432" y="16200"/>
                  </a:cubicBezTo>
                  <a:cubicBezTo>
                    <a:pt x="445" y="14453"/>
                    <a:pt x="0" y="12801"/>
                    <a:pt x="0" y="10800"/>
                  </a:cubicBezTo>
                  <a:cubicBezTo>
                    <a:pt x="0" y="8799"/>
                    <a:pt x="445" y="7115"/>
                    <a:pt x="1432" y="5368"/>
                  </a:cubicBezTo>
                  <a:cubicBezTo>
                    <a:pt x="2449" y="3653"/>
                    <a:pt x="3658" y="2414"/>
                    <a:pt x="5376" y="1429"/>
                  </a:cubicBezTo>
                  <a:cubicBezTo>
                    <a:pt x="7094" y="413"/>
                    <a:pt x="8812" y="0"/>
                    <a:pt x="10816" y="0"/>
                  </a:cubicBezTo>
                  <a:cubicBezTo>
                    <a:pt x="12788" y="0"/>
                    <a:pt x="14506" y="413"/>
                    <a:pt x="16224" y="1429"/>
                  </a:cubicBezTo>
                  <a:cubicBezTo>
                    <a:pt x="17942" y="2414"/>
                    <a:pt x="19182" y="3653"/>
                    <a:pt x="20168" y="5368"/>
                  </a:cubicBezTo>
                  <a:cubicBezTo>
                    <a:pt x="21155" y="7115"/>
                    <a:pt x="21600" y="8799"/>
                    <a:pt x="21600" y="10800"/>
                  </a:cubicBezTo>
                </a:path>
              </a:pathLst>
            </a:custGeom>
            <a:solidFill>
              <a:srgbClr val="D16E83"/>
            </a:solidFill>
            <a:ln>
              <a:noFill/>
            </a:ln>
          </p:spPr>
          <p:txBody>
            <a:bodyPr spcFirstLastPara="1" wrap="square" lIns="59000" tIns="59000" rIns="59000" bIns="590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5522090" y="4534177"/>
              <a:ext cx="280805" cy="28080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800"/>
                  </a:moveTo>
                  <a:cubicBezTo>
                    <a:pt x="21600" y="12801"/>
                    <a:pt x="21155" y="14516"/>
                    <a:pt x="20168" y="16232"/>
                  </a:cubicBezTo>
                  <a:cubicBezTo>
                    <a:pt x="19182" y="17947"/>
                    <a:pt x="17942" y="19186"/>
                    <a:pt x="16224" y="20171"/>
                  </a:cubicBezTo>
                  <a:cubicBezTo>
                    <a:pt x="14506" y="21187"/>
                    <a:pt x="12756" y="21600"/>
                    <a:pt x="10784" y="21600"/>
                  </a:cubicBezTo>
                  <a:cubicBezTo>
                    <a:pt x="8812" y="21600"/>
                    <a:pt x="7094" y="21187"/>
                    <a:pt x="5376" y="20171"/>
                  </a:cubicBezTo>
                  <a:cubicBezTo>
                    <a:pt x="3658" y="19186"/>
                    <a:pt x="2418" y="17947"/>
                    <a:pt x="1432" y="16232"/>
                  </a:cubicBezTo>
                  <a:cubicBezTo>
                    <a:pt x="445" y="14516"/>
                    <a:pt x="0" y="12801"/>
                    <a:pt x="0" y="10800"/>
                  </a:cubicBezTo>
                  <a:cubicBezTo>
                    <a:pt x="0" y="8799"/>
                    <a:pt x="445" y="7147"/>
                    <a:pt x="1432" y="5432"/>
                  </a:cubicBezTo>
                  <a:cubicBezTo>
                    <a:pt x="2418" y="3716"/>
                    <a:pt x="3658" y="2478"/>
                    <a:pt x="5376" y="1461"/>
                  </a:cubicBezTo>
                  <a:cubicBezTo>
                    <a:pt x="7094" y="476"/>
                    <a:pt x="8812" y="0"/>
                    <a:pt x="10784" y="0"/>
                  </a:cubicBezTo>
                  <a:cubicBezTo>
                    <a:pt x="12788" y="0"/>
                    <a:pt x="14506" y="476"/>
                    <a:pt x="16224" y="1461"/>
                  </a:cubicBezTo>
                  <a:cubicBezTo>
                    <a:pt x="17942" y="2478"/>
                    <a:pt x="19182" y="3716"/>
                    <a:pt x="20168" y="5432"/>
                  </a:cubicBezTo>
                  <a:cubicBezTo>
                    <a:pt x="21155" y="7147"/>
                    <a:pt x="21600" y="8799"/>
                    <a:pt x="21600" y="10800"/>
                  </a:cubicBezTo>
                </a:path>
              </a:pathLst>
            </a:custGeom>
            <a:solidFill>
              <a:srgbClr val="D16E83"/>
            </a:solidFill>
            <a:ln>
              <a:noFill/>
            </a:ln>
          </p:spPr>
          <p:txBody>
            <a:bodyPr spcFirstLastPara="1" wrap="square" lIns="59000" tIns="59000" rIns="59000" bIns="590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5710178" y="3823829"/>
              <a:ext cx="282630" cy="280806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800"/>
                  </a:moveTo>
                  <a:cubicBezTo>
                    <a:pt x="21600" y="12769"/>
                    <a:pt x="21124" y="14485"/>
                    <a:pt x="20109" y="16200"/>
                  </a:cubicBezTo>
                  <a:cubicBezTo>
                    <a:pt x="19126" y="17915"/>
                    <a:pt x="17889" y="19154"/>
                    <a:pt x="16176" y="20139"/>
                  </a:cubicBezTo>
                  <a:cubicBezTo>
                    <a:pt x="14463" y="21124"/>
                    <a:pt x="12782" y="21600"/>
                    <a:pt x="10816" y="21600"/>
                  </a:cubicBezTo>
                  <a:cubicBezTo>
                    <a:pt x="8818" y="21600"/>
                    <a:pt x="7105" y="21124"/>
                    <a:pt x="5392" y="20139"/>
                  </a:cubicBezTo>
                  <a:cubicBezTo>
                    <a:pt x="3679" y="19154"/>
                    <a:pt x="2442" y="17915"/>
                    <a:pt x="1427" y="16200"/>
                  </a:cubicBezTo>
                  <a:cubicBezTo>
                    <a:pt x="444" y="14485"/>
                    <a:pt x="0" y="12769"/>
                    <a:pt x="0" y="10800"/>
                  </a:cubicBezTo>
                  <a:cubicBezTo>
                    <a:pt x="0" y="8831"/>
                    <a:pt x="444" y="7084"/>
                    <a:pt x="1427" y="5368"/>
                  </a:cubicBezTo>
                  <a:cubicBezTo>
                    <a:pt x="2442" y="3653"/>
                    <a:pt x="3679" y="2414"/>
                    <a:pt x="5392" y="1429"/>
                  </a:cubicBezTo>
                  <a:cubicBezTo>
                    <a:pt x="7105" y="445"/>
                    <a:pt x="8818" y="0"/>
                    <a:pt x="10816" y="0"/>
                  </a:cubicBezTo>
                  <a:cubicBezTo>
                    <a:pt x="12782" y="0"/>
                    <a:pt x="14463" y="445"/>
                    <a:pt x="16176" y="1429"/>
                  </a:cubicBezTo>
                  <a:cubicBezTo>
                    <a:pt x="17889" y="2414"/>
                    <a:pt x="19126" y="3653"/>
                    <a:pt x="20109" y="5368"/>
                  </a:cubicBezTo>
                  <a:cubicBezTo>
                    <a:pt x="21124" y="7084"/>
                    <a:pt x="21600" y="8799"/>
                    <a:pt x="21600" y="10800"/>
                  </a:cubicBezTo>
                </a:path>
              </a:pathLst>
            </a:custGeom>
            <a:solidFill>
              <a:srgbClr val="355C7D"/>
            </a:solidFill>
            <a:ln>
              <a:noFill/>
            </a:ln>
          </p:spPr>
          <p:txBody>
            <a:bodyPr spcFirstLastPara="1" wrap="square" lIns="59000" tIns="59000" rIns="59000" bIns="590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5649917" y="3073307"/>
              <a:ext cx="280805" cy="280805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816"/>
                  </a:moveTo>
                  <a:cubicBezTo>
                    <a:pt x="21600" y="12788"/>
                    <a:pt x="21155" y="14506"/>
                    <a:pt x="20171" y="16224"/>
                  </a:cubicBezTo>
                  <a:cubicBezTo>
                    <a:pt x="19186" y="17942"/>
                    <a:pt x="17915" y="19182"/>
                    <a:pt x="16168" y="20168"/>
                  </a:cubicBezTo>
                  <a:cubicBezTo>
                    <a:pt x="14453" y="21186"/>
                    <a:pt x="12801" y="21600"/>
                    <a:pt x="10800" y="21600"/>
                  </a:cubicBezTo>
                  <a:cubicBezTo>
                    <a:pt x="8799" y="21600"/>
                    <a:pt x="7147" y="21186"/>
                    <a:pt x="5400" y="20168"/>
                  </a:cubicBezTo>
                  <a:cubicBezTo>
                    <a:pt x="3685" y="19182"/>
                    <a:pt x="2414" y="17942"/>
                    <a:pt x="1429" y="16224"/>
                  </a:cubicBezTo>
                  <a:cubicBezTo>
                    <a:pt x="413" y="14506"/>
                    <a:pt x="0" y="12788"/>
                    <a:pt x="0" y="10816"/>
                  </a:cubicBezTo>
                  <a:cubicBezTo>
                    <a:pt x="0" y="8844"/>
                    <a:pt x="413" y="7094"/>
                    <a:pt x="1429" y="5376"/>
                  </a:cubicBezTo>
                  <a:cubicBezTo>
                    <a:pt x="2414" y="3658"/>
                    <a:pt x="3685" y="2449"/>
                    <a:pt x="5400" y="1432"/>
                  </a:cubicBezTo>
                  <a:cubicBezTo>
                    <a:pt x="7147" y="445"/>
                    <a:pt x="8799" y="0"/>
                    <a:pt x="10800" y="0"/>
                  </a:cubicBezTo>
                  <a:cubicBezTo>
                    <a:pt x="12801" y="0"/>
                    <a:pt x="14453" y="445"/>
                    <a:pt x="16168" y="1432"/>
                  </a:cubicBezTo>
                  <a:cubicBezTo>
                    <a:pt x="17915" y="2449"/>
                    <a:pt x="19186" y="3658"/>
                    <a:pt x="20171" y="5376"/>
                  </a:cubicBezTo>
                  <a:cubicBezTo>
                    <a:pt x="21155" y="7094"/>
                    <a:pt x="21600" y="8812"/>
                    <a:pt x="21600" y="10816"/>
                  </a:cubicBezTo>
                </a:path>
              </a:pathLst>
            </a:custGeom>
            <a:solidFill>
              <a:srgbClr val="355C7D"/>
            </a:solidFill>
            <a:ln>
              <a:noFill/>
            </a:ln>
          </p:spPr>
          <p:txBody>
            <a:bodyPr spcFirstLastPara="1" wrap="square" lIns="59000" tIns="59000" rIns="59000" bIns="590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5355917" y="2412262"/>
              <a:ext cx="282629" cy="28263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816"/>
                  </a:moveTo>
                  <a:cubicBezTo>
                    <a:pt x="21600" y="12782"/>
                    <a:pt x="21124" y="14463"/>
                    <a:pt x="20109" y="16176"/>
                  </a:cubicBezTo>
                  <a:cubicBezTo>
                    <a:pt x="19126" y="17889"/>
                    <a:pt x="17889" y="19126"/>
                    <a:pt x="16176" y="20109"/>
                  </a:cubicBezTo>
                  <a:cubicBezTo>
                    <a:pt x="14463" y="21124"/>
                    <a:pt x="12782" y="21600"/>
                    <a:pt x="10816" y="21600"/>
                  </a:cubicBezTo>
                  <a:cubicBezTo>
                    <a:pt x="8818" y="21600"/>
                    <a:pt x="7105" y="21124"/>
                    <a:pt x="5392" y="20109"/>
                  </a:cubicBezTo>
                  <a:cubicBezTo>
                    <a:pt x="3679" y="19126"/>
                    <a:pt x="2442" y="17889"/>
                    <a:pt x="1427" y="16176"/>
                  </a:cubicBezTo>
                  <a:cubicBezTo>
                    <a:pt x="444" y="14463"/>
                    <a:pt x="0" y="12782"/>
                    <a:pt x="0" y="10816"/>
                  </a:cubicBezTo>
                  <a:cubicBezTo>
                    <a:pt x="0" y="8818"/>
                    <a:pt x="444" y="7105"/>
                    <a:pt x="1427" y="5392"/>
                  </a:cubicBezTo>
                  <a:cubicBezTo>
                    <a:pt x="2442" y="3648"/>
                    <a:pt x="3679" y="2442"/>
                    <a:pt x="5392" y="1459"/>
                  </a:cubicBezTo>
                  <a:cubicBezTo>
                    <a:pt x="7105" y="444"/>
                    <a:pt x="8818" y="0"/>
                    <a:pt x="10816" y="0"/>
                  </a:cubicBezTo>
                  <a:cubicBezTo>
                    <a:pt x="12751" y="0"/>
                    <a:pt x="14463" y="444"/>
                    <a:pt x="16176" y="1459"/>
                  </a:cubicBezTo>
                  <a:cubicBezTo>
                    <a:pt x="17889" y="2442"/>
                    <a:pt x="19126" y="3648"/>
                    <a:pt x="20109" y="5392"/>
                  </a:cubicBezTo>
                  <a:cubicBezTo>
                    <a:pt x="21124" y="7105"/>
                    <a:pt x="21600" y="8818"/>
                    <a:pt x="21600" y="10816"/>
                  </a:cubicBezTo>
                </a:path>
              </a:pathLst>
            </a:custGeom>
            <a:solidFill>
              <a:srgbClr val="355C7D"/>
            </a:solidFill>
            <a:ln>
              <a:noFill/>
            </a:ln>
          </p:spPr>
          <p:txBody>
            <a:bodyPr spcFirstLastPara="1" wrap="square" lIns="59000" tIns="59000" rIns="59000" bIns="590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4875655" y="1884523"/>
              <a:ext cx="282630" cy="28263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816"/>
                  </a:moveTo>
                  <a:cubicBezTo>
                    <a:pt x="21600" y="12782"/>
                    <a:pt x="21156" y="14463"/>
                    <a:pt x="20173" y="16176"/>
                  </a:cubicBezTo>
                  <a:cubicBezTo>
                    <a:pt x="19189" y="17889"/>
                    <a:pt x="17921" y="19126"/>
                    <a:pt x="16176" y="20109"/>
                  </a:cubicBezTo>
                  <a:cubicBezTo>
                    <a:pt x="14463" y="21124"/>
                    <a:pt x="12782" y="21600"/>
                    <a:pt x="10816" y="21600"/>
                  </a:cubicBezTo>
                  <a:cubicBezTo>
                    <a:pt x="8818" y="21600"/>
                    <a:pt x="7137" y="21124"/>
                    <a:pt x="5392" y="20109"/>
                  </a:cubicBezTo>
                  <a:cubicBezTo>
                    <a:pt x="3648" y="19126"/>
                    <a:pt x="2442" y="17889"/>
                    <a:pt x="1459" y="16176"/>
                  </a:cubicBezTo>
                  <a:cubicBezTo>
                    <a:pt x="444" y="14463"/>
                    <a:pt x="0" y="12782"/>
                    <a:pt x="0" y="10816"/>
                  </a:cubicBezTo>
                  <a:cubicBezTo>
                    <a:pt x="0" y="8818"/>
                    <a:pt x="444" y="7105"/>
                    <a:pt x="1459" y="5392"/>
                  </a:cubicBezTo>
                  <a:cubicBezTo>
                    <a:pt x="2442" y="3679"/>
                    <a:pt x="3648" y="2442"/>
                    <a:pt x="5392" y="1427"/>
                  </a:cubicBezTo>
                  <a:cubicBezTo>
                    <a:pt x="7137" y="444"/>
                    <a:pt x="8818" y="0"/>
                    <a:pt x="10816" y="0"/>
                  </a:cubicBezTo>
                  <a:cubicBezTo>
                    <a:pt x="12782" y="0"/>
                    <a:pt x="14463" y="444"/>
                    <a:pt x="16176" y="1427"/>
                  </a:cubicBezTo>
                  <a:cubicBezTo>
                    <a:pt x="17921" y="2442"/>
                    <a:pt x="19189" y="3679"/>
                    <a:pt x="20173" y="5392"/>
                  </a:cubicBezTo>
                  <a:cubicBezTo>
                    <a:pt x="21156" y="7105"/>
                    <a:pt x="21600" y="8818"/>
                    <a:pt x="21600" y="10816"/>
                  </a:cubicBezTo>
                </a:path>
              </a:pathLst>
            </a:custGeom>
            <a:solidFill>
              <a:srgbClr val="355C7D"/>
            </a:solidFill>
            <a:ln>
              <a:noFill/>
            </a:ln>
          </p:spPr>
          <p:txBody>
            <a:bodyPr spcFirstLastPara="1" wrap="square" lIns="59000" tIns="59000" rIns="59000" bIns="590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4245655" y="1537566"/>
              <a:ext cx="280806" cy="28263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784"/>
                  </a:moveTo>
                  <a:cubicBezTo>
                    <a:pt x="21600" y="12782"/>
                    <a:pt x="21155" y="14463"/>
                    <a:pt x="20171" y="16176"/>
                  </a:cubicBezTo>
                  <a:cubicBezTo>
                    <a:pt x="19186" y="17889"/>
                    <a:pt x="17947" y="19126"/>
                    <a:pt x="16232" y="20109"/>
                  </a:cubicBezTo>
                  <a:cubicBezTo>
                    <a:pt x="14485" y="21093"/>
                    <a:pt x="12801" y="21600"/>
                    <a:pt x="10800" y="21600"/>
                  </a:cubicBezTo>
                  <a:cubicBezTo>
                    <a:pt x="8799" y="21600"/>
                    <a:pt x="7115" y="21093"/>
                    <a:pt x="5400" y="20109"/>
                  </a:cubicBezTo>
                  <a:cubicBezTo>
                    <a:pt x="3685" y="19126"/>
                    <a:pt x="2446" y="17889"/>
                    <a:pt x="1461" y="16176"/>
                  </a:cubicBezTo>
                  <a:cubicBezTo>
                    <a:pt x="476" y="14463"/>
                    <a:pt x="0" y="12782"/>
                    <a:pt x="0" y="10784"/>
                  </a:cubicBezTo>
                  <a:cubicBezTo>
                    <a:pt x="0" y="8818"/>
                    <a:pt x="476" y="7105"/>
                    <a:pt x="1461" y="5392"/>
                  </a:cubicBezTo>
                  <a:cubicBezTo>
                    <a:pt x="2446" y="3648"/>
                    <a:pt x="3685" y="2442"/>
                    <a:pt x="5400" y="1427"/>
                  </a:cubicBezTo>
                  <a:cubicBezTo>
                    <a:pt x="7115" y="444"/>
                    <a:pt x="8799" y="0"/>
                    <a:pt x="10800" y="0"/>
                  </a:cubicBezTo>
                  <a:cubicBezTo>
                    <a:pt x="12801" y="0"/>
                    <a:pt x="14485" y="444"/>
                    <a:pt x="16232" y="1427"/>
                  </a:cubicBezTo>
                  <a:cubicBezTo>
                    <a:pt x="17947" y="2442"/>
                    <a:pt x="19186" y="3648"/>
                    <a:pt x="20171" y="5392"/>
                  </a:cubicBezTo>
                  <a:cubicBezTo>
                    <a:pt x="21155" y="7105"/>
                    <a:pt x="21600" y="8818"/>
                    <a:pt x="21600" y="10784"/>
                  </a:cubicBezTo>
                </a:path>
              </a:pathLst>
            </a:custGeom>
            <a:solidFill>
              <a:srgbClr val="355C7D"/>
            </a:solidFill>
            <a:ln>
              <a:noFill/>
            </a:ln>
          </p:spPr>
          <p:txBody>
            <a:bodyPr spcFirstLastPara="1" wrap="square" lIns="59000" tIns="59000" rIns="59000" bIns="590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3511567" y="1409740"/>
              <a:ext cx="280806" cy="282629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784"/>
                  </a:moveTo>
                  <a:cubicBezTo>
                    <a:pt x="21600" y="12782"/>
                    <a:pt x="21155" y="14495"/>
                    <a:pt x="20171" y="16208"/>
                  </a:cubicBezTo>
                  <a:cubicBezTo>
                    <a:pt x="19186" y="17921"/>
                    <a:pt x="17947" y="19158"/>
                    <a:pt x="16232" y="20173"/>
                  </a:cubicBezTo>
                  <a:cubicBezTo>
                    <a:pt x="14485" y="21156"/>
                    <a:pt x="12801" y="21600"/>
                    <a:pt x="10800" y="21600"/>
                  </a:cubicBezTo>
                  <a:cubicBezTo>
                    <a:pt x="8799" y="21600"/>
                    <a:pt x="7147" y="21156"/>
                    <a:pt x="5400" y="20173"/>
                  </a:cubicBezTo>
                  <a:cubicBezTo>
                    <a:pt x="3685" y="19158"/>
                    <a:pt x="2446" y="17921"/>
                    <a:pt x="1461" y="16208"/>
                  </a:cubicBezTo>
                  <a:cubicBezTo>
                    <a:pt x="476" y="14495"/>
                    <a:pt x="0" y="12782"/>
                    <a:pt x="0" y="10784"/>
                  </a:cubicBezTo>
                  <a:cubicBezTo>
                    <a:pt x="0" y="8818"/>
                    <a:pt x="476" y="7137"/>
                    <a:pt x="1461" y="5424"/>
                  </a:cubicBezTo>
                  <a:cubicBezTo>
                    <a:pt x="2446" y="3711"/>
                    <a:pt x="3685" y="2474"/>
                    <a:pt x="5400" y="1491"/>
                  </a:cubicBezTo>
                  <a:cubicBezTo>
                    <a:pt x="7147" y="476"/>
                    <a:pt x="8799" y="0"/>
                    <a:pt x="10800" y="0"/>
                  </a:cubicBezTo>
                  <a:cubicBezTo>
                    <a:pt x="12801" y="0"/>
                    <a:pt x="14485" y="476"/>
                    <a:pt x="16232" y="1491"/>
                  </a:cubicBezTo>
                  <a:cubicBezTo>
                    <a:pt x="17947" y="2474"/>
                    <a:pt x="19186" y="3711"/>
                    <a:pt x="20171" y="5424"/>
                  </a:cubicBezTo>
                  <a:cubicBezTo>
                    <a:pt x="21155" y="7137"/>
                    <a:pt x="21600" y="8818"/>
                    <a:pt x="21600" y="10784"/>
                  </a:cubicBezTo>
                </a:path>
              </a:pathLst>
            </a:custGeom>
            <a:solidFill>
              <a:srgbClr val="355C7D"/>
            </a:solidFill>
            <a:ln>
              <a:noFill/>
            </a:ln>
          </p:spPr>
          <p:txBody>
            <a:bodyPr spcFirstLastPara="1" wrap="square" lIns="59000" tIns="59000" rIns="59000" bIns="590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1435305" y="3235179"/>
              <a:ext cx="4294547" cy="714237"/>
            </a:xfrm>
            <a:custGeom>
              <a:avLst/>
              <a:gdLst/>
              <a:ahLst/>
              <a:cxnLst/>
              <a:rect l="0" t="0" r="0" b="0"/>
              <a:pathLst>
                <a:path w="21600" h="9792" extrusionOk="0">
                  <a:moveTo>
                    <a:pt x="21600" y="9065"/>
                  </a:moveTo>
                  <a:cubicBezTo>
                    <a:pt x="21600" y="9065"/>
                    <a:pt x="12513" y="-11808"/>
                    <a:pt x="0" y="9792"/>
                  </a:cubicBezTo>
                </a:path>
              </a:pathLst>
            </a:custGeom>
            <a:noFill/>
            <a:ln w="12700" cap="flat" cmpd="sng">
              <a:solidFill>
                <a:srgbClr val="F8AD9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9000" tIns="59000" rIns="59000" bIns="590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359" name="Shape 359"/>
          <p:cNvSpPr txBox="1"/>
          <p:nvPr/>
        </p:nvSpPr>
        <p:spPr>
          <a:xfrm>
            <a:off x="4383387" y="2445503"/>
            <a:ext cx="2087567" cy="65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675" tIns="17675" rIns="17675" bIns="17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ess Start 2P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DEMO</a:t>
            </a:r>
            <a:endParaRPr sz="40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7394592" y="5213912"/>
            <a:ext cx="1314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675" tIns="17675" rIns="17675" bIns="17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@dsnprotocol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1666115" y="518842"/>
            <a:ext cx="52968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675" tIns="17675" rIns="17675" bIns="17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50"/>
              </a:buClr>
              <a:buSzPts val="3100"/>
              <a:buFont typeface="Press Start 2P"/>
              <a:buNone/>
            </a:pPr>
            <a:r>
              <a:rPr lang="en-US" sz="3100" b="0" i="0" u="none" strike="noStrike" cap="none">
                <a:solidFill>
                  <a:srgbClr val="00235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WHAT’S NEXT?</a:t>
            </a:r>
            <a:endParaRPr sz="3100" b="0" i="0" u="none" strike="noStrike" cap="none">
              <a:solidFill>
                <a:srgbClr val="00235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292300" y="1031550"/>
            <a:ext cx="8473500" cy="4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675" tIns="59675" rIns="59675" bIns="59675" anchor="t" anchorCtr="0">
            <a:noAutofit/>
          </a:bodyPr>
          <a:lstStyle/>
          <a:p>
            <a:pPr marL="559699" marR="0" lvl="0" indent="-48507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Implement ICE / TURN server functionality for bDSNP</a:t>
            </a:r>
            <a:endParaRPr/>
          </a:p>
          <a:p>
            <a:pPr marL="559699" marR="0" lvl="0" indent="-48507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Integrate DSNP as service on Cosmos that interacts with the Cosmos Hub</a:t>
            </a:r>
            <a:endParaRPr/>
          </a:p>
          <a:p>
            <a:pPr marL="559699" marR="0" lvl="0" indent="-48507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Bitcoin Core implementation of DSNP</a:t>
            </a:r>
            <a:endParaRPr/>
          </a:p>
          <a:p>
            <a:pPr marL="559699" marR="0" lvl="0" indent="-48507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Off-chain reward payments with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Lightning</a:t>
            </a:r>
            <a:endParaRPr/>
          </a:p>
          <a:p>
            <a:pPr marL="559699" marR="0" lvl="0" indent="-48507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DSNP on Ethereum as a TCR (Token Curated Registry)</a:t>
            </a:r>
            <a:endParaRPr/>
          </a:p>
          <a:p>
            <a:pPr marL="559699" marR="0" lvl="0" indent="-48507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R&amp;D on implementing DSNP in an Ethereum Plasma Chain</a:t>
            </a:r>
            <a:endParaRPr/>
          </a:p>
          <a:p>
            <a:pPr marL="559699" marR="0" lvl="0" indent="-48507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DSNP will power peer discovery and session negotiation in browser based blockchain applications</a:t>
            </a:r>
            <a:endParaRPr/>
          </a:p>
          <a:p>
            <a:pPr marL="559699" marR="0" lvl="0" indent="-48507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Collect / pay to call</a:t>
            </a:r>
            <a:endParaRPr/>
          </a:p>
        </p:txBody>
      </p:sp>
      <p:grpSp>
        <p:nvGrpSpPr>
          <p:cNvPr id="367" name="Shape 367"/>
          <p:cNvGrpSpPr/>
          <p:nvPr/>
        </p:nvGrpSpPr>
        <p:grpSpPr>
          <a:xfrm>
            <a:off x="7076381" y="5145420"/>
            <a:ext cx="1937611" cy="481745"/>
            <a:chOff x="6923981" y="5145420"/>
            <a:chExt cx="1937611" cy="481745"/>
          </a:xfrm>
        </p:grpSpPr>
        <p:sp>
          <p:nvSpPr>
            <p:cNvPr id="368" name="Shape 368"/>
            <p:cNvSpPr txBox="1"/>
            <p:nvPr/>
          </p:nvSpPr>
          <p:spPr>
            <a:xfrm>
              <a:off x="7546992" y="5213912"/>
              <a:ext cx="1314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675" tIns="17675" rIns="17675" bIns="17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Roboto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@dsnprotocol</a:t>
              </a:r>
              <a:endPara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69" name="Shape 369"/>
            <p:cNvGrpSpPr/>
            <p:nvPr/>
          </p:nvGrpSpPr>
          <p:grpSpPr>
            <a:xfrm>
              <a:off x="6923981" y="5145420"/>
              <a:ext cx="579748" cy="481745"/>
              <a:chOff x="1294696" y="1409740"/>
              <a:chExt cx="4698118" cy="4681683"/>
            </a:xfrm>
          </p:grpSpPr>
          <p:sp>
            <p:nvSpPr>
              <p:cNvPr id="370" name="Shape 370"/>
              <p:cNvSpPr/>
              <p:nvPr/>
            </p:nvSpPr>
            <p:spPr>
              <a:xfrm>
                <a:off x="3648242" y="1583218"/>
                <a:ext cx="361452" cy="4367574"/>
              </a:xfrm>
              <a:custGeom>
                <a:avLst/>
                <a:gdLst/>
                <a:ahLst/>
                <a:cxnLst/>
                <a:rect l="0" t="0" r="0" b="0"/>
                <a:pathLst>
                  <a:path w="16847" h="21600" extrusionOk="0">
                    <a:moveTo>
                      <a:pt x="584" y="0"/>
                    </a:moveTo>
                    <a:cubicBezTo>
                      <a:pt x="584" y="0"/>
                      <a:pt x="-4753" y="16939"/>
                      <a:pt x="16847" y="21600"/>
                    </a:cubicBezTo>
                  </a:path>
                </a:pathLst>
              </a:custGeom>
              <a:noFill/>
              <a:ln w="12700" cap="flat" cmpd="sng">
                <a:solidFill>
                  <a:srgbClr val="D16E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71" name="Shape 371"/>
              <p:cNvSpPr/>
              <p:nvPr/>
            </p:nvSpPr>
            <p:spPr>
              <a:xfrm>
                <a:off x="3230350" y="1561305"/>
                <a:ext cx="430811" cy="4395006"/>
              </a:xfrm>
              <a:custGeom>
                <a:avLst/>
                <a:gdLst/>
                <a:ahLst/>
                <a:cxnLst/>
                <a:rect l="0" t="0" r="0" b="0"/>
                <a:pathLst>
                  <a:path w="17229" h="21600" extrusionOk="0">
                    <a:moveTo>
                      <a:pt x="16767" y="0"/>
                    </a:moveTo>
                    <a:cubicBezTo>
                      <a:pt x="16767" y="0"/>
                      <a:pt x="21600" y="17339"/>
                      <a:pt x="0" y="21600"/>
                    </a:cubicBezTo>
                  </a:path>
                </a:pathLst>
              </a:custGeom>
              <a:noFill/>
              <a:ln w="12700" cap="flat" cmpd="sng">
                <a:solidFill>
                  <a:srgbClr val="D16E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72" name="Shape 372"/>
              <p:cNvSpPr/>
              <p:nvPr/>
            </p:nvSpPr>
            <p:spPr>
              <a:xfrm>
                <a:off x="3666785" y="1654436"/>
                <a:ext cx="1604718" cy="3631662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21600"/>
                    </a:moveTo>
                    <a:cubicBezTo>
                      <a:pt x="21600" y="21600"/>
                      <a:pt x="0" y="13135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rgbClr val="355C7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73" name="Shape 373"/>
              <p:cNvSpPr/>
              <p:nvPr/>
            </p:nvSpPr>
            <p:spPr>
              <a:xfrm>
                <a:off x="1603305" y="1544870"/>
                <a:ext cx="2050272" cy="3145932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0" y="21600"/>
                    </a:moveTo>
                    <a:cubicBezTo>
                      <a:pt x="0" y="21600"/>
                      <a:pt x="21600" y="16656"/>
                      <a:pt x="21600" y="0"/>
                    </a:cubicBezTo>
                  </a:path>
                </a:pathLst>
              </a:custGeom>
              <a:noFill/>
              <a:ln w="12700" cap="flat" cmpd="sng">
                <a:solidFill>
                  <a:srgbClr val="355C7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74" name="Shape 374"/>
              <p:cNvSpPr/>
              <p:nvPr/>
            </p:nvSpPr>
            <p:spPr>
              <a:xfrm>
                <a:off x="2280784" y="1754871"/>
                <a:ext cx="2084994" cy="467515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12133" extrusionOk="0">
                    <a:moveTo>
                      <a:pt x="21600" y="0"/>
                    </a:moveTo>
                    <a:cubicBezTo>
                      <a:pt x="21600" y="0"/>
                      <a:pt x="12753" y="21600"/>
                      <a:pt x="0" y="7161"/>
                    </a:cubicBezTo>
                  </a:path>
                </a:pathLst>
              </a:custGeom>
              <a:noFill/>
              <a:ln w="127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75" name="Shape 375"/>
              <p:cNvSpPr/>
              <p:nvPr/>
            </p:nvSpPr>
            <p:spPr>
              <a:xfrm>
                <a:off x="4606399" y="2041567"/>
                <a:ext cx="993786" cy="2647404"/>
              </a:xfrm>
              <a:custGeom>
                <a:avLst/>
                <a:gdLst/>
                <a:ahLst/>
                <a:cxnLst/>
                <a:rect l="0" t="0" r="0" b="0"/>
                <a:pathLst>
                  <a:path w="11781" h="21600" extrusionOk="0">
                    <a:moveTo>
                      <a:pt x="4890" y="0"/>
                    </a:moveTo>
                    <a:cubicBezTo>
                      <a:pt x="4890" y="0"/>
                      <a:pt x="-9819" y="12965"/>
                      <a:pt x="11781" y="21600"/>
                    </a:cubicBezTo>
                  </a:path>
                </a:pathLst>
              </a:custGeom>
              <a:noFill/>
              <a:ln w="12700" cap="flat" cmpd="sng">
                <a:solidFill>
                  <a:srgbClr val="355C7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76" name="Shape 376"/>
              <p:cNvSpPr/>
              <p:nvPr/>
            </p:nvSpPr>
            <p:spPr>
              <a:xfrm>
                <a:off x="1512001" y="2576611"/>
                <a:ext cx="3978612" cy="90814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13104" extrusionOk="0">
                    <a:moveTo>
                      <a:pt x="21600" y="0"/>
                    </a:moveTo>
                    <a:cubicBezTo>
                      <a:pt x="21600" y="0"/>
                      <a:pt x="12494" y="21600"/>
                      <a:pt x="0" y="9336"/>
                    </a:cubicBezTo>
                  </a:path>
                </a:pathLst>
              </a:custGeom>
              <a:noFill/>
              <a:ln w="127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77" name="Shape 377"/>
              <p:cNvSpPr/>
              <p:nvPr/>
            </p:nvSpPr>
            <p:spPr>
              <a:xfrm>
                <a:off x="2572958" y="2543741"/>
                <a:ext cx="2892132" cy="3145932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12711" y="16435"/>
                      <a:pt x="0" y="21600"/>
                    </a:cubicBezTo>
                  </a:path>
                </a:pathLst>
              </a:custGeom>
              <a:noFill/>
              <a:ln w="12700" cap="flat" cmpd="sng">
                <a:solidFill>
                  <a:srgbClr val="F8AD9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78" name="Shape 378"/>
              <p:cNvSpPr/>
              <p:nvPr/>
            </p:nvSpPr>
            <p:spPr>
              <a:xfrm>
                <a:off x="1999566" y="3947846"/>
                <a:ext cx="3847176" cy="1332794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17253" extrusionOk="0">
                    <a:moveTo>
                      <a:pt x="21600" y="455"/>
                    </a:moveTo>
                    <a:cubicBezTo>
                      <a:pt x="21600" y="455"/>
                      <a:pt x="9605" y="-4347"/>
                      <a:pt x="0" y="17253"/>
                    </a:cubicBezTo>
                  </a:path>
                </a:pathLst>
              </a:custGeom>
              <a:noFill/>
              <a:ln w="12700" cap="flat" cmpd="sng">
                <a:solidFill>
                  <a:srgbClr val="F8AD9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79" name="Shape 379"/>
              <p:cNvSpPr/>
              <p:nvPr/>
            </p:nvSpPr>
            <p:spPr>
              <a:xfrm>
                <a:off x="1789566" y="2543741"/>
                <a:ext cx="1282571" cy="3175146"/>
              </a:xfrm>
              <a:custGeom>
                <a:avLst/>
                <a:gdLst/>
                <a:ahLst/>
                <a:cxnLst/>
                <a:rect l="0" t="0" r="0" b="0"/>
                <a:pathLst>
                  <a:path w="12217" h="21600" extrusionOk="0">
                    <a:moveTo>
                      <a:pt x="7981" y="21600"/>
                    </a:moveTo>
                    <a:cubicBezTo>
                      <a:pt x="7981" y="21600"/>
                      <a:pt x="21600" y="7120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80" name="Shape 380"/>
              <p:cNvSpPr/>
              <p:nvPr/>
            </p:nvSpPr>
            <p:spPr>
              <a:xfrm>
                <a:off x="2868657" y="1687305"/>
                <a:ext cx="1822136" cy="3954906"/>
              </a:xfrm>
              <a:custGeom>
                <a:avLst/>
                <a:gdLst/>
                <a:ahLst/>
                <a:cxnLst/>
                <a:rect l="0" t="0" r="0" b="0"/>
                <a:pathLst>
                  <a:path w="17177" h="21600" extrusionOk="0">
                    <a:moveTo>
                      <a:pt x="477" y="0"/>
                    </a:moveTo>
                    <a:cubicBezTo>
                      <a:pt x="477" y="0"/>
                      <a:pt x="-4423" y="10250"/>
                      <a:pt x="17177" y="21600"/>
                    </a:cubicBezTo>
                  </a:path>
                </a:pathLst>
              </a:custGeom>
              <a:noFill/>
              <a:ln w="12700" cap="flat" cmpd="sng">
                <a:solidFill>
                  <a:srgbClr val="F67A8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81" name="Shape 381"/>
              <p:cNvSpPr/>
              <p:nvPr/>
            </p:nvSpPr>
            <p:spPr>
              <a:xfrm>
                <a:off x="4305139" y="1680001"/>
                <a:ext cx="1455750" cy="1546290"/>
              </a:xfrm>
              <a:custGeom>
                <a:avLst/>
                <a:gdLst/>
                <a:ahLst/>
                <a:cxnLst/>
                <a:rect l="0" t="0" r="0" b="0"/>
                <a:pathLst>
                  <a:path w="16111" h="21600" extrusionOk="0">
                    <a:moveTo>
                      <a:pt x="874" y="0"/>
                    </a:moveTo>
                    <a:cubicBezTo>
                      <a:pt x="874" y="0"/>
                      <a:pt x="-5489" y="17635"/>
                      <a:pt x="16111" y="21600"/>
                    </a:cubicBezTo>
                  </a:path>
                </a:pathLst>
              </a:custGeom>
              <a:noFill/>
              <a:ln w="12700" cap="flat" cmpd="sng">
                <a:solidFill>
                  <a:srgbClr val="355C7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82" name="Shape 382"/>
              <p:cNvSpPr/>
              <p:nvPr/>
            </p:nvSpPr>
            <p:spPr>
              <a:xfrm>
                <a:off x="3511567" y="1409740"/>
                <a:ext cx="280800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55" y="14495"/>
                      <a:pt x="20171" y="16208"/>
                    </a:cubicBezTo>
                    <a:cubicBezTo>
                      <a:pt x="19186" y="17921"/>
                      <a:pt x="17947" y="19158"/>
                      <a:pt x="16232" y="20173"/>
                    </a:cubicBezTo>
                    <a:cubicBezTo>
                      <a:pt x="14485" y="21156"/>
                      <a:pt x="12801" y="21600"/>
                      <a:pt x="10800" y="21600"/>
                    </a:cubicBezTo>
                    <a:cubicBezTo>
                      <a:pt x="8799" y="21600"/>
                      <a:pt x="7147" y="21156"/>
                      <a:pt x="5400" y="20173"/>
                    </a:cubicBezTo>
                    <a:cubicBezTo>
                      <a:pt x="3685" y="19158"/>
                      <a:pt x="2446" y="17921"/>
                      <a:pt x="1461" y="16208"/>
                    </a:cubicBezTo>
                    <a:cubicBezTo>
                      <a:pt x="476" y="14495"/>
                      <a:pt x="0" y="12782"/>
                      <a:pt x="0" y="10784"/>
                    </a:cubicBezTo>
                    <a:cubicBezTo>
                      <a:pt x="0" y="8818"/>
                      <a:pt x="476" y="7137"/>
                      <a:pt x="1461" y="5424"/>
                    </a:cubicBezTo>
                    <a:cubicBezTo>
                      <a:pt x="2446" y="3711"/>
                      <a:pt x="3685" y="2474"/>
                      <a:pt x="5400" y="1491"/>
                    </a:cubicBezTo>
                    <a:cubicBezTo>
                      <a:pt x="7147" y="476"/>
                      <a:pt x="8799" y="0"/>
                      <a:pt x="10800" y="0"/>
                    </a:cubicBezTo>
                    <a:cubicBezTo>
                      <a:pt x="12801" y="0"/>
                      <a:pt x="14485" y="476"/>
                      <a:pt x="16232" y="1491"/>
                    </a:cubicBezTo>
                    <a:cubicBezTo>
                      <a:pt x="17947" y="2474"/>
                      <a:pt x="19186" y="3711"/>
                      <a:pt x="20171" y="5424"/>
                    </a:cubicBezTo>
                    <a:cubicBezTo>
                      <a:pt x="21155" y="7137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F15A2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83" name="Shape 383"/>
              <p:cNvSpPr/>
              <p:nvPr/>
            </p:nvSpPr>
            <p:spPr>
              <a:xfrm>
                <a:off x="2779306" y="1535740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782"/>
                      <a:pt x="21156" y="14463"/>
                      <a:pt x="20173" y="16176"/>
                    </a:cubicBezTo>
                    <a:cubicBezTo>
                      <a:pt x="19189" y="17921"/>
                      <a:pt x="17921" y="19158"/>
                      <a:pt x="16176" y="20173"/>
                    </a:cubicBezTo>
                    <a:cubicBezTo>
                      <a:pt x="14463" y="21156"/>
                      <a:pt x="12814" y="21600"/>
                      <a:pt x="10816" y="21600"/>
                    </a:cubicBezTo>
                    <a:cubicBezTo>
                      <a:pt x="8818" y="21600"/>
                      <a:pt x="7137" y="21156"/>
                      <a:pt x="5392" y="20173"/>
                    </a:cubicBezTo>
                    <a:cubicBezTo>
                      <a:pt x="3648" y="19158"/>
                      <a:pt x="2442" y="17921"/>
                      <a:pt x="1459" y="16176"/>
                    </a:cubicBezTo>
                    <a:cubicBezTo>
                      <a:pt x="444" y="14463"/>
                      <a:pt x="0" y="12782"/>
                      <a:pt x="0" y="10816"/>
                    </a:cubicBezTo>
                    <a:cubicBezTo>
                      <a:pt x="0" y="8818"/>
                      <a:pt x="444" y="7168"/>
                      <a:pt x="1459" y="5424"/>
                    </a:cubicBezTo>
                    <a:cubicBezTo>
                      <a:pt x="2442" y="3679"/>
                      <a:pt x="3648" y="2442"/>
                      <a:pt x="5392" y="1459"/>
                    </a:cubicBezTo>
                    <a:cubicBezTo>
                      <a:pt x="7137" y="444"/>
                      <a:pt x="8818" y="0"/>
                      <a:pt x="10816" y="0"/>
                    </a:cubicBezTo>
                    <a:cubicBezTo>
                      <a:pt x="12814" y="0"/>
                      <a:pt x="14463" y="444"/>
                      <a:pt x="16176" y="1459"/>
                    </a:cubicBezTo>
                    <a:cubicBezTo>
                      <a:pt x="17921" y="2442"/>
                      <a:pt x="19189" y="3679"/>
                      <a:pt x="20173" y="5424"/>
                    </a:cubicBezTo>
                    <a:cubicBezTo>
                      <a:pt x="21156" y="7168"/>
                      <a:pt x="21600" y="8818"/>
                      <a:pt x="21600" y="10816"/>
                    </a:cubicBezTo>
                  </a:path>
                </a:pathLst>
              </a:custGeom>
              <a:solidFill>
                <a:srgbClr val="F67A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84" name="Shape 384"/>
              <p:cNvSpPr/>
              <p:nvPr/>
            </p:nvSpPr>
            <p:spPr>
              <a:xfrm>
                <a:off x="2145653" y="1882697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24" y="14453"/>
                      <a:pt x="20139" y="16200"/>
                    </a:cubicBezTo>
                    <a:cubicBezTo>
                      <a:pt x="19122" y="17915"/>
                      <a:pt x="17884" y="19186"/>
                      <a:pt x="16168" y="20171"/>
                    </a:cubicBezTo>
                    <a:cubicBezTo>
                      <a:pt x="14453" y="21155"/>
                      <a:pt x="12801" y="21600"/>
                      <a:pt x="10800" y="21600"/>
                    </a:cubicBezTo>
                    <a:cubicBezTo>
                      <a:pt x="8799" y="21600"/>
                      <a:pt x="7084" y="21155"/>
                      <a:pt x="5368" y="20171"/>
                    </a:cubicBezTo>
                    <a:cubicBezTo>
                      <a:pt x="3653" y="19186"/>
                      <a:pt x="2414" y="17915"/>
                      <a:pt x="1429" y="16200"/>
                    </a:cubicBezTo>
                    <a:cubicBezTo>
                      <a:pt x="413" y="14453"/>
                      <a:pt x="0" y="12801"/>
                      <a:pt x="0" y="10800"/>
                    </a:cubicBezTo>
                    <a:cubicBezTo>
                      <a:pt x="0" y="8799"/>
                      <a:pt x="413" y="7147"/>
                      <a:pt x="1429" y="5400"/>
                    </a:cubicBezTo>
                    <a:cubicBezTo>
                      <a:pt x="2414" y="3685"/>
                      <a:pt x="3653" y="2414"/>
                      <a:pt x="5368" y="1429"/>
                    </a:cubicBezTo>
                    <a:cubicBezTo>
                      <a:pt x="7084" y="413"/>
                      <a:pt x="8799" y="0"/>
                      <a:pt x="10800" y="0"/>
                    </a:cubicBezTo>
                    <a:cubicBezTo>
                      <a:pt x="12801" y="0"/>
                      <a:pt x="14453" y="413"/>
                      <a:pt x="16168" y="1429"/>
                    </a:cubicBezTo>
                    <a:cubicBezTo>
                      <a:pt x="17884" y="2414"/>
                      <a:pt x="19122" y="3685"/>
                      <a:pt x="20139" y="5400"/>
                    </a:cubicBezTo>
                    <a:cubicBezTo>
                      <a:pt x="21124" y="7147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F67A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85" name="Shape 385"/>
              <p:cNvSpPr/>
              <p:nvPr/>
            </p:nvSpPr>
            <p:spPr>
              <a:xfrm>
                <a:off x="1658088" y="2404958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24" y="14485"/>
                      <a:pt x="20139" y="16200"/>
                    </a:cubicBezTo>
                    <a:cubicBezTo>
                      <a:pt x="19154" y="17915"/>
                      <a:pt x="17915" y="19154"/>
                      <a:pt x="16200" y="20139"/>
                    </a:cubicBezTo>
                    <a:cubicBezTo>
                      <a:pt x="14485" y="21124"/>
                      <a:pt x="12801" y="21600"/>
                      <a:pt x="10800" y="21600"/>
                    </a:cubicBezTo>
                    <a:cubicBezTo>
                      <a:pt x="8799" y="21600"/>
                      <a:pt x="7084" y="21124"/>
                      <a:pt x="5368" y="20139"/>
                    </a:cubicBezTo>
                    <a:cubicBezTo>
                      <a:pt x="3653" y="19154"/>
                      <a:pt x="2414" y="17915"/>
                      <a:pt x="1429" y="16200"/>
                    </a:cubicBezTo>
                    <a:cubicBezTo>
                      <a:pt x="445" y="14485"/>
                      <a:pt x="0" y="12801"/>
                      <a:pt x="0" y="10800"/>
                    </a:cubicBezTo>
                    <a:cubicBezTo>
                      <a:pt x="0" y="8799"/>
                      <a:pt x="445" y="7084"/>
                      <a:pt x="1429" y="5368"/>
                    </a:cubicBezTo>
                    <a:cubicBezTo>
                      <a:pt x="2414" y="3653"/>
                      <a:pt x="3653" y="2414"/>
                      <a:pt x="5368" y="1429"/>
                    </a:cubicBezTo>
                    <a:cubicBezTo>
                      <a:pt x="7084" y="445"/>
                      <a:pt x="8799" y="0"/>
                      <a:pt x="10800" y="0"/>
                    </a:cubicBezTo>
                    <a:cubicBezTo>
                      <a:pt x="12801" y="0"/>
                      <a:pt x="14485" y="445"/>
                      <a:pt x="16200" y="1429"/>
                    </a:cubicBezTo>
                    <a:cubicBezTo>
                      <a:pt x="17915" y="2414"/>
                      <a:pt x="19154" y="3653"/>
                      <a:pt x="20139" y="5368"/>
                    </a:cubicBezTo>
                    <a:cubicBezTo>
                      <a:pt x="21124" y="7084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F67A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86" name="Shape 386"/>
              <p:cNvSpPr/>
              <p:nvPr/>
            </p:nvSpPr>
            <p:spPr>
              <a:xfrm>
                <a:off x="1360435" y="3062350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093" y="14432"/>
                      <a:pt x="20109" y="16176"/>
                    </a:cubicBezTo>
                    <a:cubicBezTo>
                      <a:pt x="19158" y="17921"/>
                      <a:pt x="17921" y="19158"/>
                      <a:pt x="16176" y="20141"/>
                    </a:cubicBezTo>
                    <a:cubicBezTo>
                      <a:pt x="14432" y="21156"/>
                      <a:pt x="12782" y="21600"/>
                      <a:pt x="10816" y="21600"/>
                    </a:cubicBezTo>
                    <a:cubicBezTo>
                      <a:pt x="8818" y="21600"/>
                      <a:pt x="7105" y="21156"/>
                      <a:pt x="5392" y="20141"/>
                    </a:cubicBezTo>
                    <a:cubicBezTo>
                      <a:pt x="3648" y="19158"/>
                      <a:pt x="2442" y="17921"/>
                      <a:pt x="1427" y="16176"/>
                    </a:cubicBezTo>
                    <a:cubicBezTo>
                      <a:pt x="444" y="14432"/>
                      <a:pt x="0" y="12782"/>
                      <a:pt x="0" y="10784"/>
                    </a:cubicBezTo>
                    <a:cubicBezTo>
                      <a:pt x="0" y="8818"/>
                      <a:pt x="444" y="7105"/>
                      <a:pt x="1427" y="5392"/>
                    </a:cubicBezTo>
                    <a:cubicBezTo>
                      <a:pt x="2442" y="3648"/>
                      <a:pt x="3648" y="2442"/>
                      <a:pt x="5392" y="1427"/>
                    </a:cubicBezTo>
                    <a:cubicBezTo>
                      <a:pt x="7105" y="444"/>
                      <a:pt x="8818" y="0"/>
                      <a:pt x="10816" y="0"/>
                    </a:cubicBezTo>
                    <a:cubicBezTo>
                      <a:pt x="12782" y="0"/>
                      <a:pt x="14432" y="444"/>
                      <a:pt x="16176" y="1427"/>
                    </a:cubicBezTo>
                    <a:cubicBezTo>
                      <a:pt x="17921" y="2442"/>
                      <a:pt x="19158" y="3648"/>
                      <a:pt x="20109" y="5392"/>
                    </a:cubicBezTo>
                    <a:cubicBezTo>
                      <a:pt x="21093" y="7105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F67A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87" name="Shape 387"/>
              <p:cNvSpPr/>
              <p:nvPr/>
            </p:nvSpPr>
            <p:spPr>
              <a:xfrm>
                <a:off x="1294696" y="3809220"/>
                <a:ext cx="280800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24" y="14495"/>
                      <a:pt x="20139" y="16208"/>
                    </a:cubicBezTo>
                    <a:cubicBezTo>
                      <a:pt x="19154" y="17952"/>
                      <a:pt x="17915" y="19158"/>
                      <a:pt x="16200" y="20173"/>
                    </a:cubicBezTo>
                    <a:cubicBezTo>
                      <a:pt x="14453" y="21156"/>
                      <a:pt x="12801" y="21600"/>
                      <a:pt x="10800" y="21600"/>
                    </a:cubicBezTo>
                    <a:cubicBezTo>
                      <a:pt x="8799" y="21600"/>
                      <a:pt x="7115" y="21156"/>
                      <a:pt x="5368" y="20173"/>
                    </a:cubicBezTo>
                    <a:cubicBezTo>
                      <a:pt x="3653" y="19158"/>
                      <a:pt x="2414" y="17952"/>
                      <a:pt x="1429" y="16208"/>
                    </a:cubicBezTo>
                    <a:cubicBezTo>
                      <a:pt x="445" y="14495"/>
                      <a:pt x="0" y="12782"/>
                      <a:pt x="0" y="10784"/>
                    </a:cubicBezTo>
                    <a:cubicBezTo>
                      <a:pt x="0" y="8818"/>
                      <a:pt x="445" y="7137"/>
                      <a:pt x="1429" y="5424"/>
                    </a:cubicBezTo>
                    <a:cubicBezTo>
                      <a:pt x="2414" y="3711"/>
                      <a:pt x="3653" y="2474"/>
                      <a:pt x="5368" y="1491"/>
                    </a:cubicBezTo>
                    <a:cubicBezTo>
                      <a:pt x="7115" y="476"/>
                      <a:pt x="8799" y="0"/>
                      <a:pt x="10800" y="0"/>
                    </a:cubicBezTo>
                    <a:cubicBezTo>
                      <a:pt x="12801" y="0"/>
                      <a:pt x="14453" y="476"/>
                      <a:pt x="16200" y="1491"/>
                    </a:cubicBezTo>
                    <a:cubicBezTo>
                      <a:pt x="17915" y="2474"/>
                      <a:pt x="19154" y="3711"/>
                      <a:pt x="20139" y="5424"/>
                    </a:cubicBezTo>
                    <a:cubicBezTo>
                      <a:pt x="21124" y="7137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88" name="Shape 388"/>
              <p:cNvSpPr/>
              <p:nvPr/>
            </p:nvSpPr>
            <p:spPr>
              <a:xfrm>
                <a:off x="1475479" y="4523221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24" y="14463"/>
                      <a:pt x="20109" y="16176"/>
                    </a:cubicBezTo>
                    <a:cubicBezTo>
                      <a:pt x="19126" y="17889"/>
                      <a:pt x="17889" y="19126"/>
                      <a:pt x="16176" y="20109"/>
                    </a:cubicBezTo>
                    <a:cubicBezTo>
                      <a:pt x="14463" y="21124"/>
                      <a:pt x="12782" y="21600"/>
                      <a:pt x="10816" y="21600"/>
                    </a:cubicBezTo>
                    <a:cubicBezTo>
                      <a:pt x="8818" y="21600"/>
                      <a:pt x="7105" y="21124"/>
                      <a:pt x="5392" y="20109"/>
                    </a:cubicBezTo>
                    <a:cubicBezTo>
                      <a:pt x="3648" y="19126"/>
                      <a:pt x="2442" y="17889"/>
                      <a:pt x="1459" y="16176"/>
                    </a:cubicBezTo>
                    <a:cubicBezTo>
                      <a:pt x="444" y="14463"/>
                      <a:pt x="0" y="12782"/>
                      <a:pt x="0" y="10784"/>
                    </a:cubicBezTo>
                    <a:cubicBezTo>
                      <a:pt x="0" y="8818"/>
                      <a:pt x="444" y="7105"/>
                      <a:pt x="1459" y="5392"/>
                    </a:cubicBezTo>
                    <a:cubicBezTo>
                      <a:pt x="2442" y="3679"/>
                      <a:pt x="3648" y="2442"/>
                      <a:pt x="5392" y="1427"/>
                    </a:cubicBezTo>
                    <a:cubicBezTo>
                      <a:pt x="7105" y="444"/>
                      <a:pt x="8818" y="0"/>
                      <a:pt x="10816" y="0"/>
                    </a:cubicBezTo>
                    <a:cubicBezTo>
                      <a:pt x="12782" y="0"/>
                      <a:pt x="14463" y="444"/>
                      <a:pt x="16176" y="1427"/>
                    </a:cubicBezTo>
                    <a:cubicBezTo>
                      <a:pt x="17889" y="2442"/>
                      <a:pt x="19126" y="3679"/>
                      <a:pt x="20109" y="5392"/>
                    </a:cubicBezTo>
                    <a:cubicBezTo>
                      <a:pt x="21124" y="7105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89" name="Shape 389"/>
              <p:cNvSpPr/>
              <p:nvPr/>
            </p:nvSpPr>
            <p:spPr>
              <a:xfrm>
                <a:off x="1869914" y="5122178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87" y="14485"/>
                      <a:pt x="20171" y="16232"/>
                    </a:cubicBezTo>
                    <a:cubicBezTo>
                      <a:pt x="19186" y="17947"/>
                      <a:pt x="17947" y="19186"/>
                      <a:pt x="16232" y="20171"/>
                    </a:cubicBezTo>
                    <a:cubicBezTo>
                      <a:pt x="14485" y="21155"/>
                      <a:pt x="12801" y="21600"/>
                      <a:pt x="10800" y="21600"/>
                    </a:cubicBezTo>
                    <a:cubicBezTo>
                      <a:pt x="8799" y="21600"/>
                      <a:pt x="7147" y="21155"/>
                      <a:pt x="5400" y="20171"/>
                    </a:cubicBezTo>
                    <a:cubicBezTo>
                      <a:pt x="3685" y="19186"/>
                      <a:pt x="2446" y="17947"/>
                      <a:pt x="1461" y="16232"/>
                    </a:cubicBezTo>
                    <a:cubicBezTo>
                      <a:pt x="476" y="14485"/>
                      <a:pt x="0" y="12801"/>
                      <a:pt x="0" y="10800"/>
                    </a:cubicBezTo>
                    <a:cubicBezTo>
                      <a:pt x="0" y="8799"/>
                      <a:pt x="476" y="7147"/>
                      <a:pt x="1461" y="5400"/>
                    </a:cubicBezTo>
                    <a:cubicBezTo>
                      <a:pt x="2446" y="3685"/>
                      <a:pt x="3685" y="2446"/>
                      <a:pt x="5400" y="1461"/>
                    </a:cubicBezTo>
                    <a:cubicBezTo>
                      <a:pt x="7147" y="476"/>
                      <a:pt x="8799" y="0"/>
                      <a:pt x="10800" y="0"/>
                    </a:cubicBezTo>
                    <a:cubicBezTo>
                      <a:pt x="12801" y="0"/>
                      <a:pt x="14485" y="476"/>
                      <a:pt x="16232" y="1461"/>
                    </a:cubicBezTo>
                    <a:cubicBezTo>
                      <a:pt x="17947" y="2446"/>
                      <a:pt x="19186" y="3685"/>
                      <a:pt x="20171" y="5400"/>
                    </a:cubicBezTo>
                    <a:cubicBezTo>
                      <a:pt x="21187" y="7147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90" name="Shape 390"/>
              <p:cNvSpPr/>
              <p:nvPr/>
            </p:nvSpPr>
            <p:spPr>
              <a:xfrm>
                <a:off x="2430523" y="5564091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814"/>
                      <a:pt x="21156" y="14527"/>
                      <a:pt x="20173" y="16240"/>
                    </a:cubicBezTo>
                    <a:cubicBezTo>
                      <a:pt x="19158" y="17952"/>
                      <a:pt x="17921" y="19189"/>
                      <a:pt x="16176" y="20173"/>
                    </a:cubicBezTo>
                    <a:cubicBezTo>
                      <a:pt x="14432" y="21156"/>
                      <a:pt x="12782" y="21600"/>
                      <a:pt x="10816" y="21600"/>
                    </a:cubicBezTo>
                    <a:cubicBezTo>
                      <a:pt x="8818" y="21600"/>
                      <a:pt x="7168" y="21156"/>
                      <a:pt x="5424" y="20173"/>
                    </a:cubicBezTo>
                    <a:cubicBezTo>
                      <a:pt x="3679" y="19189"/>
                      <a:pt x="2442" y="17952"/>
                      <a:pt x="1427" y="16240"/>
                    </a:cubicBezTo>
                    <a:cubicBezTo>
                      <a:pt x="444" y="14527"/>
                      <a:pt x="0" y="12782"/>
                      <a:pt x="0" y="10816"/>
                    </a:cubicBezTo>
                    <a:cubicBezTo>
                      <a:pt x="0" y="8849"/>
                      <a:pt x="444" y="7137"/>
                      <a:pt x="1427" y="5424"/>
                    </a:cubicBezTo>
                    <a:cubicBezTo>
                      <a:pt x="2442" y="3711"/>
                      <a:pt x="3679" y="2474"/>
                      <a:pt x="5424" y="1491"/>
                    </a:cubicBezTo>
                    <a:cubicBezTo>
                      <a:pt x="7168" y="507"/>
                      <a:pt x="8818" y="0"/>
                      <a:pt x="10816" y="0"/>
                    </a:cubicBezTo>
                    <a:cubicBezTo>
                      <a:pt x="12782" y="0"/>
                      <a:pt x="14432" y="507"/>
                      <a:pt x="16176" y="1491"/>
                    </a:cubicBezTo>
                    <a:cubicBezTo>
                      <a:pt x="17921" y="2474"/>
                      <a:pt x="19158" y="3711"/>
                      <a:pt x="20173" y="5424"/>
                    </a:cubicBezTo>
                    <a:cubicBezTo>
                      <a:pt x="21156" y="7137"/>
                      <a:pt x="21600" y="8849"/>
                      <a:pt x="21600" y="10816"/>
                    </a:cubicBezTo>
                  </a:path>
                </a:pathLst>
              </a:custGeom>
              <a:solidFill>
                <a:srgbClr val="F8AD94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91" name="Shape 391"/>
              <p:cNvSpPr/>
              <p:nvPr/>
            </p:nvSpPr>
            <p:spPr>
              <a:xfrm>
                <a:off x="3118958" y="5806961"/>
                <a:ext cx="282636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24" y="14453"/>
                      <a:pt x="20109" y="16200"/>
                    </a:cubicBezTo>
                    <a:cubicBezTo>
                      <a:pt x="19126" y="17915"/>
                      <a:pt x="17889" y="19186"/>
                      <a:pt x="16176" y="20171"/>
                    </a:cubicBezTo>
                    <a:cubicBezTo>
                      <a:pt x="14463" y="21187"/>
                      <a:pt x="12782" y="21600"/>
                      <a:pt x="10816" y="21600"/>
                    </a:cubicBezTo>
                    <a:cubicBezTo>
                      <a:pt x="8818" y="21600"/>
                      <a:pt x="7105" y="21187"/>
                      <a:pt x="5392" y="20171"/>
                    </a:cubicBezTo>
                    <a:cubicBezTo>
                      <a:pt x="3648" y="19186"/>
                      <a:pt x="2442" y="17915"/>
                      <a:pt x="1427" y="16200"/>
                    </a:cubicBezTo>
                    <a:cubicBezTo>
                      <a:pt x="444" y="14453"/>
                      <a:pt x="0" y="12801"/>
                      <a:pt x="0" y="10800"/>
                    </a:cubicBezTo>
                    <a:cubicBezTo>
                      <a:pt x="0" y="8799"/>
                      <a:pt x="444" y="7147"/>
                      <a:pt x="1427" y="5400"/>
                    </a:cubicBezTo>
                    <a:cubicBezTo>
                      <a:pt x="2442" y="3685"/>
                      <a:pt x="3648" y="2414"/>
                      <a:pt x="5392" y="1429"/>
                    </a:cubicBezTo>
                    <a:cubicBezTo>
                      <a:pt x="7105" y="413"/>
                      <a:pt x="8818" y="0"/>
                      <a:pt x="10816" y="0"/>
                    </a:cubicBezTo>
                    <a:cubicBezTo>
                      <a:pt x="12782" y="0"/>
                      <a:pt x="14463" y="413"/>
                      <a:pt x="16176" y="1429"/>
                    </a:cubicBezTo>
                    <a:cubicBezTo>
                      <a:pt x="17889" y="2414"/>
                      <a:pt x="19126" y="3685"/>
                      <a:pt x="20109" y="5400"/>
                    </a:cubicBezTo>
                    <a:cubicBezTo>
                      <a:pt x="21124" y="7147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92" name="Shape 392"/>
              <p:cNvSpPr/>
              <p:nvPr/>
            </p:nvSpPr>
            <p:spPr>
              <a:xfrm>
                <a:off x="3874959" y="5808787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814"/>
                      <a:pt x="21156" y="14463"/>
                      <a:pt x="20141" y="16176"/>
                    </a:cubicBezTo>
                    <a:cubicBezTo>
                      <a:pt x="19158" y="17921"/>
                      <a:pt x="17952" y="19158"/>
                      <a:pt x="16208" y="20141"/>
                    </a:cubicBezTo>
                    <a:cubicBezTo>
                      <a:pt x="14463" y="21093"/>
                      <a:pt x="12782" y="21600"/>
                      <a:pt x="10784" y="21600"/>
                    </a:cubicBezTo>
                    <a:cubicBezTo>
                      <a:pt x="8786" y="21600"/>
                      <a:pt x="7137" y="21093"/>
                      <a:pt x="5424" y="20141"/>
                    </a:cubicBezTo>
                    <a:cubicBezTo>
                      <a:pt x="3711" y="19158"/>
                      <a:pt x="2474" y="17921"/>
                      <a:pt x="1459" y="16176"/>
                    </a:cubicBezTo>
                    <a:cubicBezTo>
                      <a:pt x="476" y="14463"/>
                      <a:pt x="0" y="12814"/>
                      <a:pt x="0" y="10816"/>
                    </a:cubicBezTo>
                    <a:cubicBezTo>
                      <a:pt x="0" y="8818"/>
                      <a:pt x="476" y="7137"/>
                      <a:pt x="1459" y="5392"/>
                    </a:cubicBezTo>
                    <a:cubicBezTo>
                      <a:pt x="2474" y="3648"/>
                      <a:pt x="3711" y="2442"/>
                      <a:pt x="5424" y="1459"/>
                    </a:cubicBezTo>
                    <a:cubicBezTo>
                      <a:pt x="7137" y="444"/>
                      <a:pt x="8786" y="0"/>
                      <a:pt x="10784" y="0"/>
                    </a:cubicBezTo>
                    <a:cubicBezTo>
                      <a:pt x="12782" y="0"/>
                      <a:pt x="14463" y="444"/>
                      <a:pt x="16208" y="1459"/>
                    </a:cubicBezTo>
                    <a:cubicBezTo>
                      <a:pt x="17952" y="2442"/>
                      <a:pt x="19158" y="3648"/>
                      <a:pt x="20141" y="5392"/>
                    </a:cubicBezTo>
                    <a:cubicBezTo>
                      <a:pt x="21156" y="7137"/>
                      <a:pt x="21600" y="8818"/>
                      <a:pt x="21600" y="10816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93" name="Shape 393"/>
              <p:cNvSpPr/>
              <p:nvPr/>
            </p:nvSpPr>
            <p:spPr>
              <a:xfrm>
                <a:off x="4563394" y="5571396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24" y="14453"/>
                      <a:pt x="20139" y="16168"/>
                    </a:cubicBezTo>
                    <a:cubicBezTo>
                      <a:pt x="19122" y="17884"/>
                      <a:pt x="17884" y="19122"/>
                      <a:pt x="16168" y="20139"/>
                    </a:cubicBezTo>
                    <a:cubicBezTo>
                      <a:pt x="14453" y="21124"/>
                      <a:pt x="12801" y="21600"/>
                      <a:pt x="10800" y="21600"/>
                    </a:cubicBezTo>
                    <a:cubicBezTo>
                      <a:pt x="8799" y="21600"/>
                      <a:pt x="7115" y="21124"/>
                      <a:pt x="5368" y="20139"/>
                    </a:cubicBezTo>
                    <a:cubicBezTo>
                      <a:pt x="3653" y="19122"/>
                      <a:pt x="2414" y="17884"/>
                      <a:pt x="1429" y="16168"/>
                    </a:cubicBezTo>
                    <a:cubicBezTo>
                      <a:pt x="413" y="14453"/>
                      <a:pt x="0" y="12801"/>
                      <a:pt x="0" y="10800"/>
                    </a:cubicBezTo>
                    <a:cubicBezTo>
                      <a:pt x="0" y="8799"/>
                      <a:pt x="413" y="7084"/>
                      <a:pt x="1429" y="5368"/>
                    </a:cubicBezTo>
                    <a:cubicBezTo>
                      <a:pt x="2414" y="3653"/>
                      <a:pt x="3653" y="2414"/>
                      <a:pt x="5368" y="1429"/>
                    </a:cubicBezTo>
                    <a:cubicBezTo>
                      <a:pt x="7115" y="413"/>
                      <a:pt x="8799" y="0"/>
                      <a:pt x="10800" y="0"/>
                    </a:cubicBezTo>
                    <a:cubicBezTo>
                      <a:pt x="12801" y="0"/>
                      <a:pt x="14453" y="413"/>
                      <a:pt x="16168" y="1429"/>
                    </a:cubicBezTo>
                    <a:cubicBezTo>
                      <a:pt x="17884" y="2414"/>
                      <a:pt x="19122" y="3653"/>
                      <a:pt x="20139" y="5368"/>
                    </a:cubicBezTo>
                    <a:cubicBezTo>
                      <a:pt x="21124" y="7084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94" name="Shape 394"/>
              <p:cNvSpPr/>
              <p:nvPr/>
            </p:nvSpPr>
            <p:spPr>
              <a:xfrm>
                <a:off x="5125830" y="5133134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55" y="14453"/>
                      <a:pt x="20168" y="16200"/>
                    </a:cubicBezTo>
                    <a:cubicBezTo>
                      <a:pt x="19182" y="17915"/>
                      <a:pt x="17942" y="19186"/>
                      <a:pt x="16224" y="20171"/>
                    </a:cubicBezTo>
                    <a:cubicBezTo>
                      <a:pt x="14506" y="21155"/>
                      <a:pt x="12788" y="21600"/>
                      <a:pt x="10816" y="21600"/>
                    </a:cubicBezTo>
                    <a:cubicBezTo>
                      <a:pt x="8844" y="21600"/>
                      <a:pt x="7094" y="21155"/>
                      <a:pt x="5376" y="20171"/>
                    </a:cubicBezTo>
                    <a:cubicBezTo>
                      <a:pt x="3658" y="19186"/>
                      <a:pt x="2449" y="17915"/>
                      <a:pt x="1432" y="16200"/>
                    </a:cubicBezTo>
                    <a:cubicBezTo>
                      <a:pt x="445" y="14453"/>
                      <a:pt x="0" y="12801"/>
                      <a:pt x="0" y="10800"/>
                    </a:cubicBezTo>
                    <a:cubicBezTo>
                      <a:pt x="0" y="8799"/>
                      <a:pt x="445" y="7115"/>
                      <a:pt x="1432" y="5368"/>
                    </a:cubicBezTo>
                    <a:cubicBezTo>
                      <a:pt x="2449" y="3653"/>
                      <a:pt x="3658" y="2414"/>
                      <a:pt x="5376" y="1429"/>
                    </a:cubicBezTo>
                    <a:cubicBezTo>
                      <a:pt x="7094" y="413"/>
                      <a:pt x="8812" y="0"/>
                      <a:pt x="10816" y="0"/>
                    </a:cubicBezTo>
                    <a:cubicBezTo>
                      <a:pt x="12788" y="0"/>
                      <a:pt x="14506" y="413"/>
                      <a:pt x="16224" y="1429"/>
                    </a:cubicBezTo>
                    <a:cubicBezTo>
                      <a:pt x="17942" y="2414"/>
                      <a:pt x="19182" y="3653"/>
                      <a:pt x="20168" y="5368"/>
                    </a:cubicBezTo>
                    <a:cubicBezTo>
                      <a:pt x="21155" y="7115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95" name="Shape 395"/>
              <p:cNvSpPr/>
              <p:nvPr/>
            </p:nvSpPr>
            <p:spPr>
              <a:xfrm>
                <a:off x="5522090" y="4534177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801"/>
                      <a:pt x="21155" y="14516"/>
                      <a:pt x="20168" y="16232"/>
                    </a:cubicBezTo>
                    <a:cubicBezTo>
                      <a:pt x="19182" y="17947"/>
                      <a:pt x="17942" y="19186"/>
                      <a:pt x="16224" y="20171"/>
                    </a:cubicBezTo>
                    <a:cubicBezTo>
                      <a:pt x="14506" y="21187"/>
                      <a:pt x="12756" y="21600"/>
                      <a:pt x="10784" y="21600"/>
                    </a:cubicBezTo>
                    <a:cubicBezTo>
                      <a:pt x="8812" y="21600"/>
                      <a:pt x="7094" y="21187"/>
                      <a:pt x="5376" y="20171"/>
                    </a:cubicBezTo>
                    <a:cubicBezTo>
                      <a:pt x="3658" y="19186"/>
                      <a:pt x="2418" y="17947"/>
                      <a:pt x="1432" y="16232"/>
                    </a:cubicBezTo>
                    <a:cubicBezTo>
                      <a:pt x="445" y="14516"/>
                      <a:pt x="0" y="12801"/>
                      <a:pt x="0" y="10800"/>
                    </a:cubicBezTo>
                    <a:cubicBezTo>
                      <a:pt x="0" y="8799"/>
                      <a:pt x="445" y="7147"/>
                      <a:pt x="1432" y="5432"/>
                    </a:cubicBezTo>
                    <a:cubicBezTo>
                      <a:pt x="2418" y="3716"/>
                      <a:pt x="3658" y="2478"/>
                      <a:pt x="5376" y="1461"/>
                    </a:cubicBezTo>
                    <a:cubicBezTo>
                      <a:pt x="7094" y="476"/>
                      <a:pt x="8812" y="0"/>
                      <a:pt x="10784" y="0"/>
                    </a:cubicBezTo>
                    <a:cubicBezTo>
                      <a:pt x="12788" y="0"/>
                      <a:pt x="14506" y="476"/>
                      <a:pt x="16224" y="1461"/>
                    </a:cubicBezTo>
                    <a:cubicBezTo>
                      <a:pt x="17942" y="2478"/>
                      <a:pt x="19182" y="3716"/>
                      <a:pt x="20168" y="5432"/>
                    </a:cubicBezTo>
                    <a:cubicBezTo>
                      <a:pt x="21155" y="7147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D16E83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96" name="Shape 396"/>
              <p:cNvSpPr/>
              <p:nvPr/>
            </p:nvSpPr>
            <p:spPr>
              <a:xfrm>
                <a:off x="5710178" y="3823829"/>
                <a:ext cx="282636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2769"/>
                      <a:pt x="21124" y="14485"/>
                      <a:pt x="20109" y="16200"/>
                    </a:cubicBezTo>
                    <a:cubicBezTo>
                      <a:pt x="19126" y="17915"/>
                      <a:pt x="17889" y="19154"/>
                      <a:pt x="16176" y="20139"/>
                    </a:cubicBezTo>
                    <a:cubicBezTo>
                      <a:pt x="14463" y="21124"/>
                      <a:pt x="12782" y="21600"/>
                      <a:pt x="10816" y="21600"/>
                    </a:cubicBezTo>
                    <a:cubicBezTo>
                      <a:pt x="8818" y="21600"/>
                      <a:pt x="7105" y="21124"/>
                      <a:pt x="5392" y="20139"/>
                    </a:cubicBezTo>
                    <a:cubicBezTo>
                      <a:pt x="3679" y="19154"/>
                      <a:pt x="2442" y="17915"/>
                      <a:pt x="1427" y="16200"/>
                    </a:cubicBezTo>
                    <a:cubicBezTo>
                      <a:pt x="444" y="14485"/>
                      <a:pt x="0" y="12769"/>
                      <a:pt x="0" y="10800"/>
                    </a:cubicBezTo>
                    <a:cubicBezTo>
                      <a:pt x="0" y="8831"/>
                      <a:pt x="444" y="7084"/>
                      <a:pt x="1427" y="5368"/>
                    </a:cubicBezTo>
                    <a:cubicBezTo>
                      <a:pt x="2442" y="3653"/>
                      <a:pt x="3679" y="2414"/>
                      <a:pt x="5392" y="1429"/>
                    </a:cubicBezTo>
                    <a:cubicBezTo>
                      <a:pt x="7105" y="445"/>
                      <a:pt x="8818" y="0"/>
                      <a:pt x="10816" y="0"/>
                    </a:cubicBezTo>
                    <a:cubicBezTo>
                      <a:pt x="12782" y="0"/>
                      <a:pt x="14463" y="445"/>
                      <a:pt x="16176" y="1429"/>
                    </a:cubicBezTo>
                    <a:cubicBezTo>
                      <a:pt x="17889" y="2414"/>
                      <a:pt x="19126" y="3653"/>
                      <a:pt x="20109" y="5368"/>
                    </a:cubicBezTo>
                    <a:cubicBezTo>
                      <a:pt x="21124" y="7084"/>
                      <a:pt x="21600" y="8799"/>
                      <a:pt x="21600" y="10800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97" name="Shape 397"/>
              <p:cNvSpPr/>
              <p:nvPr/>
            </p:nvSpPr>
            <p:spPr>
              <a:xfrm>
                <a:off x="5649917" y="3073307"/>
                <a:ext cx="280800" cy="280800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788"/>
                      <a:pt x="21155" y="14506"/>
                      <a:pt x="20171" y="16224"/>
                    </a:cubicBezTo>
                    <a:cubicBezTo>
                      <a:pt x="19186" y="17942"/>
                      <a:pt x="17915" y="19182"/>
                      <a:pt x="16168" y="20168"/>
                    </a:cubicBezTo>
                    <a:cubicBezTo>
                      <a:pt x="14453" y="21186"/>
                      <a:pt x="12801" y="21600"/>
                      <a:pt x="10800" y="21600"/>
                    </a:cubicBezTo>
                    <a:cubicBezTo>
                      <a:pt x="8799" y="21600"/>
                      <a:pt x="7147" y="21186"/>
                      <a:pt x="5400" y="20168"/>
                    </a:cubicBezTo>
                    <a:cubicBezTo>
                      <a:pt x="3685" y="19182"/>
                      <a:pt x="2414" y="17942"/>
                      <a:pt x="1429" y="16224"/>
                    </a:cubicBezTo>
                    <a:cubicBezTo>
                      <a:pt x="413" y="14506"/>
                      <a:pt x="0" y="12788"/>
                      <a:pt x="0" y="10816"/>
                    </a:cubicBezTo>
                    <a:cubicBezTo>
                      <a:pt x="0" y="8844"/>
                      <a:pt x="413" y="7094"/>
                      <a:pt x="1429" y="5376"/>
                    </a:cubicBezTo>
                    <a:cubicBezTo>
                      <a:pt x="2414" y="3658"/>
                      <a:pt x="3685" y="2449"/>
                      <a:pt x="5400" y="1432"/>
                    </a:cubicBezTo>
                    <a:cubicBezTo>
                      <a:pt x="7147" y="445"/>
                      <a:pt x="8799" y="0"/>
                      <a:pt x="10800" y="0"/>
                    </a:cubicBezTo>
                    <a:cubicBezTo>
                      <a:pt x="12801" y="0"/>
                      <a:pt x="14453" y="445"/>
                      <a:pt x="16168" y="1432"/>
                    </a:cubicBezTo>
                    <a:cubicBezTo>
                      <a:pt x="17915" y="2449"/>
                      <a:pt x="19186" y="3658"/>
                      <a:pt x="20171" y="5376"/>
                    </a:cubicBezTo>
                    <a:cubicBezTo>
                      <a:pt x="21155" y="7094"/>
                      <a:pt x="21600" y="8812"/>
                      <a:pt x="21600" y="10816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98" name="Shape 398"/>
              <p:cNvSpPr/>
              <p:nvPr/>
            </p:nvSpPr>
            <p:spPr>
              <a:xfrm>
                <a:off x="5355917" y="2412262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782"/>
                      <a:pt x="21124" y="14463"/>
                      <a:pt x="20109" y="16176"/>
                    </a:cubicBezTo>
                    <a:cubicBezTo>
                      <a:pt x="19126" y="17889"/>
                      <a:pt x="17889" y="19126"/>
                      <a:pt x="16176" y="20109"/>
                    </a:cubicBezTo>
                    <a:cubicBezTo>
                      <a:pt x="14463" y="21124"/>
                      <a:pt x="12782" y="21600"/>
                      <a:pt x="10816" y="21600"/>
                    </a:cubicBezTo>
                    <a:cubicBezTo>
                      <a:pt x="8818" y="21600"/>
                      <a:pt x="7105" y="21124"/>
                      <a:pt x="5392" y="20109"/>
                    </a:cubicBezTo>
                    <a:cubicBezTo>
                      <a:pt x="3679" y="19126"/>
                      <a:pt x="2442" y="17889"/>
                      <a:pt x="1427" y="16176"/>
                    </a:cubicBezTo>
                    <a:cubicBezTo>
                      <a:pt x="444" y="14463"/>
                      <a:pt x="0" y="12782"/>
                      <a:pt x="0" y="10816"/>
                    </a:cubicBezTo>
                    <a:cubicBezTo>
                      <a:pt x="0" y="8818"/>
                      <a:pt x="444" y="7105"/>
                      <a:pt x="1427" y="5392"/>
                    </a:cubicBezTo>
                    <a:cubicBezTo>
                      <a:pt x="2442" y="3648"/>
                      <a:pt x="3679" y="2442"/>
                      <a:pt x="5392" y="1459"/>
                    </a:cubicBezTo>
                    <a:cubicBezTo>
                      <a:pt x="7105" y="444"/>
                      <a:pt x="8818" y="0"/>
                      <a:pt x="10816" y="0"/>
                    </a:cubicBezTo>
                    <a:cubicBezTo>
                      <a:pt x="12751" y="0"/>
                      <a:pt x="14463" y="444"/>
                      <a:pt x="16176" y="1459"/>
                    </a:cubicBezTo>
                    <a:cubicBezTo>
                      <a:pt x="17889" y="2442"/>
                      <a:pt x="19126" y="3648"/>
                      <a:pt x="20109" y="5392"/>
                    </a:cubicBezTo>
                    <a:cubicBezTo>
                      <a:pt x="21124" y="7105"/>
                      <a:pt x="21600" y="8818"/>
                      <a:pt x="21600" y="10816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99" name="Shape 399"/>
              <p:cNvSpPr/>
              <p:nvPr/>
            </p:nvSpPr>
            <p:spPr>
              <a:xfrm>
                <a:off x="4875655" y="1884523"/>
                <a:ext cx="282636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816"/>
                    </a:moveTo>
                    <a:cubicBezTo>
                      <a:pt x="21600" y="12782"/>
                      <a:pt x="21156" y="14463"/>
                      <a:pt x="20173" y="16176"/>
                    </a:cubicBezTo>
                    <a:cubicBezTo>
                      <a:pt x="19189" y="17889"/>
                      <a:pt x="17921" y="19126"/>
                      <a:pt x="16176" y="20109"/>
                    </a:cubicBezTo>
                    <a:cubicBezTo>
                      <a:pt x="14463" y="21124"/>
                      <a:pt x="12782" y="21600"/>
                      <a:pt x="10816" y="21600"/>
                    </a:cubicBezTo>
                    <a:cubicBezTo>
                      <a:pt x="8818" y="21600"/>
                      <a:pt x="7137" y="21124"/>
                      <a:pt x="5392" y="20109"/>
                    </a:cubicBezTo>
                    <a:cubicBezTo>
                      <a:pt x="3648" y="19126"/>
                      <a:pt x="2442" y="17889"/>
                      <a:pt x="1459" y="16176"/>
                    </a:cubicBezTo>
                    <a:cubicBezTo>
                      <a:pt x="444" y="14463"/>
                      <a:pt x="0" y="12782"/>
                      <a:pt x="0" y="10816"/>
                    </a:cubicBezTo>
                    <a:cubicBezTo>
                      <a:pt x="0" y="8818"/>
                      <a:pt x="444" y="7105"/>
                      <a:pt x="1459" y="5392"/>
                    </a:cubicBezTo>
                    <a:cubicBezTo>
                      <a:pt x="2442" y="3679"/>
                      <a:pt x="3648" y="2442"/>
                      <a:pt x="5392" y="1427"/>
                    </a:cubicBezTo>
                    <a:cubicBezTo>
                      <a:pt x="7137" y="444"/>
                      <a:pt x="8818" y="0"/>
                      <a:pt x="10816" y="0"/>
                    </a:cubicBezTo>
                    <a:cubicBezTo>
                      <a:pt x="12782" y="0"/>
                      <a:pt x="14463" y="444"/>
                      <a:pt x="16176" y="1427"/>
                    </a:cubicBezTo>
                    <a:cubicBezTo>
                      <a:pt x="17921" y="2442"/>
                      <a:pt x="19189" y="3679"/>
                      <a:pt x="20173" y="5392"/>
                    </a:cubicBezTo>
                    <a:cubicBezTo>
                      <a:pt x="21156" y="7105"/>
                      <a:pt x="21600" y="8818"/>
                      <a:pt x="21600" y="10816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00" name="Shape 400"/>
              <p:cNvSpPr/>
              <p:nvPr/>
            </p:nvSpPr>
            <p:spPr>
              <a:xfrm>
                <a:off x="4245655" y="1537566"/>
                <a:ext cx="280800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55" y="14463"/>
                      <a:pt x="20171" y="16176"/>
                    </a:cubicBezTo>
                    <a:cubicBezTo>
                      <a:pt x="19186" y="17889"/>
                      <a:pt x="17947" y="19126"/>
                      <a:pt x="16232" y="20109"/>
                    </a:cubicBezTo>
                    <a:cubicBezTo>
                      <a:pt x="14485" y="21093"/>
                      <a:pt x="12801" y="21600"/>
                      <a:pt x="10800" y="21600"/>
                    </a:cubicBezTo>
                    <a:cubicBezTo>
                      <a:pt x="8799" y="21600"/>
                      <a:pt x="7115" y="21093"/>
                      <a:pt x="5400" y="20109"/>
                    </a:cubicBezTo>
                    <a:cubicBezTo>
                      <a:pt x="3685" y="19126"/>
                      <a:pt x="2446" y="17889"/>
                      <a:pt x="1461" y="16176"/>
                    </a:cubicBezTo>
                    <a:cubicBezTo>
                      <a:pt x="476" y="14463"/>
                      <a:pt x="0" y="12782"/>
                      <a:pt x="0" y="10784"/>
                    </a:cubicBezTo>
                    <a:cubicBezTo>
                      <a:pt x="0" y="8818"/>
                      <a:pt x="476" y="7105"/>
                      <a:pt x="1461" y="5392"/>
                    </a:cubicBezTo>
                    <a:cubicBezTo>
                      <a:pt x="2446" y="3648"/>
                      <a:pt x="3685" y="2442"/>
                      <a:pt x="5400" y="1427"/>
                    </a:cubicBezTo>
                    <a:cubicBezTo>
                      <a:pt x="7115" y="444"/>
                      <a:pt x="8799" y="0"/>
                      <a:pt x="10800" y="0"/>
                    </a:cubicBezTo>
                    <a:cubicBezTo>
                      <a:pt x="12801" y="0"/>
                      <a:pt x="14485" y="444"/>
                      <a:pt x="16232" y="1427"/>
                    </a:cubicBezTo>
                    <a:cubicBezTo>
                      <a:pt x="17947" y="2442"/>
                      <a:pt x="19186" y="3648"/>
                      <a:pt x="20171" y="5392"/>
                    </a:cubicBezTo>
                    <a:cubicBezTo>
                      <a:pt x="21155" y="7105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01" name="Shape 401"/>
              <p:cNvSpPr/>
              <p:nvPr/>
            </p:nvSpPr>
            <p:spPr>
              <a:xfrm>
                <a:off x="3511567" y="1409740"/>
                <a:ext cx="280800" cy="282636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21600" extrusionOk="0">
                    <a:moveTo>
                      <a:pt x="21600" y="10784"/>
                    </a:moveTo>
                    <a:cubicBezTo>
                      <a:pt x="21600" y="12782"/>
                      <a:pt x="21155" y="14495"/>
                      <a:pt x="20171" y="16208"/>
                    </a:cubicBezTo>
                    <a:cubicBezTo>
                      <a:pt x="19186" y="17921"/>
                      <a:pt x="17947" y="19158"/>
                      <a:pt x="16232" y="20173"/>
                    </a:cubicBezTo>
                    <a:cubicBezTo>
                      <a:pt x="14485" y="21156"/>
                      <a:pt x="12801" y="21600"/>
                      <a:pt x="10800" y="21600"/>
                    </a:cubicBezTo>
                    <a:cubicBezTo>
                      <a:pt x="8799" y="21600"/>
                      <a:pt x="7147" y="21156"/>
                      <a:pt x="5400" y="20173"/>
                    </a:cubicBezTo>
                    <a:cubicBezTo>
                      <a:pt x="3685" y="19158"/>
                      <a:pt x="2446" y="17921"/>
                      <a:pt x="1461" y="16208"/>
                    </a:cubicBezTo>
                    <a:cubicBezTo>
                      <a:pt x="476" y="14495"/>
                      <a:pt x="0" y="12782"/>
                      <a:pt x="0" y="10784"/>
                    </a:cubicBezTo>
                    <a:cubicBezTo>
                      <a:pt x="0" y="8818"/>
                      <a:pt x="476" y="7137"/>
                      <a:pt x="1461" y="5424"/>
                    </a:cubicBezTo>
                    <a:cubicBezTo>
                      <a:pt x="2446" y="3711"/>
                      <a:pt x="3685" y="2474"/>
                      <a:pt x="5400" y="1491"/>
                    </a:cubicBezTo>
                    <a:cubicBezTo>
                      <a:pt x="7147" y="476"/>
                      <a:pt x="8799" y="0"/>
                      <a:pt x="10800" y="0"/>
                    </a:cubicBezTo>
                    <a:cubicBezTo>
                      <a:pt x="12801" y="0"/>
                      <a:pt x="14485" y="476"/>
                      <a:pt x="16232" y="1491"/>
                    </a:cubicBezTo>
                    <a:cubicBezTo>
                      <a:pt x="17947" y="2474"/>
                      <a:pt x="19186" y="3711"/>
                      <a:pt x="20171" y="5424"/>
                    </a:cubicBezTo>
                    <a:cubicBezTo>
                      <a:pt x="21155" y="7137"/>
                      <a:pt x="21600" y="8818"/>
                      <a:pt x="21600" y="10784"/>
                    </a:cubicBezTo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59000" tIns="59000" rIns="59000" bIns="5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402" name="Shape 402"/>
              <p:cNvSpPr/>
              <p:nvPr/>
            </p:nvSpPr>
            <p:spPr>
              <a:xfrm>
                <a:off x="1435305" y="3235179"/>
                <a:ext cx="4294566" cy="714228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9792" extrusionOk="0">
                    <a:moveTo>
                      <a:pt x="21600" y="9065"/>
                    </a:moveTo>
                    <a:cubicBezTo>
                      <a:pt x="21600" y="9065"/>
                      <a:pt x="12513" y="-11808"/>
                      <a:pt x="0" y="9792"/>
                    </a:cubicBezTo>
                  </a:path>
                </a:pathLst>
              </a:custGeom>
              <a:noFill/>
              <a:ln w="12700" cap="flat" cmpd="sng">
                <a:solidFill>
                  <a:srgbClr val="F8AD9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9000" tIns="59000" rIns="59000" bIns="590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Macintosh PowerPoint</Application>
  <PresentationFormat>On-screen Show (16:10)</PresentationFormat>
  <Paragraphs>78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Roboto Black</vt:lpstr>
      <vt:lpstr>Roboto</vt:lpstr>
      <vt:lpstr>Press Start 2P</vt:lpstr>
      <vt:lpstr>Helvetica Neue</vt:lpstr>
      <vt:lpstr>Helvetica Neue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Farah Brunache</cp:lastModifiedBy>
  <cp:revision>1</cp:revision>
  <dcterms:modified xsi:type="dcterms:W3CDTF">2018-04-15T22:04:35Z</dcterms:modified>
</cp:coreProperties>
</file>