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86" r:id="rId2"/>
    <p:sldId id="257" r:id="rId3"/>
    <p:sldId id="258" r:id="rId4"/>
    <p:sldId id="260" r:id="rId5"/>
    <p:sldId id="283" r:id="rId6"/>
    <p:sldId id="284" r:id="rId7"/>
    <p:sldId id="285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ikxtUuFy74cJ4AfutdEcSY9pP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7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322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github.com/Netflix/eurek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0;p1"/>
          <p:cNvSpPr txBox="1"/>
          <p:nvPr/>
        </p:nvSpPr>
        <p:spPr>
          <a:xfrm>
            <a:off x="7304221" y="4937797"/>
            <a:ext cx="50225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Module Applications Web Distribuées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1;p1"/>
          <p:cNvSpPr txBox="1"/>
          <p:nvPr/>
        </p:nvSpPr>
        <p:spPr>
          <a:xfrm>
            <a:off x="9646128" y="5319833"/>
            <a:ext cx="1752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fr-FR" sz="2000" b="1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U 2023-2024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9;p1"/>
          <p:cNvSpPr/>
          <p:nvPr/>
        </p:nvSpPr>
        <p:spPr>
          <a:xfrm>
            <a:off x="1662641" y="2163456"/>
            <a:ext cx="876748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Serveur de découverte Eureka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2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pic>
        <p:nvPicPr>
          <p:cNvPr id="97" name="Google Shape;97;p2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 noGrp="1"/>
          </p:cNvSpPr>
          <p:nvPr>
            <p:ph type="ftr" idx="4294967295"/>
          </p:nvPr>
        </p:nvSpPr>
        <p:spPr>
          <a:xfrm>
            <a:off x="4666130" y="6431838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359405" y="280239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</a:t>
            </a:r>
            <a:endParaRPr dirty="0"/>
          </a:p>
        </p:txBody>
      </p:sp>
      <p:sp>
        <p:nvSpPr>
          <p:cNvPr id="100" name="Google Shape;100;p2"/>
          <p:cNvSpPr txBox="1"/>
          <p:nvPr/>
        </p:nvSpPr>
        <p:spPr>
          <a:xfrm>
            <a:off x="611419" y="1624574"/>
            <a:ext cx="1078706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lancer vers l’aventure de MS avec </a:t>
            </a:r>
            <a:r>
              <a:rPr lang="fr-FR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Cloud.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73" y="1975448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pic>
        <p:nvPicPr>
          <p:cNvPr id="110" name="Google Shape;110;p3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>
            <a:spLocks noGrp="1"/>
          </p:cNvSpPr>
          <p:nvPr>
            <p:ph type="ftr" idx="4294967295"/>
          </p:nvPr>
        </p:nvSpPr>
        <p:spPr>
          <a:xfrm>
            <a:off x="4666130" y="6431838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51330" y="291633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42938" y="1173740"/>
            <a:ext cx="9899556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dk1"/>
                </a:solidFill>
              </a:rPr>
              <a:t>Problèmes avec </a:t>
            </a:r>
            <a:r>
              <a:rPr lang="fr-FR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MSA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Solutions.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dk1"/>
                </a:solidFill>
              </a:rPr>
              <a:t>Implémentation.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263" y="1624574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262" y="2404502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818" y="3265115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39" name="Google Shape;139;p5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>
            <a:spLocks noGrp="1"/>
          </p:cNvSpPr>
          <p:nvPr>
            <p:ph type="ftr" idx="4294967295"/>
          </p:nvPr>
        </p:nvSpPr>
        <p:spPr>
          <a:xfrm>
            <a:off x="4704437" y="6481482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45082" y="1531548"/>
            <a:ext cx="88490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85477" y="1585117"/>
            <a:ext cx="115103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sz="2400" dirty="0"/>
              <a:t>Configurations:</a:t>
            </a:r>
          </a:p>
          <a:p>
            <a:r>
              <a:rPr lang="fr-FR" sz="2400" dirty="0"/>
              <a:t>	Externalisée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Versionnée</a:t>
            </a:r>
            <a:endParaRPr lang="fr-FR" sz="2400" dirty="0"/>
          </a:p>
          <a:p>
            <a:r>
              <a:rPr lang="fr-FR" sz="2400" dirty="0"/>
              <a:t>	Modifiable à chaud</a:t>
            </a:r>
          </a:p>
          <a:p>
            <a:endParaRPr lang="fr-FR" sz="2400" dirty="0"/>
          </a:p>
          <a:p>
            <a:r>
              <a:rPr lang="fr-FR" sz="2400" dirty="0"/>
              <a:t>Distribution</a:t>
            </a:r>
          </a:p>
          <a:p>
            <a:endParaRPr lang="fr-FR" sz="2400" dirty="0"/>
          </a:p>
          <a:p>
            <a:r>
              <a:rPr lang="fr-FR" sz="2400" dirty="0" err="1"/>
              <a:t>Ctaloguer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Localiser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75766" y="157631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algn="ctr">
              <a:lnSpc>
                <a:spcPct val="90000"/>
              </a:lnSpc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 avec MSA</a:t>
            </a:r>
          </a:p>
        </p:txBody>
      </p:sp>
      <p:pic>
        <p:nvPicPr>
          <p:cNvPr id="145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65" y="1754144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4165" y="2094614"/>
            <a:ext cx="198068" cy="2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32" y="2448956"/>
            <a:ext cx="198068" cy="2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375" y="2831805"/>
            <a:ext cx="198068" cy="2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164" y="3541833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65" y="4362665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546" y="5011251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39" name="Google Shape;139;p5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>
            <a:spLocks noGrp="1"/>
          </p:cNvSpPr>
          <p:nvPr>
            <p:ph type="ftr" idx="4294967295"/>
          </p:nvPr>
        </p:nvSpPr>
        <p:spPr>
          <a:xfrm>
            <a:off x="4704437" y="6481482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45082" y="1531548"/>
            <a:ext cx="88490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85477" y="1585117"/>
            <a:ext cx="115103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sz="2400" dirty="0"/>
              <a:t>Communication</a:t>
            </a:r>
          </a:p>
          <a:p>
            <a:r>
              <a:rPr lang="fr-FR" sz="2400" dirty="0"/>
              <a:t>	Interconnexion</a:t>
            </a:r>
          </a:p>
          <a:p>
            <a:r>
              <a:rPr lang="fr-FR" sz="2400" dirty="0"/>
              <a:t>	Exposition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Tolérances aux pannes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75766" y="157631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algn="ctr">
              <a:lnSpc>
                <a:spcPct val="90000"/>
              </a:lnSpc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 avec MSA</a:t>
            </a:r>
          </a:p>
        </p:txBody>
      </p:sp>
      <p:pic>
        <p:nvPicPr>
          <p:cNvPr id="145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65" y="1754144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4165" y="2094614"/>
            <a:ext cx="198068" cy="2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32" y="2448956"/>
            <a:ext cx="198068" cy="2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164" y="3541833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2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53" name="Google Shape;153;p6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>
            <a:spLocks noGrp="1"/>
          </p:cNvSpPr>
          <p:nvPr>
            <p:ph type="ftr" idx="4294967295"/>
          </p:nvPr>
        </p:nvSpPr>
        <p:spPr>
          <a:xfrm>
            <a:off x="4704437" y="6481482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228166" y="430586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075766" y="195847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algn="ctr">
              <a:lnSpc>
                <a:spcPct val="90000"/>
              </a:lnSpc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5766" y="1566068"/>
            <a:ext cx="355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Eureka de </a:t>
            </a:r>
            <a:r>
              <a:rPr lang="fr-FR" sz="2400" dirty="0" err="1"/>
              <a:t>Netflix</a:t>
            </a:r>
            <a:endParaRPr lang="fr-FR" sz="2400" dirty="0"/>
          </a:p>
        </p:txBody>
      </p:sp>
      <p:sp>
        <p:nvSpPr>
          <p:cNvPr id="4" name="Flèche droite 3"/>
          <p:cNvSpPr/>
          <p:nvPr/>
        </p:nvSpPr>
        <p:spPr>
          <a:xfrm>
            <a:off x="637953" y="1669311"/>
            <a:ext cx="297712" cy="2551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Google Shape;142;p5"/>
          <p:cNvSpPr txBox="1"/>
          <p:nvPr/>
        </p:nvSpPr>
        <p:spPr>
          <a:xfrm>
            <a:off x="273397" y="2076347"/>
            <a:ext cx="115103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sz="2400" dirty="0"/>
              <a:t>Comprend le serveur et les clients Eureka.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C’est un MS auquel tous les </a:t>
            </a:r>
            <a:r>
              <a:rPr lang="fr-FR" sz="2400" dirty="0" err="1"/>
              <a:t>microservices</a:t>
            </a:r>
            <a:r>
              <a:rPr lang="fr-FR" sz="2400" dirty="0"/>
              <a:t> sont inscrits.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Les clients Eureka sont indépendants.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62" y="2223396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42" y="3361440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42" y="4445600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2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53" name="Google Shape;153;p6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>
            <a:spLocks noGrp="1"/>
          </p:cNvSpPr>
          <p:nvPr>
            <p:ph type="ftr" idx="4294967295"/>
          </p:nvPr>
        </p:nvSpPr>
        <p:spPr>
          <a:xfrm>
            <a:off x="4704437" y="6481482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228166" y="430586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075766" y="195847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algn="ctr">
              <a:lnSpc>
                <a:spcPct val="90000"/>
              </a:lnSpc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6" name="Google Shape;142;p5"/>
          <p:cNvSpPr txBox="1"/>
          <p:nvPr/>
        </p:nvSpPr>
        <p:spPr>
          <a:xfrm>
            <a:off x="539211" y="1427628"/>
            <a:ext cx="115103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014" y="1832735"/>
            <a:ext cx="10372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fr-FR" sz="2400" dirty="0">
                <a:hlinkClick r:id="rId4"/>
              </a:rPr>
              <a:t>Eureka</a:t>
            </a:r>
            <a:r>
              <a:rPr lang="fr-FR" sz="2400" dirty="0"/>
              <a:t> est un composant utilisé par </a:t>
            </a:r>
            <a:r>
              <a:rPr lang="fr-FR" sz="2400" dirty="0" err="1"/>
              <a:t>Netflix</a:t>
            </a:r>
            <a:r>
              <a:rPr lang="fr-FR" sz="2400" dirty="0"/>
              <a:t>:</a:t>
            </a:r>
          </a:p>
          <a:p>
            <a:pPr algn="just" fontAlgn="base"/>
            <a:endParaRPr lang="fr-FR" sz="2400" dirty="0"/>
          </a:p>
          <a:p>
            <a:pPr algn="just" fontAlgn="base"/>
            <a:r>
              <a:rPr lang="fr-FR" sz="2400" dirty="0"/>
              <a:t>  permet de réaliser la découverte de service.</a:t>
            </a:r>
          </a:p>
          <a:p>
            <a:pPr algn="just" fontAlgn="base"/>
            <a:endParaRPr lang="fr-FR" sz="2400" dirty="0"/>
          </a:p>
          <a:p>
            <a:pPr algn="just" fontAlgn="base"/>
            <a:r>
              <a:rPr lang="fr-FR" sz="2400" dirty="0"/>
              <a:t> On doit l’interroger pour avoir des informations sur les applications qui rendent un service donné.</a:t>
            </a:r>
          </a:p>
        </p:txBody>
      </p:sp>
      <p:pic>
        <p:nvPicPr>
          <p:cNvPr id="15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54" y="2695075"/>
            <a:ext cx="21431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5;p5" descr="http://t3.gstatic.com/images?q=tbn:ANd9GcTXVnlLL8D1BYaCfTyBeJvwSutOJQ-R-tiqsh8vn8tMCCgMBh0ul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53" y="3476297"/>
            <a:ext cx="214313" cy="21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0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53" name="Google Shape;153;p6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>
            <a:spLocks noGrp="1"/>
          </p:cNvSpPr>
          <p:nvPr>
            <p:ph type="ftr" idx="4294967295"/>
          </p:nvPr>
        </p:nvSpPr>
        <p:spPr>
          <a:xfrm>
            <a:off x="4704437" y="6481482"/>
            <a:ext cx="3054515" cy="1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MSA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228166" y="430586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075766" y="195847"/>
            <a:ext cx="909021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algn="ctr">
              <a:lnSpc>
                <a:spcPct val="90000"/>
              </a:lnSpc>
            </a:pPr>
            <a:r>
              <a:rPr lang="fr-FR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</a:t>
            </a:r>
          </a:p>
        </p:txBody>
      </p:sp>
      <p:sp>
        <p:nvSpPr>
          <p:cNvPr id="16" name="Google Shape;142;p5"/>
          <p:cNvSpPr txBox="1"/>
          <p:nvPr/>
        </p:nvSpPr>
        <p:spPr>
          <a:xfrm>
            <a:off x="167071" y="2090797"/>
            <a:ext cx="115103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381485" y="3030280"/>
            <a:ext cx="678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/>
              <a:t>Atelier-Eureka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140</Words>
  <Application>Microsoft Office PowerPoint</Application>
  <PresentationFormat>Grand écran</PresentationFormat>
  <Paragraphs>78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Oussama Jebali</dc:creator>
  <cp:lastModifiedBy>MSI</cp:lastModifiedBy>
  <cp:revision>40</cp:revision>
  <dcterms:created xsi:type="dcterms:W3CDTF">2015-03-06T15:17:24Z</dcterms:created>
  <dcterms:modified xsi:type="dcterms:W3CDTF">2023-09-10T04:55:34Z</dcterms:modified>
</cp:coreProperties>
</file>