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6500" cx="10693400"/>
  <p:notesSz cx="10693400" cy="7556500"/>
  <p:embeddedFontLst>
    <p:embeddedFont>
      <p:font typeface="Rosarivo"/>
      <p:regular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fMspA/YlR6yv28RWKJXeFG5iu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sariv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sariv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6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"/>
          <p:cNvGrpSpPr/>
          <p:nvPr/>
        </p:nvGrpSpPr>
        <p:grpSpPr>
          <a:xfrm>
            <a:off x="-63500" y="-31750"/>
            <a:ext cx="10896600" cy="7772400"/>
            <a:chOff x="158603" y="0"/>
            <a:chExt cx="10278240" cy="7556500"/>
          </a:xfrm>
        </p:grpSpPr>
        <p:pic>
          <p:nvPicPr>
            <p:cNvPr id="14" name="Google Shape;1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8603" y="0"/>
              <a:ext cx="10225764" cy="755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Esprit2015-2016\présentation\CTI.png" id="15" name="Google Shape;1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30365" y="5962989"/>
              <a:ext cx="2048301" cy="1448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Esprit2015-2016\présentation\CDIO.png" id="16" name="Google Shape;1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43656" y="6297084"/>
              <a:ext cx="1458824" cy="1030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faten\Downloads\CGE (1).png" id="17" name="Google Shape;1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87016" y="6604941"/>
              <a:ext cx="1297899" cy="505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esprit 2014\ESPRIT 2014\charte essprit 2014\render\support final\triangle.png" id="18" name="Google Shape;18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53373" y="0"/>
              <a:ext cx="4383470" cy="258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91810" y="6288338"/>
              <a:ext cx="2141008" cy="9655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1"/>
          <p:cNvSpPr txBox="1"/>
          <p:nvPr/>
        </p:nvSpPr>
        <p:spPr>
          <a:xfrm>
            <a:off x="1529255" y="3052085"/>
            <a:ext cx="7242786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525">
            <a:noAutofit/>
          </a:bodyPr>
          <a:lstStyle/>
          <a:p>
            <a:pPr indent="0" lvl="0" marL="12700" marR="0" rtl="0" algn="l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0" i="0" lang="fr-FR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Sockets avec Node JS</a:t>
            </a:r>
            <a:endParaRPr b="0" i="0" sz="5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736780" y="5078236"/>
            <a:ext cx="49530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Année universitaire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021-2022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812300" y="5761100"/>
            <a:ext cx="286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TWIN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8176975" y="529975"/>
            <a:ext cx="16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WEB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250" y="313150"/>
            <a:ext cx="4583000" cy="19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0" y="15498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5. Utilisation - Exemple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855681" y="2323307"/>
            <a:ext cx="9237038" cy="5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4277272" y="3679327"/>
            <a:ext cx="8429734" cy="444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Atelier</a:t>
            </a:r>
            <a:r>
              <a:rPr b="0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/>
          <p:nvPr/>
        </p:nvSpPr>
        <p:spPr>
          <a:xfrm>
            <a:off x="0" y="15498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8" name="Google Shape;128;p11"/>
          <p:cNvSpPr txBox="1"/>
          <p:nvPr/>
        </p:nvSpPr>
        <p:spPr>
          <a:xfrm>
            <a:off x="855681" y="2323307"/>
            <a:ext cx="9237038" cy="5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3488996" y="3348818"/>
            <a:ext cx="8429734" cy="444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Merci pour votre attention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>
            <a:off x="0" y="0"/>
            <a:ext cx="10693500" cy="755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1174506" y="983743"/>
            <a:ext cx="6325001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695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8"/>
              <a:buFont typeface="Arial"/>
              <a:buNone/>
            </a:pPr>
            <a:r>
              <a:rPr b="0" i="0" lang="fr-FR" sz="4848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Plan</a:t>
            </a:r>
            <a:endParaRPr b="0" i="0" sz="4848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898325" y="1600518"/>
            <a:ext cx="87630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 vs HTTP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Handshake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Avantages des Sockets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Utilisation</a:t>
            </a:r>
            <a:endParaRPr/>
          </a:p>
          <a:p>
            <a:pPr indent="0" lvl="6" marL="50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Installation</a:t>
            </a:r>
            <a:endParaRPr/>
          </a:p>
          <a:p>
            <a:pPr indent="0" lvl="6" marL="50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Atelier</a:t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sarivo"/>
              <a:buAutoNum type="arabicPeriod"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Introduction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614793" y="2021148"/>
            <a:ext cx="9463813" cy="4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171450" lvl="0" marL="184150" marR="11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Module de Node.js qui permet de créer des Web Sockets, </a:t>
            </a:r>
            <a:endParaRPr/>
          </a:p>
          <a:p>
            <a:pPr indent="-171450" lvl="0" marL="184150" marR="11396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Des connections bidirectionnelles entre clients et serveur</a:t>
            </a:r>
            <a:endParaRPr/>
          </a:p>
          <a:p>
            <a:pPr indent="-171450" lvl="0" marL="184150" marR="11396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Permet une communication en temps réel sur un autre protocole que le protocole http </a:t>
            </a:r>
            <a:endParaRPr/>
          </a:p>
          <a:p>
            <a:pPr indent="-171450" lvl="0" marL="184150" marR="11396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Utiliser pour créer des applications telles que des systèmes de communication en temps réel (Notification, Chats… ).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15498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2. Les sockets et le protocole  HTTP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855681" y="2165652"/>
            <a:ext cx="9237038" cy="5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Le protocole http est basé sur l’échange requête/réponse.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C’est un échange unidirectionnel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	🡺la requête du client dans un sens et la réponse du 	serveur dans l’autre sens.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Une fois que le client va recevoir la réponse, il n’y a plus de contact entre lui et le serveur.</a:t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0" y="15498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2. Les sockets et le protocole  HTTP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855681" y="2323307"/>
            <a:ext cx="9237038" cy="5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Les sockets sont liées au protocole http pour établir la première connexion.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C’est une sorte d’une mise à jour du protocole http.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Pour que les sockets puissent fonctionner, il y a deux contraintes qui sont nécessaires 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	Le serveur est capable de gérer le sockets.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	Le client est capable de gérer les sockets</a:t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15498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3. handshake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" name="Google Shape;74;p6"/>
          <p:cNvSpPr txBox="1"/>
          <p:nvPr/>
        </p:nvSpPr>
        <p:spPr>
          <a:xfrm>
            <a:off x="855681" y="2323307"/>
            <a:ext cx="9237038" cy="5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3393" y="2261424"/>
            <a:ext cx="7277124" cy="416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0" y="15498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3. handshake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855681" y="2323307"/>
            <a:ext cx="9237038" cy="5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1155700" y="1906287"/>
            <a:ext cx="8429734" cy="421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Une fois le « handshake » est fait, l’échange des messages entre le client et le serveur peut commencer.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Cet échange se fait au moment où un événement (côté client ou côté serveur) déclenche l’envoi d’un message. 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L’échange entre le client et le serveur nécessite deux contraintes :</a:t>
            </a:r>
            <a:endParaRPr/>
          </a:p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	Le type d’événement.</a:t>
            </a:r>
            <a:endParaRPr/>
          </a:p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	Les données associées à cet événement 	(text/video/audio etc…)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0" y="15498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4. Avantages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855681" y="2323307"/>
            <a:ext cx="9237038" cy="5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1155700" y="1906287"/>
            <a:ext cx="8429734" cy="534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Echange des données en temps réels (50-100ms).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L’échange entre le client et le serveur est réalisé via les évènements (réduire le trafic des requêtes/réponses) 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La communication en temps réel permet une vraie synchronisation entre les clients, ce qui permet de créer des applications collaboratives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L’échange de messages au niveau client se fait à travers JavaScript, ceci signifie que les informations obtenues dans les échanges peuvent être utilisées par la logique de l’application front-end.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0" y="15498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5. Utilisation - installation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855681" y="2323307"/>
            <a:ext cx="9237038" cy="5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1155700" y="1906287"/>
            <a:ext cx="8429734" cy="3081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Comme tout module Node.js, Socket.io s'installe avec npm :</a:t>
            </a:r>
            <a:endParaRPr/>
          </a:p>
          <a:p>
            <a:pPr indent="-190500" lvl="0" marL="3556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npm install socket.io</a:t>
            </a:r>
            <a:endParaRPr/>
          </a:p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À fin de fournir le protocole http nécessaire au handshake il faut installer express</a:t>
            </a:r>
            <a:endParaRPr/>
          </a:p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npm install express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Amine chebbi</dc:creator>
</cp:coreProperties>
</file>