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9" r:id="rId3"/>
    <p:sldId id="260" r:id="rId4"/>
    <p:sldId id="257" r:id="rId5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25" d="100"/>
          <a:sy n="125" d="100"/>
        </p:scale>
        <p:origin x="1757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310344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362026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3641441"/>
            <a:ext cx="5181600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75876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831994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981638"/>
            <a:ext cx="5181600" cy="31764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112054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112053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1459475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1459474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150435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1459473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180789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150434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150433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149172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2496276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2496066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2491084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2690774" y="2837982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3730600" y="2843487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1812364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1808163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181861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3780349" y="3577284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5012178" y="2838037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22921</TotalTime>
  <Words>1576</Words>
  <Application>Microsoft Office PowerPoint</Application>
  <PresentationFormat>Custom</PresentationFormat>
  <Paragraphs>310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77</cp:revision>
  <dcterms:created xsi:type="dcterms:W3CDTF">2022-04-08T09:04:02Z</dcterms:created>
  <dcterms:modified xsi:type="dcterms:W3CDTF">2022-05-04T09:29:30Z</dcterms:modified>
</cp:coreProperties>
</file>