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9" r:id="rId3"/>
    <p:sldId id="260" r:id="rId4"/>
    <p:sldId id="257" r:id="rId5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25" d="100"/>
          <a:sy n="125" d="100"/>
        </p:scale>
        <p:origin x="1757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3641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831994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920129"/>
            <a:ext cx="5181600" cy="223791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206303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2063029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41045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22901</TotalTime>
  <Words>1436</Words>
  <Application>Microsoft Office PowerPoint</Application>
  <PresentationFormat>Custom</PresentationFormat>
  <Paragraphs>293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75</cp:revision>
  <dcterms:created xsi:type="dcterms:W3CDTF">2022-04-08T09:04:02Z</dcterms:created>
  <dcterms:modified xsi:type="dcterms:W3CDTF">2022-05-04T08:55:27Z</dcterms:modified>
</cp:coreProperties>
</file>