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87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0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63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7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1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05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9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1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Yellow python">
            <a:extLst>
              <a:ext uri="{FF2B5EF4-FFF2-40B4-BE49-F238E27FC236}">
                <a16:creationId xmlns:a16="http://schemas.microsoft.com/office/drawing/2014/main" id="{6D38C187-BFD0-E662-489D-E07ECF7C5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6296" r="1" b="1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4A25D8-486A-D879-C78C-95F17C838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SG" sz="5600">
                <a:solidFill>
                  <a:srgbClr val="FFFFFF"/>
                </a:solidFill>
              </a:rPr>
              <a:t>IT49450 Applied Scripting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92858-CD0A-BD93-179F-3B118820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SG" sz="2000">
                <a:solidFill>
                  <a:srgbClr val="FFFFFF"/>
                </a:solidFill>
              </a:rPr>
              <a:t>Group Members: Farah, Dannis, Mikhail</a:t>
            </a:r>
          </a:p>
          <a:p>
            <a:r>
              <a:rPr lang="en-SG" sz="2000">
                <a:solidFill>
                  <a:srgbClr val="FFFFFF"/>
                </a:solidFill>
              </a:rPr>
              <a:t>Class: QF2204B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46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89DF8-0F85-8060-C291-D39A691B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SG" sz="6000"/>
              <a:t>Project Description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Content Placeholder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F5452045-3CD1-F36A-B1D0-9F58EFF9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78727"/>
            <a:ext cx="5243391" cy="124362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9B65F5-657A-1EF7-3F64-1A2B9E7B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Data Analyst for </a:t>
            </a:r>
            <a:r>
              <a:rPr lang="en-US" sz="1800" dirty="0" err="1"/>
              <a:t>DataMax</a:t>
            </a:r>
            <a:endParaRPr lang="en-US" sz="1800" dirty="0"/>
          </a:p>
          <a:p>
            <a:r>
              <a:rPr lang="en-US" sz="1800" dirty="0"/>
              <a:t>Create Python script(s) to </a:t>
            </a:r>
            <a:r>
              <a:rPr lang="en-US" sz="1800" dirty="0" err="1"/>
              <a:t>analyse</a:t>
            </a:r>
            <a:r>
              <a:rPr lang="en-US" sz="1800" dirty="0"/>
              <a:t> one of the following period for only one region.</a:t>
            </a:r>
          </a:p>
          <a:p>
            <a:r>
              <a:rPr lang="en-US" sz="1800" dirty="0"/>
              <a:t>We chose Europe</a:t>
            </a:r>
          </a:p>
        </p:txBody>
      </p:sp>
    </p:spTree>
    <p:extLst>
      <p:ext uri="{BB962C8B-B14F-4D97-AF65-F5344CB8AC3E}">
        <p14:creationId xmlns:p14="http://schemas.microsoft.com/office/powerpoint/2010/main" val="110901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DC5B-747C-136E-F04A-63C07EC2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282B-E413-1221-8280-3D915782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9192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C3DA7960B174085715C5C6CCD4AEE" ma:contentTypeVersion="9" ma:contentTypeDescription="Create a new document." ma:contentTypeScope="" ma:versionID="64137aa3be43e73c3e78d08e2dec49f7">
  <xsd:schema xmlns:xsd="http://www.w3.org/2001/XMLSchema" xmlns:xs="http://www.w3.org/2001/XMLSchema" xmlns:p="http://schemas.microsoft.com/office/2006/metadata/properties" xmlns:ns3="734d5d59-a6d0-4c4a-a9b4-044d015c792f" xmlns:ns4="c0851f42-48a9-4af3-8ec3-89d882b39b11" targetNamespace="http://schemas.microsoft.com/office/2006/metadata/properties" ma:root="true" ma:fieldsID="005172dc8eb2d749ce35fce99cc7bf82" ns3:_="" ns4:_="">
    <xsd:import namespace="734d5d59-a6d0-4c4a-a9b4-044d015c792f"/>
    <xsd:import namespace="c0851f42-48a9-4af3-8ec3-89d882b39b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d5d59-a6d0-4c4a-a9b4-044d015c7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851f42-48a9-4af3-8ec3-89d882b39b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F25B3E-B282-48D9-9F9F-7844EABEB45B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c0851f42-48a9-4af3-8ec3-89d882b39b11"/>
    <ds:schemaRef ds:uri="http://schemas.microsoft.com/office/infopath/2007/PartnerControls"/>
    <ds:schemaRef ds:uri="734d5d59-a6d0-4c4a-a9b4-044d015c792f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CBB2265-FAA6-4989-A17A-B8B3A37F9B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0C0562-EC80-4E54-B59D-CF0695D9B5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d5d59-a6d0-4c4a-a9b4-044d015c792f"/>
    <ds:schemaRef ds:uri="c0851f42-48a9-4af3-8ec3-89d882b39b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Nova</vt:lpstr>
      <vt:lpstr>Univers</vt:lpstr>
      <vt:lpstr>GradientVTI</vt:lpstr>
      <vt:lpstr>IT49450 Applied Scripting using Python</vt:lpstr>
      <vt:lpstr>Project Description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IT49450 Applied Scripting using Python</dc:title>
  <dc:creator>SITI NURFARAHEEN BTE JAMSARI</dc:creator>
  <cp:lastModifiedBy>SITI NURFARAHEEN BTE JAMSARI</cp:lastModifiedBy>
  <cp:revision>1</cp:revision>
  <dcterms:created xsi:type="dcterms:W3CDTF">2023-02-24T07:48:39Z</dcterms:created>
  <dcterms:modified xsi:type="dcterms:W3CDTF">2023-02-24T08:13:30Z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0x01010040FC3DA7960B174085715C5C6CCD4AEE</vt:lpwstr>
  </property>
</Properties>
</file>