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C79-4876-F4FB-D92F-98E1FB5F5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C589A-234F-6AD3-8BB7-358AD94B9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3942-E81A-B3FE-6A99-464C16A8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28FB-F0B7-AA6E-8A34-529E7278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D7B8-6BB1-7FDD-ECE6-BA228E88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56B-7506-E249-4BD5-7720ACCA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8148C-B3E2-2F30-F2A7-DC988FC2D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E2C9-2B48-05C2-9811-E8682A7E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6CF4-BC47-BD38-1E96-29944D54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44BB-BF65-6CA2-2005-30446C34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20AC3-225A-A02D-9268-A51A846F4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66AB-B7EB-611E-643C-841EFDFF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CA1E-906C-E779-B249-D99E1AFD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B463-1C72-932C-7E58-0B409592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3E24-A732-E504-B2B3-D157A164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302-AFA4-2E82-38CF-F60F6BAD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AA6E-D07F-A46D-E4CA-47EB8F74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0898-92EF-D032-E22B-33BA7EAF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2F8-62BC-1A9D-C7E3-541BF5FD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4D37-DEC8-5434-AC77-35E41E8E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5520-FB91-8210-6AF3-0EDA7BD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839B-6E24-EEE3-63AD-828B0633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B2D-ECD8-8EBA-7D35-EA62E7E2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8D67-783E-3F05-780F-B1F1B7D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280F-0B7E-C2AD-2A53-0AC36AE5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7F0B-C06E-314E-72DD-F58C18CD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0152-FD14-4D5A-3D70-C9E43F84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41AC2-2CA2-4E05-06C2-42FB4B4D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8CF92-68C7-28F4-8630-EC3536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AC05-191A-CC2E-72D0-6078129C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A3BE-FC49-B3C7-EB35-8ABEFB92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9442-E673-BD35-34AD-23492642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41A7-31A5-32E0-4C26-1553DE64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513F6-2522-7B2E-2C49-C206F9EB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337F8-9C49-31B2-A721-D022BF6F2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D1C97-3E92-F767-7CAA-F1F0D95F6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ED34B-0C82-B869-D9A1-D6F3B47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9846C-7209-74D0-C8E3-EB3348D6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8E573-9F95-2550-565F-9C434B83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10D1-D35E-9012-5281-F0E9C48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FA96D-499D-2F3B-0A60-B29376B5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081C-424C-69E7-61CF-99B06B06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84E4-29AF-88EB-B9FC-A3B22DD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F992A-C137-7208-7B3F-420B0E20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3969-481C-286A-D9D7-711D97E7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8ED1-7517-96F5-3093-FA7A405F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514-62CC-C954-8548-6B7E38D2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A229-0751-B44B-22B9-DCDE9D11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089AF-DEB9-A3B4-2052-594CE6E4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DED6-8FB8-4EBE-4CF4-FE79432D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FA98F-53C0-ACBA-9F8A-C05CCA43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64AB-38C4-95D0-24DD-9E2A461E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8F5-5149-BAFA-5F90-32FDA3FA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43BF-0D2A-227D-681A-63D9F9FC4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D6FE-3BB9-E7B1-68F9-673D36DA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910A-77AA-B01D-7375-47171AB3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1503-4E9E-1C90-6989-A66116F4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BA1C-10CF-FCBB-645F-A249B4CB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C66C0-E7D5-2F14-0AC5-0ACA7CE1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470E-6AD2-2A71-D045-D0504838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1AA3-29EA-F380-FC81-660BEACDF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A47C9-9F99-4F15-8134-181C939C9BD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AEF8-5883-E8A8-E579-A77453B86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AF1E-7786-AE03-207A-6AA88072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C3ADC-7A24-44B1-B88A-D62341AB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screenshot of a photo shop&#10;&#10;Description automatically generated">
            <a:extLst>
              <a:ext uri="{FF2B5EF4-FFF2-40B4-BE49-F238E27FC236}">
                <a16:creationId xmlns:a16="http://schemas.microsoft.com/office/drawing/2014/main" id="{72BAFD90-29A5-8727-C3D5-8811A55B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scape with buildings and words&#10;&#10;Description automatically generated">
            <a:extLst>
              <a:ext uri="{FF2B5EF4-FFF2-40B4-BE49-F238E27FC236}">
                <a16:creationId xmlns:a16="http://schemas.microsoft.com/office/drawing/2014/main" id="{5EF6CDF6-22E0-7528-A917-F84D70C98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-up of a camera&#10;&#10;Description automatically generated">
            <a:extLst>
              <a:ext uri="{FF2B5EF4-FFF2-40B4-BE49-F238E27FC236}">
                <a16:creationId xmlns:a16="http://schemas.microsoft.com/office/drawing/2014/main" id="{27D5BBAB-8A9A-9370-69DE-3A10D0F4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67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product">
            <a:extLst>
              <a:ext uri="{FF2B5EF4-FFF2-40B4-BE49-F238E27FC236}">
                <a16:creationId xmlns:a16="http://schemas.microsoft.com/office/drawing/2014/main" id="{C1B7549C-91C1-DC3E-83BC-AD55DB3F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6D1BD1A1-78B0-8C2C-826D-1BDC5710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7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sitting at a table looking at a computer&#10;&#10;Description automatically generated">
            <a:extLst>
              <a:ext uri="{FF2B5EF4-FFF2-40B4-BE49-F238E27FC236}">
                <a16:creationId xmlns:a16="http://schemas.microsoft.com/office/drawing/2014/main" id="{306BB725-4DD5-3819-609E-52068FE7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6" b="28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uestion mark in a circle&#10;&#10;Description automatically generated">
            <a:extLst>
              <a:ext uri="{FF2B5EF4-FFF2-40B4-BE49-F238E27FC236}">
                <a16:creationId xmlns:a16="http://schemas.microsoft.com/office/drawing/2014/main" id="{0B3D1B21-9B65-B074-D3D3-B9286556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Farah Kullab</dc:creator>
  <cp:lastModifiedBy>Farah Kullab</cp:lastModifiedBy>
  <cp:revision>1</cp:revision>
  <dcterms:created xsi:type="dcterms:W3CDTF">2024-10-18T14:19:27Z</dcterms:created>
  <dcterms:modified xsi:type="dcterms:W3CDTF">2024-11-30T08:35:04Z</dcterms:modified>
</cp:coreProperties>
</file>