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60" r:id="rId5"/>
    <p:sldMasterId id="2147483834" r:id="rId6"/>
  </p:sldMasterIdLst>
  <p:notesMasterIdLst>
    <p:notesMasterId r:id="rId23"/>
  </p:notesMasterIdLst>
  <p:sldIdLst>
    <p:sldId id="1352" r:id="rId7"/>
    <p:sldId id="2088197359" r:id="rId8"/>
    <p:sldId id="2088197352" r:id="rId9"/>
    <p:sldId id="2088197362" r:id="rId10"/>
    <p:sldId id="2088197361" r:id="rId11"/>
    <p:sldId id="2088197364" r:id="rId12"/>
    <p:sldId id="2088197366" r:id="rId13"/>
    <p:sldId id="2088197365" r:id="rId14"/>
    <p:sldId id="2088197368" r:id="rId15"/>
    <p:sldId id="2088197350" r:id="rId16"/>
    <p:sldId id="2088197373" r:id="rId17"/>
    <p:sldId id="2088197351" r:id="rId18"/>
    <p:sldId id="2088197369" r:id="rId19"/>
    <p:sldId id="2088197370" r:id="rId20"/>
    <p:sldId id="2088197371" r:id="rId21"/>
    <p:sldId id="20881973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ite, Rachel" initials="WR" lastIdx="7" clrIdx="0">
    <p:extLst>
      <p:ext uri="{19B8F6BF-5375-455C-9EA6-DF929625EA0E}">
        <p15:presenceInfo xmlns:p15="http://schemas.microsoft.com/office/powerpoint/2012/main" userId="S::rwaite@deloitte.com::3d0d69a9-bd1d-4f92-9846-f5e1c678f8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2D6"/>
    <a:srgbClr val="59CC8D"/>
    <a:srgbClr val="FFFFFF"/>
    <a:srgbClr val="626262"/>
    <a:srgbClr val="FFC000"/>
    <a:srgbClr val="0BD0D9"/>
    <a:srgbClr val="75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>
        <p:scale>
          <a:sx n="59" d="100"/>
          <a:sy n="59" d="100"/>
        </p:scale>
        <p:origin x="99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0C9B5-6238-4584-8B8C-AA27DAAF2F7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01B07-AE1A-4317-94AF-A567C9BFE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7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2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4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0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1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70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35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5255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7673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8280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9168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8111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9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9490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18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5643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1498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9417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2543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48667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79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36471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22305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700227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322977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696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574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769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358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3674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3407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5630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81642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0975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5591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64573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03443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63653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3013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652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5408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9967243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51976"/>
            <a:ext cx="11582400" cy="46592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49312"/>
            <a:ext cx="1158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05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9987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56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262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51976"/>
            <a:ext cx="11582400" cy="46592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49312"/>
            <a:ext cx="1158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83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98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10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903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903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1358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226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388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865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80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730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068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27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2762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004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7567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955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7824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2598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032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61783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264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52979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54613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82874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1479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1421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924428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617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22802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59165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9352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4229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471529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91899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28579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634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156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698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578704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89921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86595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198514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091745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396998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51460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84661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785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slideLayout" Target="../slideLayouts/slideLayout4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6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4" Type="http://schemas.openxmlformats.org/officeDocument/2006/relationships/oleObject" Target="../embeddings/oleObject3.bin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tags" Target="../tags/tag45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8.xml"/><Relationship Id="rId4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83417134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73977" y="444113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F4A4DA-133E-4623-A727-7A73AC5540B4}"/>
              </a:ext>
            </a:extLst>
          </p:cNvPr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44"/>
    </p:custDataLst>
    <p:extLst>
      <p:ext uri="{BB962C8B-B14F-4D97-AF65-F5344CB8AC3E}">
        <p14:creationId xmlns:p14="http://schemas.microsoft.com/office/powerpoint/2010/main" val="24726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4" r:id="rId2"/>
    <p:sldLayoutId id="2147483664" r:id="rId3"/>
    <p:sldLayoutId id="2147483832" r:id="rId4"/>
    <p:sldLayoutId id="2147483831" r:id="rId5"/>
    <p:sldLayoutId id="2147483667" r:id="rId6"/>
    <p:sldLayoutId id="2147483705" r:id="rId7"/>
    <p:sldLayoutId id="2147483669" r:id="rId8"/>
    <p:sldLayoutId id="2147483670" r:id="rId9"/>
    <p:sldLayoutId id="2147483671" r:id="rId10"/>
    <p:sldLayoutId id="2147483672" r:id="rId11"/>
    <p:sldLayoutId id="214748383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879" r:id="rId42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7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5" r:id="rId2"/>
    <p:sldLayoutId id="2147483666" r:id="rId3"/>
    <p:sldLayoutId id="2147483830" r:id="rId4"/>
    <p:sldLayoutId id="2147483668" r:id="rId5"/>
    <p:sldLayoutId id="2147483663" r:id="rId6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251271212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graphicFrame>
        <p:nvGraphicFramePr>
          <p:cNvPr id="3" name="Draft Stamp">
            <a:extLst>
              <a:ext uri="{FF2B5EF4-FFF2-40B4-BE49-F238E27FC236}">
                <a16:creationId xmlns:a16="http://schemas.microsoft.com/office/drawing/2014/main" id="{1AB37FF3-D0CC-4ADA-8DDE-C484F22F78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80836796"/>
              </p:ext>
            </p:extLst>
          </p:nvPr>
        </p:nvGraphicFramePr>
        <p:xfrm>
          <a:off x="11055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2626458934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57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  <p:sldLayoutId id="2147483854" r:id="rId20"/>
    <p:sldLayoutId id="2147483855" r:id="rId21"/>
    <p:sldLayoutId id="2147483856" r:id="rId22"/>
    <p:sldLayoutId id="2147483857" r:id="rId23"/>
    <p:sldLayoutId id="2147483858" r:id="rId24"/>
    <p:sldLayoutId id="2147483859" r:id="rId25"/>
    <p:sldLayoutId id="2147483860" r:id="rId26"/>
    <p:sldLayoutId id="2147483861" r:id="rId27"/>
    <p:sldLayoutId id="2147483862" r:id="rId28"/>
    <p:sldLayoutId id="2147483863" r:id="rId29"/>
    <p:sldLayoutId id="2147483864" r:id="rId30"/>
    <p:sldLayoutId id="2147483865" r:id="rId31"/>
    <p:sldLayoutId id="2147483866" r:id="rId32"/>
    <p:sldLayoutId id="2147483867" r:id="rId33"/>
    <p:sldLayoutId id="2147483868" r:id="rId34"/>
    <p:sldLayoutId id="2147483869" r:id="rId35"/>
    <p:sldLayoutId id="2147483870" r:id="rId36"/>
    <p:sldLayoutId id="2147483871" r:id="rId37"/>
    <p:sldLayoutId id="2147483872" r:id="rId38"/>
    <p:sldLayoutId id="2147483873" r:id="rId39"/>
    <p:sldLayoutId id="2147483874" r:id="rId40"/>
    <p:sldLayoutId id="2147483875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kenver.com/blogs/news/state-snow-spor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1739426"/>
            <a:ext cx="9066506" cy="232842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Processing and Classification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800" dirty="0">
                <a:solidFill>
                  <a:srgbClr val="0076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Subreddit Communities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Optimize Engagement with Consumers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C2247-91E3-4374-80F3-2158B1F7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00" y="5591180"/>
            <a:ext cx="7170506" cy="505645"/>
          </a:xfrm>
        </p:spPr>
        <p:txBody>
          <a:bodyPr/>
          <a:lstStyle/>
          <a:p>
            <a:r>
              <a:rPr lang="en-US" sz="2400" b="1" dirty="0"/>
              <a:t>Farah Malik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BB208-9482-4754-BBCF-5061E1F6B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200" y="6108699"/>
            <a:ext cx="5594349" cy="298451"/>
          </a:xfrm>
        </p:spPr>
        <p:txBody>
          <a:bodyPr/>
          <a:lstStyle/>
          <a:p>
            <a:r>
              <a:rPr lang="en-US" sz="1800" dirty="0"/>
              <a:t>Project 3</a:t>
            </a:r>
            <a:endParaRPr lang="en-US" sz="1600" dirty="0"/>
          </a:p>
          <a:p>
            <a:r>
              <a:rPr lang="en-US" sz="1600" dirty="0"/>
              <a:t>June 2023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56233B-A772-D159-3D78-4A6E57E158E0}"/>
              </a:ext>
            </a:extLst>
          </p:cNvPr>
          <p:cNvSpPr/>
          <p:nvPr/>
        </p:nvSpPr>
        <p:spPr bwMode="gray">
          <a:xfrm>
            <a:off x="1314450" y="1581293"/>
            <a:ext cx="9563100" cy="3290978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9563100"/>
                      <a:gd name="connsiteY0" fmla="*/ 0 h 3143250"/>
                      <a:gd name="connsiteX1" fmla="*/ 788956 w 9563100"/>
                      <a:gd name="connsiteY1" fmla="*/ 0 h 3143250"/>
                      <a:gd name="connsiteX2" fmla="*/ 1386650 w 9563100"/>
                      <a:gd name="connsiteY2" fmla="*/ 0 h 3143250"/>
                      <a:gd name="connsiteX3" fmla="*/ 1793081 w 9563100"/>
                      <a:gd name="connsiteY3" fmla="*/ 0 h 3143250"/>
                      <a:gd name="connsiteX4" fmla="*/ 2390775 w 9563100"/>
                      <a:gd name="connsiteY4" fmla="*/ 0 h 3143250"/>
                      <a:gd name="connsiteX5" fmla="*/ 3179731 w 9563100"/>
                      <a:gd name="connsiteY5" fmla="*/ 0 h 3143250"/>
                      <a:gd name="connsiteX6" fmla="*/ 3586163 w 9563100"/>
                      <a:gd name="connsiteY6" fmla="*/ 0 h 3143250"/>
                      <a:gd name="connsiteX7" fmla="*/ 3896963 w 9563100"/>
                      <a:gd name="connsiteY7" fmla="*/ 0 h 3143250"/>
                      <a:gd name="connsiteX8" fmla="*/ 4494657 w 9563100"/>
                      <a:gd name="connsiteY8" fmla="*/ 0 h 3143250"/>
                      <a:gd name="connsiteX9" fmla="*/ 5092351 w 9563100"/>
                      <a:gd name="connsiteY9" fmla="*/ 0 h 3143250"/>
                      <a:gd name="connsiteX10" fmla="*/ 5785676 w 9563100"/>
                      <a:gd name="connsiteY10" fmla="*/ 0 h 3143250"/>
                      <a:gd name="connsiteX11" fmla="*/ 6287738 w 9563100"/>
                      <a:gd name="connsiteY11" fmla="*/ 0 h 3143250"/>
                      <a:gd name="connsiteX12" fmla="*/ 6598539 w 9563100"/>
                      <a:gd name="connsiteY12" fmla="*/ 0 h 3143250"/>
                      <a:gd name="connsiteX13" fmla="*/ 7004971 w 9563100"/>
                      <a:gd name="connsiteY13" fmla="*/ 0 h 3143250"/>
                      <a:gd name="connsiteX14" fmla="*/ 7793926 w 9563100"/>
                      <a:gd name="connsiteY14" fmla="*/ 0 h 3143250"/>
                      <a:gd name="connsiteX15" fmla="*/ 8200358 w 9563100"/>
                      <a:gd name="connsiteY15" fmla="*/ 0 h 3143250"/>
                      <a:gd name="connsiteX16" fmla="*/ 8606790 w 9563100"/>
                      <a:gd name="connsiteY16" fmla="*/ 0 h 3143250"/>
                      <a:gd name="connsiteX17" fmla="*/ 9013222 w 9563100"/>
                      <a:gd name="connsiteY17" fmla="*/ 0 h 3143250"/>
                      <a:gd name="connsiteX18" fmla="*/ 9563100 w 9563100"/>
                      <a:gd name="connsiteY18" fmla="*/ 0 h 3143250"/>
                      <a:gd name="connsiteX19" fmla="*/ 9563100 w 9563100"/>
                      <a:gd name="connsiteY19" fmla="*/ 555308 h 3143250"/>
                      <a:gd name="connsiteX20" fmla="*/ 9563100 w 9563100"/>
                      <a:gd name="connsiteY20" fmla="*/ 1016318 h 3143250"/>
                      <a:gd name="connsiteX21" fmla="*/ 9563100 w 9563100"/>
                      <a:gd name="connsiteY21" fmla="*/ 1508760 h 3143250"/>
                      <a:gd name="connsiteX22" fmla="*/ 9563100 w 9563100"/>
                      <a:gd name="connsiteY22" fmla="*/ 2032635 h 3143250"/>
                      <a:gd name="connsiteX23" fmla="*/ 9563100 w 9563100"/>
                      <a:gd name="connsiteY23" fmla="*/ 2587942 h 3143250"/>
                      <a:gd name="connsiteX24" fmla="*/ 9563100 w 9563100"/>
                      <a:gd name="connsiteY24" fmla="*/ 3143250 h 3143250"/>
                      <a:gd name="connsiteX25" fmla="*/ 8965406 w 9563100"/>
                      <a:gd name="connsiteY25" fmla="*/ 3143250 h 3143250"/>
                      <a:gd name="connsiteX26" fmla="*/ 8176451 w 9563100"/>
                      <a:gd name="connsiteY26" fmla="*/ 3143250 h 3143250"/>
                      <a:gd name="connsiteX27" fmla="*/ 7865650 w 9563100"/>
                      <a:gd name="connsiteY27" fmla="*/ 3143250 h 3143250"/>
                      <a:gd name="connsiteX28" fmla="*/ 7554849 w 9563100"/>
                      <a:gd name="connsiteY28" fmla="*/ 3143250 h 3143250"/>
                      <a:gd name="connsiteX29" fmla="*/ 7052786 w 9563100"/>
                      <a:gd name="connsiteY29" fmla="*/ 3143250 h 3143250"/>
                      <a:gd name="connsiteX30" fmla="*/ 6455093 w 9563100"/>
                      <a:gd name="connsiteY30" fmla="*/ 3143250 h 3143250"/>
                      <a:gd name="connsiteX31" fmla="*/ 5953030 w 9563100"/>
                      <a:gd name="connsiteY31" fmla="*/ 3143250 h 3143250"/>
                      <a:gd name="connsiteX32" fmla="*/ 5259705 w 9563100"/>
                      <a:gd name="connsiteY32" fmla="*/ 3143250 h 3143250"/>
                      <a:gd name="connsiteX33" fmla="*/ 4470749 w 9563100"/>
                      <a:gd name="connsiteY33" fmla="*/ 3143250 h 3143250"/>
                      <a:gd name="connsiteX34" fmla="*/ 3873056 w 9563100"/>
                      <a:gd name="connsiteY34" fmla="*/ 3143250 h 3143250"/>
                      <a:gd name="connsiteX35" fmla="*/ 3370993 w 9563100"/>
                      <a:gd name="connsiteY35" fmla="*/ 3143250 h 3143250"/>
                      <a:gd name="connsiteX36" fmla="*/ 2582037 w 9563100"/>
                      <a:gd name="connsiteY36" fmla="*/ 3143250 h 3143250"/>
                      <a:gd name="connsiteX37" fmla="*/ 1888712 w 9563100"/>
                      <a:gd name="connsiteY37" fmla="*/ 3143250 h 3143250"/>
                      <a:gd name="connsiteX38" fmla="*/ 1195388 w 9563100"/>
                      <a:gd name="connsiteY38" fmla="*/ 3143250 h 3143250"/>
                      <a:gd name="connsiteX39" fmla="*/ 788956 w 9563100"/>
                      <a:gd name="connsiteY39" fmla="*/ 3143250 h 3143250"/>
                      <a:gd name="connsiteX40" fmla="*/ 0 w 9563100"/>
                      <a:gd name="connsiteY40" fmla="*/ 3143250 h 3143250"/>
                      <a:gd name="connsiteX41" fmla="*/ 0 w 9563100"/>
                      <a:gd name="connsiteY41" fmla="*/ 2587943 h 3143250"/>
                      <a:gd name="connsiteX42" fmla="*/ 0 w 9563100"/>
                      <a:gd name="connsiteY42" fmla="*/ 2032635 h 3143250"/>
                      <a:gd name="connsiteX43" fmla="*/ 0 w 9563100"/>
                      <a:gd name="connsiteY43" fmla="*/ 1603058 h 3143250"/>
                      <a:gd name="connsiteX44" fmla="*/ 0 w 9563100"/>
                      <a:gd name="connsiteY44" fmla="*/ 1173480 h 3143250"/>
                      <a:gd name="connsiteX45" fmla="*/ 0 w 9563100"/>
                      <a:gd name="connsiteY45" fmla="*/ 743902 h 3143250"/>
                      <a:gd name="connsiteX46" fmla="*/ 0 w 9563100"/>
                      <a:gd name="connsiteY46" fmla="*/ 0 h 3143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9563100" h="3143250" extrusionOk="0">
                        <a:moveTo>
                          <a:pt x="0" y="0"/>
                        </a:moveTo>
                        <a:cubicBezTo>
                          <a:pt x="320377" y="-93615"/>
                          <a:pt x="531339" y="53272"/>
                          <a:pt x="788956" y="0"/>
                        </a:cubicBezTo>
                        <a:cubicBezTo>
                          <a:pt x="1046573" y="-53272"/>
                          <a:pt x="1181801" y="63790"/>
                          <a:pt x="1386650" y="0"/>
                        </a:cubicBezTo>
                        <a:cubicBezTo>
                          <a:pt x="1591499" y="-63790"/>
                          <a:pt x="1695799" y="11302"/>
                          <a:pt x="1793081" y="0"/>
                        </a:cubicBezTo>
                        <a:cubicBezTo>
                          <a:pt x="1890363" y="-11302"/>
                          <a:pt x="2261123" y="28686"/>
                          <a:pt x="2390775" y="0"/>
                        </a:cubicBezTo>
                        <a:cubicBezTo>
                          <a:pt x="2520427" y="-28686"/>
                          <a:pt x="2992850" y="47969"/>
                          <a:pt x="3179731" y="0"/>
                        </a:cubicBezTo>
                        <a:cubicBezTo>
                          <a:pt x="3366612" y="-47969"/>
                          <a:pt x="3391537" y="25626"/>
                          <a:pt x="3586163" y="0"/>
                        </a:cubicBezTo>
                        <a:cubicBezTo>
                          <a:pt x="3780789" y="-25626"/>
                          <a:pt x="3819471" y="27150"/>
                          <a:pt x="3896963" y="0"/>
                        </a:cubicBezTo>
                        <a:cubicBezTo>
                          <a:pt x="3974455" y="-27150"/>
                          <a:pt x="4277994" y="63843"/>
                          <a:pt x="4494657" y="0"/>
                        </a:cubicBezTo>
                        <a:cubicBezTo>
                          <a:pt x="4711320" y="-63843"/>
                          <a:pt x="4905085" y="65783"/>
                          <a:pt x="5092351" y="0"/>
                        </a:cubicBezTo>
                        <a:cubicBezTo>
                          <a:pt x="5279617" y="-65783"/>
                          <a:pt x="5473923" y="77041"/>
                          <a:pt x="5785676" y="0"/>
                        </a:cubicBezTo>
                        <a:cubicBezTo>
                          <a:pt x="6097429" y="-77041"/>
                          <a:pt x="6136535" y="39066"/>
                          <a:pt x="6287738" y="0"/>
                        </a:cubicBezTo>
                        <a:cubicBezTo>
                          <a:pt x="6438941" y="-39066"/>
                          <a:pt x="6443988" y="31264"/>
                          <a:pt x="6598539" y="0"/>
                        </a:cubicBezTo>
                        <a:cubicBezTo>
                          <a:pt x="6753090" y="-31264"/>
                          <a:pt x="6820035" y="27843"/>
                          <a:pt x="7004971" y="0"/>
                        </a:cubicBezTo>
                        <a:cubicBezTo>
                          <a:pt x="7189907" y="-27843"/>
                          <a:pt x="7624465" y="52116"/>
                          <a:pt x="7793926" y="0"/>
                        </a:cubicBezTo>
                        <a:cubicBezTo>
                          <a:pt x="7963387" y="-52116"/>
                          <a:pt x="8010220" y="34825"/>
                          <a:pt x="8200358" y="0"/>
                        </a:cubicBezTo>
                        <a:cubicBezTo>
                          <a:pt x="8390496" y="-34825"/>
                          <a:pt x="8469477" y="1321"/>
                          <a:pt x="8606790" y="0"/>
                        </a:cubicBezTo>
                        <a:cubicBezTo>
                          <a:pt x="8744103" y="-1321"/>
                          <a:pt x="8902899" y="31117"/>
                          <a:pt x="9013222" y="0"/>
                        </a:cubicBezTo>
                        <a:cubicBezTo>
                          <a:pt x="9123545" y="-31117"/>
                          <a:pt x="9384717" y="17621"/>
                          <a:pt x="9563100" y="0"/>
                        </a:cubicBezTo>
                        <a:cubicBezTo>
                          <a:pt x="9615110" y="142672"/>
                          <a:pt x="9553315" y="299551"/>
                          <a:pt x="9563100" y="555308"/>
                        </a:cubicBezTo>
                        <a:cubicBezTo>
                          <a:pt x="9572885" y="811065"/>
                          <a:pt x="9527696" y="891124"/>
                          <a:pt x="9563100" y="1016318"/>
                        </a:cubicBezTo>
                        <a:cubicBezTo>
                          <a:pt x="9598504" y="1141512"/>
                          <a:pt x="9543929" y="1289488"/>
                          <a:pt x="9563100" y="1508760"/>
                        </a:cubicBezTo>
                        <a:cubicBezTo>
                          <a:pt x="9582271" y="1728032"/>
                          <a:pt x="9510157" y="1865250"/>
                          <a:pt x="9563100" y="2032635"/>
                        </a:cubicBezTo>
                        <a:cubicBezTo>
                          <a:pt x="9616043" y="2200020"/>
                          <a:pt x="9546357" y="2319633"/>
                          <a:pt x="9563100" y="2587942"/>
                        </a:cubicBezTo>
                        <a:cubicBezTo>
                          <a:pt x="9579843" y="2856251"/>
                          <a:pt x="9523273" y="2973834"/>
                          <a:pt x="9563100" y="3143250"/>
                        </a:cubicBezTo>
                        <a:cubicBezTo>
                          <a:pt x="9413470" y="3161182"/>
                          <a:pt x="9181565" y="3112032"/>
                          <a:pt x="8965406" y="3143250"/>
                        </a:cubicBezTo>
                        <a:cubicBezTo>
                          <a:pt x="8749247" y="3174468"/>
                          <a:pt x="8438182" y="3077267"/>
                          <a:pt x="8176451" y="3143250"/>
                        </a:cubicBezTo>
                        <a:cubicBezTo>
                          <a:pt x="7914721" y="3209233"/>
                          <a:pt x="7937414" y="3137188"/>
                          <a:pt x="7865650" y="3143250"/>
                        </a:cubicBezTo>
                        <a:cubicBezTo>
                          <a:pt x="7793886" y="3149312"/>
                          <a:pt x="7641855" y="3122081"/>
                          <a:pt x="7554849" y="3143250"/>
                        </a:cubicBezTo>
                        <a:cubicBezTo>
                          <a:pt x="7467843" y="3164419"/>
                          <a:pt x="7217851" y="3105708"/>
                          <a:pt x="7052786" y="3143250"/>
                        </a:cubicBezTo>
                        <a:cubicBezTo>
                          <a:pt x="6887721" y="3180792"/>
                          <a:pt x="6726565" y="3106418"/>
                          <a:pt x="6455093" y="3143250"/>
                        </a:cubicBezTo>
                        <a:cubicBezTo>
                          <a:pt x="6183621" y="3180082"/>
                          <a:pt x="6064175" y="3087487"/>
                          <a:pt x="5953030" y="3143250"/>
                        </a:cubicBezTo>
                        <a:cubicBezTo>
                          <a:pt x="5841885" y="3199013"/>
                          <a:pt x="5517407" y="3113944"/>
                          <a:pt x="5259705" y="3143250"/>
                        </a:cubicBezTo>
                        <a:cubicBezTo>
                          <a:pt x="5002003" y="3172556"/>
                          <a:pt x="4736587" y="3100899"/>
                          <a:pt x="4470749" y="3143250"/>
                        </a:cubicBezTo>
                        <a:cubicBezTo>
                          <a:pt x="4204911" y="3185601"/>
                          <a:pt x="4160980" y="3109154"/>
                          <a:pt x="3873056" y="3143250"/>
                        </a:cubicBezTo>
                        <a:cubicBezTo>
                          <a:pt x="3585132" y="3177346"/>
                          <a:pt x="3511460" y="3092209"/>
                          <a:pt x="3370993" y="3143250"/>
                        </a:cubicBezTo>
                        <a:cubicBezTo>
                          <a:pt x="3230526" y="3194291"/>
                          <a:pt x="2825456" y="3142151"/>
                          <a:pt x="2582037" y="3143250"/>
                        </a:cubicBezTo>
                        <a:cubicBezTo>
                          <a:pt x="2338618" y="3144349"/>
                          <a:pt x="2200611" y="3073474"/>
                          <a:pt x="1888712" y="3143250"/>
                        </a:cubicBezTo>
                        <a:cubicBezTo>
                          <a:pt x="1576813" y="3213026"/>
                          <a:pt x="1394220" y="3100446"/>
                          <a:pt x="1195388" y="3143250"/>
                        </a:cubicBezTo>
                        <a:cubicBezTo>
                          <a:pt x="996556" y="3186054"/>
                          <a:pt x="925336" y="3106821"/>
                          <a:pt x="788956" y="3143250"/>
                        </a:cubicBezTo>
                        <a:cubicBezTo>
                          <a:pt x="652576" y="3179679"/>
                          <a:pt x="280241" y="3049110"/>
                          <a:pt x="0" y="3143250"/>
                        </a:cubicBezTo>
                        <a:cubicBezTo>
                          <a:pt x="-28898" y="2890612"/>
                          <a:pt x="49161" y="2822371"/>
                          <a:pt x="0" y="2587943"/>
                        </a:cubicBezTo>
                        <a:cubicBezTo>
                          <a:pt x="-49161" y="2353515"/>
                          <a:pt x="15627" y="2305135"/>
                          <a:pt x="0" y="2032635"/>
                        </a:cubicBezTo>
                        <a:cubicBezTo>
                          <a:pt x="-15627" y="1760135"/>
                          <a:pt x="22476" y="1799272"/>
                          <a:pt x="0" y="1603058"/>
                        </a:cubicBezTo>
                        <a:cubicBezTo>
                          <a:pt x="-22476" y="1406844"/>
                          <a:pt x="43933" y="1320459"/>
                          <a:pt x="0" y="1173480"/>
                        </a:cubicBezTo>
                        <a:cubicBezTo>
                          <a:pt x="-43933" y="1026501"/>
                          <a:pt x="21787" y="874421"/>
                          <a:pt x="0" y="743902"/>
                        </a:cubicBezTo>
                        <a:cubicBezTo>
                          <a:pt x="-21787" y="613383"/>
                          <a:pt x="17741" y="29270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325426-3699-7DED-7F98-B30F81E4FC39}"/>
              </a:ext>
            </a:extLst>
          </p:cNvPr>
          <p:cNvCxnSpPr>
            <a:cxnSpLocks/>
          </p:cNvCxnSpPr>
          <p:nvPr/>
        </p:nvCxnSpPr>
        <p:spPr>
          <a:xfrm flipV="1">
            <a:off x="2025678" y="3013793"/>
            <a:ext cx="81381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CE755B-A80A-1E84-CAEF-ABECBCAC8EEE}"/>
              </a:ext>
            </a:extLst>
          </p:cNvPr>
          <p:cNvGrpSpPr/>
          <p:nvPr/>
        </p:nvGrpSpPr>
        <p:grpSpPr>
          <a:xfrm>
            <a:off x="10877550" y="121583"/>
            <a:ext cx="1171575" cy="882651"/>
            <a:chOff x="3997325" y="3675063"/>
            <a:chExt cx="1171575" cy="882651"/>
          </a:xfrm>
        </p:grpSpPr>
        <p:sp>
          <p:nvSpPr>
            <p:cNvPr id="6" name="Freeform 89">
              <a:extLst>
                <a:ext uri="{FF2B5EF4-FFF2-40B4-BE49-F238E27FC236}">
                  <a16:creationId xmlns:a16="http://schemas.microsoft.com/office/drawing/2014/main" id="{85D0ADB3-0E78-2AA9-D9F6-5DDEE9C842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4988" y="3675063"/>
              <a:ext cx="476250" cy="271463"/>
            </a:xfrm>
            <a:custGeom>
              <a:avLst/>
              <a:gdLst>
                <a:gd name="T0" fmla="*/ 91 w 183"/>
                <a:gd name="T1" fmla="*/ 0 h 104"/>
                <a:gd name="T2" fmla="*/ 0 w 183"/>
                <a:gd name="T3" fmla="*/ 52 h 104"/>
                <a:gd name="T4" fmla="*/ 91 w 183"/>
                <a:gd name="T5" fmla="*/ 104 h 104"/>
                <a:gd name="T6" fmla="*/ 183 w 183"/>
                <a:gd name="T7" fmla="*/ 52 h 104"/>
                <a:gd name="T8" fmla="*/ 91 w 183"/>
                <a:gd name="T9" fmla="*/ 0 h 104"/>
                <a:gd name="T10" fmla="*/ 99 w 183"/>
                <a:gd name="T11" fmla="*/ 84 h 104"/>
                <a:gd name="T12" fmla="*/ 81 w 183"/>
                <a:gd name="T13" fmla="*/ 84 h 104"/>
                <a:gd name="T14" fmla="*/ 81 w 183"/>
                <a:gd name="T15" fmla="*/ 69 h 104"/>
                <a:gd name="T16" fmla="*/ 99 w 183"/>
                <a:gd name="T17" fmla="*/ 69 h 104"/>
                <a:gd name="T18" fmla="*/ 99 w 183"/>
                <a:gd name="T19" fmla="*/ 84 h 104"/>
                <a:gd name="T20" fmla="*/ 105 w 183"/>
                <a:gd name="T21" fmla="*/ 53 h 104"/>
                <a:gd name="T22" fmla="*/ 99 w 183"/>
                <a:gd name="T23" fmla="*/ 59 h 104"/>
                <a:gd name="T24" fmla="*/ 98 w 183"/>
                <a:gd name="T25" fmla="*/ 64 h 104"/>
                <a:gd name="T26" fmla="*/ 82 w 183"/>
                <a:gd name="T27" fmla="*/ 64 h 104"/>
                <a:gd name="T28" fmla="*/ 82 w 183"/>
                <a:gd name="T29" fmla="*/ 63 h 104"/>
                <a:gd name="T30" fmla="*/ 83 w 183"/>
                <a:gd name="T31" fmla="*/ 56 h 104"/>
                <a:gd name="T32" fmla="*/ 86 w 183"/>
                <a:gd name="T33" fmla="*/ 51 h 104"/>
                <a:gd name="T34" fmla="*/ 94 w 183"/>
                <a:gd name="T35" fmla="*/ 44 h 104"/>
                <a:gd name="T36" fmla="*/ 98 w 183"/>
                <a:gd name="T37" fmla="*/ 38 h 104"/>
                <a:gd name="T38" fmla="*/ 96 w 183"/>
                <a:gd name="T39" fmla="*/ 35 h 104"/>
                <a:gd name="T40" fmla="*/ 92 w 183"/>
                <a:gd name="T41" fmla="*/ 33 h 104"/>
                <a:gd name="T42" fmla="*/ 87 w 183"/>
                <a:gd name="T43" fmla="*/ 35 h 104"/>
                <a:gd name="T44" fmla="*/ 84 w 183"/>
                <a:gd name="T45" fmla="*/ 42 h 104"/>
                <a:gd name="T46" fmla="*/ 68 w 183"/>
                <a:gd name="T47" fmla="*/ 40 h 104"/>
                <a:gd name="T48" fmla="*/ 74 w 183"/>
                <a:gd name="T49" fmla="*/ 26 h 104"/>
                <a:gd name="T50" fmla="*/ 92 w 183"/>
                <a:gd name="T51" fmla="*/ 20 h 104"/>
                <a:gd name="T52" fmla="*/ 107 w 183"/>
                <a:gd name="T53" fmla="*/ 24 h 104"/>
                <a:gd name="T54" fmla="*/ 115 w 183"/>
                <a:gd name="T55" fmla="*/ 38 h 104"/>
                <a:gd name="T56" fmla="*/ 113 w 183"/>
                <a:gd name="T57" fmla="*/ 45 h 104"/>
                <a:gd name="T58" fmla="*/ 105 w 183"/>
                <a:gd name="T59" fmla="*/ 5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3" h="104">
                  <a:moveTo>
                    <a:pt x="91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183" y="52"/>
                    <a:pt x="183" y="52"/>
                    <a:pt x="183" y="52"/>
                  </a:cubicBezTo>
                  <a:lnTo>
                    <a:pt x="91" y="0"/>
                  </a:lnTo>
                  <a:close/>
                  <a:moveTo>
                    <a:pt x="99" y="84"/>
                  </a:moveTo>
                  <a:cubicBezTo>
                    <a:pt x="81" y="84"/>
                    <a:pt x="81" y="84"/>
                    <a:pt x="81" y="84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84"/>
                  </a:lnTo>
                  <a:close/>
                  <a:moveTo>
                    <a:pt x="105" y="53"/>
                  </a:moveTo>
                  <a:cubicBezTo>
                    <a:pt x="102" y="56"/>
                    <a:pt x="100" y="57"/>
                    <a:pt x="99" y="59"/>
                  </a:cubicBezTo>
                  <a:cubicBezTo>
                    <a:pt x="99" y="60"/>
                    <a:pt x="98" y="62"/>
                    <a:pt x="9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0"/>
                    <a:pt x="82" y="58"/>
                    <a:pt x="83" y="56"/>
                  </a:cubicBezTo>
                  <a:cubicBezTo>
                    <a:pt x="83" y="54"/>
                    <a:pt x="84" y="53"/>
                    <a:pt x="86" y="51"/>
                  </a:cubicBezTo>
                  <a:cubicBezTo>
                    <a:pt x="87" y="50"/>
                    <a:pt x="90" y="47"/>
                    <a:pt x="94" y="44"/>
                  </a:cubicBezTo>
                  <a:cubicBezTo>
                    <a:pt x="96" y="42"/>
                    <a:pt x="98" y="40"/>
                    <a:pt x="98" y="38"/>
                  </a:cubicBezTo>
                  <a:cubicBezTo>
                    <a:pt x="98" y="37"/>
                    <a:pt x="97" y="36"/>
                    <a:pt x="96" y="35"/>
                  </a:cubicBezTo>
                  <a:cubicBezTo>
                    <a:pt x="95" y="34"/>
                    <a:pt x="94" y="33"/>
                    <a:pt x="92" y="33"/>
                  </a:cubicBezTo>
                  <a:cubicBezTo>
                    <a:pt x="90" y="33"/>
                    <a:pt x="88" y="34"/>
                    <a:pt x="87" y="35"/>
                  </a:cubicBezTo>
                  <a:cubicBezTo>
                    <a:pt x="85" y="37"/>
                    <a:pt x="85" y="39"/>
                    <a:pt x="84" y="42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4"/>
                    <a:pt x="70" y="29"/>
                    <a:pt x="74" y="26"/>
                  </a:cubicBezTo>
                  <a:cubicBezTo>
                    <a:pt x="78" y="22"/>
                    <a:pt x="84" y="20"/>
                    <a:pt x="92" y="20"/>
                  </a:cubicBezTo>
                  <a:cubicBezTo>
                    <a:pt x="98" y="20"/>
                    <a:pt x="103" y="21"/>
                    <a:pt x="107" y="24"/>
                  </a:cubicBezTo>
                  <a:cubicBezTo>
                    <a:pt x="112" y="27"/>
                    <a:pt x="115" y="32"/>
                    <a:pt x="115" y="38"/>
                  </a:cubicBezTo>
                  <a:cubicBezTo>
                    <a:pt x="115" y="40"/>
                    <a:pt x="114" y="43"/>
                    <a:pt x="113" y="45"/>
                  </a:cubicBezTo>
                  <a:cubicBezTo>
                    <a:pt x="112" y="47"/>
                    <a:pt x="109" y="50"/>
                    <a:pt x="105" y="53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0">
              <a:extLst>
                <a:ext uri="{FF2B5EF4-FFF2-40B4-BE49-F238E27FC236}">
                  <a16:creationId xmlns:a16="http://schemas.microsoft.com/office/drawing/2014/main" id="{5B111172-BEAD-05FD-9414-2D4268850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3797301"/>
              <a:ext cx="174625" cy="149225"/>
            </a:xfrm>
            <a:custGeom>
              <a:avLst/>
              <a:gdLst>
                <a:gd name="T0" fmla="*/ 110 w 110"/>
                <a:gd name="T1" fmla="*/ 23 h 94"/>
                <a:gd name="T2" fmla="*/ 36 w 110"/>
                <a:gd name="T3" fmla="*/ 23 h 94"/>
                <a:gd name="T4" fmla="*/ 36 w 110"/>
                <a:gd name="T5" fmla="*/ 71 h 94"/>
                <a:gd name="T6" fmla="*/ 48 w 110"/>
                <a:gd name="T7" fmla="*/ 71 h 94"/>
                <a:gd name="T8" fmla="*/ 23 w 110"/>
                <a:gd name="T9" fmla="*/ 94 h 94"/>
                <a:gd name="T10" fmla="*/ 0 w 110"/>
                <a:gd name="T11" fmla="*/ 71 h 94"/>
                <a:gd name="T12" fmla="*/ 12 w 110"/>
                <a:gd name="T13" fmla="*/ 71 h 94"/>
                <a:gd name="T14" fmla="*/ 12 w 110"/>
                <a:gd name="T15" fmla="*/ 0 h 94"/>
                <a:gd name="T16" fmla="*/ 110 w 110"/>
                <a:gd name="T17" fmla="*/ 0 h 94"/>
                <a:gd name="T18" fmla="*/ 110 w 110"/>
                <a:gd name="T19" fmla="*/ 23 h 94"/>
                <a:gd name="T20" fmla="*/ 110 w 110"/>
                <a:gd name="T2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94">
                  <a:moveTo>
                    <a:pt x="110" y="23"/>
                  </a:moveTo>
                  <a:lnTo>
                    <a:pt x="36" y="23"/>
                  </a:lnTo>
                  <a:lnTo>
                    <a:pt x="36" y="71"/>
                  </a:lnTo>
                  <a:lnTo>
                    <a:pt x="48" y="71"/>
                  </a:lnTo>
                  <a:lnTo>
                    <a:pt x="23" y="94"/>
                  </a:lnTo>
                  <a:lnTo>
                    <a:pt x="0" y="71"/>
                  </a:lnTo>
                  <a:lnTo>
                    <a:pt x="12" y="71"/>
                  </a:lnTo>
                  <a:lnTo>
                    <a:pt x="12" y="0"/>
                  </a:lnTo>
                  <a:lnTo>
                    <a:pt x="110" y="0"/>
                  </a:lnTo>
                  <a:lnTo>
                    <a:pt x="110" y="23"/>
                  </a:lnTo>
                  <a:lnTo>
                    <a:pt x="110" y="23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1">
              <a:extLst>
                <a:ext uri="{FF2B5EF4-FFF2-40B4-BE49-F238E27FC236}">
                  <a16:creationId xmlns:a16="http://schemas.microsoft.com/office/drawing/2014/main" id="{2B2A9692-C300-E303-9DD9-F64F3723E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525" y="3797301"/>
              <a:ext cx="174625" cy="149225"/>
            </a:xfrm>
            <a:custGeom>
              <a:avLst/>
              <a:gdLst>
                <a:gd name="T0" fmla="*/ 0 w 110"/>
                <a:gd name="T1" fmla="*/ 23 h 94"/>
                <a:gd name="T2" fmla="*/ 73 w 110"/>
                <a:gd name="T3" fmla="*/ 23 h 94"/>
                <a:gd name="T4" fmla="*/ 73 w 110"/>
                <a:gd name="T5" fmla="*/ 71 h 94"/>
                <a:gd name="T6" fmla="*/ 62 w 110"/>
                <a:gd name="T7" fmla="*/ 71 h 94"/>
                <a:gd name="T8" fmla="*/ 85 w 110"/>
                <a:gd name="T9" fmla="*/ 94 h 94"/>
                <a:gd name="T10" fmla="*/ 110 w 110"/>
                <a:gd name="T11" fmla="*/ 71 h 94"/>
                <a:gd name="T12" fmla="*/ 96 w 110"/>
                <a:gd name="T13" fmla="*/ 71 h 94"/>
                <a:gd name="T14" fmla="*/ 96 w 110"/>
                <a:gd name="T15" fmla="*/ 0 h 94"/>
                <a:gd name="T16" fmla="*/ 0 w 110"/>
                <a:gd name="T17" fmla="*/ 0 h 94"/>
                <a:gd name="T18" fmla="*/ 0 w 110"/>
                <a:gd name="T19" fmla="*/ 23 h 94"/>
                <a:gd name="T20" fmla="*/ 0 w 110"/>
                <a:gd name="T2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94">
                  <a:moveTo>
                    <a:pt x="0" y="23"/>
                  </a:moveTo>
                  <a:lnTo>
                    <a:pt x="73" y="23"/>
                  </a:lnTo>
                  <a:lnTo>
                    <a:pt x="73" y="71"/>
                  </a:lnTo>
                  <a:lnTo>
                    <a:pt x="62" y="71"/>
                  </a:lnTo>
                  <a:lnTo>
                    <a:pt x="85" y="94"/>
                  </a:lnTo>
                  <a:lnTo>
                    <a:pt x="110" y="71"/>
                  </a:lnTo>
                  <a:lnTo>
                    <a:pt x="96" y="71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2">
              <a:extLst>
                <a:ext uri="{FF2B5EF4-FFF2-40B4-BE49-F238E27FC236}">
                  <a16:creationId xmlns:a16="http://schemas.microsoft.com/office/drawing/2014/main" id="{053D263E-D5C9-20A3-FC13-3A22E02C7D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7325" y="3963988"/>
              <a:ext cx="395288" cy="227013"/>
            </a:xfrm>
            <a:custGeom>
              <a:avLst/>
              <a:gdLst>
                <a:gd name="T0" fmla="*/ 0 w 249"/>
                <a:gd name="T1" fmla="*/ 0 h 143"/>
                <a:gd name="T2" fmla="*/ 0 w 249"/>
                <a:gd name="T3" fmla="*/ 143 h 143"/>
                <a:gd name="T4" fmla="*/ 249 w 249"/>
                <a:gd name="T5" fmla="*/ 143 h 143"/>
                <a:gd name="T6" fmla="*/ 249 w 249"/>
                <a:gd name="T7" fmla="*/ 0 h 143"/>
                <a:gd name="T8" fmla="*/ 0 w 249"/>
                <a:gd name="T9" fmla="*/ 0 h 143"/>
                <a:gd name="T10" fmla="*/ 142 w 249"/>
                <a:gd name="T11" fmla="*/ 120 h 143"/>
                <a:gd name="T12" fmla="*/ 124 w 249"/>
                <a:gd name="T13" fmla="*/ 89 h 143"/>
                <a:gd name="T14" fmla="*/ 106 w 249"/>
                <a:gd name="T15" fmla="*/ 120 h 143"/>
                <a:gd name="T16" fmla="*/ 72 w 249"/>
                <a:gd name="T17" fmla="*/ 120 h 143"/>
                <a:gd name="T18" fmla="*/ 105 w 249"/>
                <a:gd name="T19" fmla="*/ 69 h 143"/>
                <a:gd name="T20" fmla="*/ 75 w 249"/>
                <a:gd name="T21" fmla="*/ 23 h 143"/>
                <a:gd name="T22" fmla="*/ 108 w 249"/>
                <a:gd name="T23" fmla="*/ 23 h 143"/>
                <a:gd name="T24" fmla="*/ 124 w 249"/>
                <a:gd name="T25" fmla="*/ 53 h 143"/>
                <a:gd name="T26" fmla="*/ 141 w 249"/>
                <a:gd name="T27" fmla="*/ 23 h 143"/>
                <a:gd name="T28" fmla="*/ 173 w 249"/>
                <a:gd name="T29" fmla="*/ 23 h 143"/>
                <a:gd name="T30" fmla="*/ 144 w 249"/>
                <a:gd name="T31" fmla="*/ 71 h 143"/>
                <a:gd name="T32" fmla="*/ 177 w 249"/>
                <a:gd name="T33" fmla="*/ 120 h 143"/>
                <a:gd name="T34" fmla="*/ 142 w 249"/>
                <a:gd name="T35" fmla="*/ 12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143">
                  <a:moveTo>
                    <a:pt x="0" y="0"/>
                  </a:moveTo>
                  <a:lnTo>
                    <a:pt x="0" y="143"/>
                  </a:lnTo>
                  <a:lnTo>
                    <a:pt x="249" y="143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20"/>
                  </a:moveTo>
                  <a:lnTo>
                    <a:pt x="124" y="89"/>
                  </a:lnTo>
                  <a:lnTo>
                    <a:pt x="106" y="120"/>
                  </a:lnTo>
                  <a:lnTo>
                    <a:pt x="72" y="120"/>
                  </a:lnTo>
                  <a:lnTo>
                    <a:pt x="105" y="69"/>
                  </a:lnTo>
                  <a:lnTo>
                    <a:pt x="75" y="23"/>
                  </a:lnTo>
                  <a:lnTo>
                    <a:pt x="108" y="23"/>
                  </a:lnTo>
                  <a:lnTo>
                    <a:pt x="124" y="53"/>
                  </a:lnTo>
                  <a:lnTo>
                    <a:pt x="141" y="23"/>
                  </a:lnTo>
                  <a:lnTo>
                    <a:pt x="173" y="23"/>
                  </a:lnTo>
                  <a:lnTo>
                    <a:pt x="144" y="71"/>
                  </a:lnTo>
                  <a:lnTo>
                    <a:pt x="177" y="120"/>
                  </a:lnTo>
                  <a:lnTo>
                    <a:pt x="142" y="120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3">
              <a:extLst>
                <a:ext uri="{FF2B5EF4-FFF2-40B4-BE49-F238E27FC236}">
                  <a16:creationId xmlns:a16="http://schemas.microsoft.com/office/drawing/2014/main" id="{39299F64-F0BC-87DC-C24F-A67EE159D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4206876"/>
              <a:ext cx="76200" cy="111125"/>
            </a:xfrm>
            <a:custGeom>
              <a:avLst/>
              <a:gdLst>
                <a:gd name="T0" fmla="*/ 13 w 48"/>
                <a:gd name="T1" fmla="*/ 0 h 70"/>
                <a:gd name="T2" fmla="*/ 13 w 48"/>
                <a:gd name="T3" fmla="*/ 46 h 70"/>
                <a:gd name="T4" fmla="*/ 0 w 48"/>
                <a:gd name="T5" fmla="*/ 46 h 70"/>
                <a:gd name="T6" fmla="*/ 25 w 48"/>
                <a:gd name="T7" fmla="*/ 70 h 70"/>
                <a:gd name="T8" fmla="*/ 48 w 48"/>
                <a:gd name="T9" fmla="*/ 46 h 70"/>
                <a:gd name="T10" fmla="*/ 36 w 48"/>
                <a:gd name="T11" fmla="*/ 46 h 70"/>
                <a:gd name="T12" fmla="*/ 36 w 48"/>
                <a:gd name="T13" fmla="*/ 0 h 70"/>
                <a:gd name="T14" fmla="*/ 13 w 48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70">
                  <a:moveTo>
                    <a:pt x="13" y="0"/>
                  </a:moveTo>
                  <a:lnTo>
                    <a:pt x="13" y="46"/>
                  </a:lnTo>
                  <a:lnTo>
                    <a:pt x="0" y="46"/>
                  </a:lnTo>
                  <a:lnTo>
                    <a:pt x="25" y="70"/>
                  </a:lnTo>
                  <a:lnTo>
                    <a:pt x="48" y="46"/>
                  </a:lnTo>
                  <a:lnTo>
                    <a:pt x="36" y="46"/>
                  </a:lnTo>
                  <a:lnTo>
                    <a:pt x="3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4">
              <a:extLst>
                <a:ext uri="{FF2B5EF4-FFF2-40B4-BE49-F238E27FC236}">
                  <a16:creationId xmlns:a16="http://schemas.microsoft.com/office/drawing/2014/main" id="{01ECCA25-D2FD-A162-8E3E-6A63DE2E5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2025" y="3963988"/>
              <a:ext cx="396875" cy="227013"/>
            </a:xfrm>
            <a:custGeom>
              <a:avLst/>
              <a:gdLst>
                <a:gd name="T0" fmla="*/ 0 w 152"/>
                <a:gd name="T1" fmla="*/ 0 h 87"/>
                <a:gd name="T2" fmla="*/ 0 w 152"/>
                <a:gd name="T3" fmla="*/ 87 h 87"/>
                <a:gd name="T4" fmla="*/ 152 w 152"/>
                <a:gd name="T5" fmla="*/ 87 h 87"/>
                <a:gd name="T6" fmla="*/ 152 w 152"/>
                <a:gd name="T7" fmla="*/ 0 h 87"/>
                <a:gd name="T8" fmla="*/ 0 w 152"/>
                <a:gd name="T9" fmla="*/ 0 h 87"/>
                <a:gd name="T10" fmla="*/ 105 w 152"/>
                <a:gd name="T11" fmla="*/ 14 h 87"/>
                <a:gd name="T12" fmla="*/ 76 w 152"/>
                <a:gd name="T13" fmla="*/ 73 h 87"/>
                <a:gd name="T14" fmla="*/ 64 w 152"/>
                <a:gd name="T15" fmla="*/ 75 h 87"/>
                <a:gd name="T16" fmla="*/ 46 w 152"/>
                <a:gd name="T17" fmla="*/ 51 h 87"/>
                <a:gd name="T18" fmla="*/ 50 w 152"/>
                <a:gd name="T19" fmla="*/ 47 h 87"/>
                <a:gd name="T20" fmla="*/ 58 w 152"/>
                <a:gd name="T21" fmla="*/ 48 h 87"/>
                <a:gd name="T22" fmla="*/ 67 w 152"/>
                <a:gd name="T23" fmla="*/ 57 h 87"/>
                <a:gd name="T24" fmla="*/ 94 w 152"/>
                <a:gd name="T25" fmla="*/ 13 h 87"/>
                <a:gd name="T26" fmla="*/ 102 w 152"/>
                <a:gd name="T27" fmla="*/ 11 h 87"/>
                <a:gd name="T28" fmla="*/ 105 w 152"/>
                <a:gd name="T2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87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0" y="0"/>
                  </a:lnTo>
                  <a:close/>
                  <a:moveTo>
                    <a:pt x="105" y="14"/>
                  </a:moveTo>
                  <a:cubicBezTo>
                    <a:pt x="89" y="28"/>
                    <a:pt x="79" y="52"/>
                    <a:pt x="76" y="73"/>
                  </a:cubicBezTo>
                  <a:cubicBezTo>
                    <a:pt x="76" y="76"/>
                    <a:pt x="65" y="78"/>
                    <a:pt x="64" y="75"/>
                  </a:cubicBezTo>
                  <a:cubicBezTo>
                    <a:pt x="59" y="67"/>
                    <a:pt x="54" y="57"/>
                    <a:pt x="46" y="51"/>
                  </a:cubicBezTo>
                  <a:cubicBezTo>
                    <a:pt x="44" y="49"/>
                    <a:pt x="49" y="47"/>
                    <a:pt x="50" y="47"/>
                  </a:cubicBezTo>
                  <a:cubicBezTo>
                    <a:pt x="53" y="47"/>
                    <a:pt x="56" y="46"/>
                    <a:pt x="58" y="48"/>
                  </a:cubicBezTo>
                  <a:cubicBezTo>
                    <a:pt x="62" y="50"/>
                    <a:pt x="65" y="54"/>
                    <a:pt x="67" y="57"/>
                  </a:cubicBezTo>
                  <a:cubicBezTo>
                    <a:pt x="72" y="40"/>
                    <a:pt x="81" y="24"/>
                    <a:pt x="94" y="13"/>
                  </a:cubicBezTo>
                  <a:cubicBezTo>
                    <a:pt x="96" y="11"/>
                    <a:pt x="100" y="10"/>
                    <a:pt x="102" y="11"/>
                  </a:cubicBezTo>
                  <a:cubicBezTo>
                    <a:pt x="104" y="11"/>
                    <a:pt x="108" y="12"/>
                    <a:pt x="105" y="1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5">
              <a:extLst>
                <a:ext uri="{FF2B5EF4-FFF2-40B4-BE49-F238E27FC236}">
                  <a16:creationId xmlns:a16="http://schemas.microsoft.com/office/drawing/2014/main" id="{B840F5C1-A74B-BFCA-A20A-BDEC00FF5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3" y="4333876"/>
              <a:ext cx="225425" cy="223838"/>
            </a:xfrm>
            <a:prstGeom prst="ellipse">
              <a:avLst/>
            </a:pr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76031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7658" y="-4416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Summary of Recommendations</a:t>
            </a:r>
            <a:endParaRPr lang="en-US" b="1" dirty="0">
              <a:latin typeface="Chronicle Display Semi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Recommendations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13C902F-17AA-3797-C5E3-8877791A42EA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EDD28D-3AC4-8819-5E58-ED2C9901036D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Using the insights gained on the subreddit communities, we can now put our model to use in the most effective way possible.</a:t>
            </a:r>
          </a:p>
        </p:txBody>
      </p:sp>
      <p:graphicFrame>
        <p:nvGraphicFramePr>
          <p:cNvPr id="48" name="Table 52">
            <a:extLst>
              <a:ext uri="{FF2B5EF4-FFF2-40B4-BE49-F238E27FC236}">
                <a16:creationId xmlns:a16="http://schemas.microsoft.com/office/drawing/2014/main" id="{9F918F3B-D631-9629-903E-B5D27B442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3075"/>
              </p:ext>
            </p:extLst>
          </p:nvPr>
        </p:nvGraphicFramePr>
        <p:xfrm>
          <a:off x="554399" y="2685600"/>
          <a:ext cx="11136145" cy="34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01">
                  <a:extLst>
                    <a:ext uri="{9D8B030D-6E8A-4147-A177-3AD203B41FA5}">
                      <a16:colId xmlns:a16="http://schemas.microsoft.com/office/drawing/2014/main" val="1614658042"/>
                    </a:ext>
                  </a:extLst>
                </a:gridCol>
                <a:gridCol w="2267824">
                  <a:extLst>
                    <a:ext uri="{9D8B030D-6E8A-4147-A177-3AD203B41FA5}">
                      <a16:colId xmlns:a16="http://schemas.microsoft.com/office/drawing/2014/main" val="4017876156"/>
                    </a:ext>
                  </a:extLst>
                </a:gridCol>
                <a:gridCol w="6456320">
                  <a:extLst>
                    <a:ext uri="{9D8B030D-6E8A-4147-A177-3AD203B41FA5}">
                      <a16:colId xmlns:a16="http://schemas.microsoft.com/office/drawing/2014/main" val="2783680657"/>
                    </a:ext>
                  </a:extLst>
                </a:gridCol>
              </a:tblGrid>
              <a:tr h="5877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Recommendation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Area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53865"/>
                  </a:ext>
                </a:extLst>
              </a:tr>
              <a:tr h="93927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dirty="0"/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Advertise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promotional offers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exclusive discounts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the snowboard community for gear and accessories.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210600"/>
                  </a:ext>
                </a:extLst>
              </a:tr>
              <a:tr h="93927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dirty="0"/>
                        <a:t>Partnerships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Partner with professionals and snowboard schools to package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lessons and rentals/equipment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if bought through Burton.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25209"/>
                  </a:ext>
                </a:extLst>
              </a:tr>
              <a:tr h="93927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Content Creation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Create and deliver targeted content (video tutorials, blog articles, social media posts) on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technical tips and tutorials.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48806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F0DE697-EE87-4D12-9875-D2453715F08D}"/>
              </a:ext>
            </a:extLst>
          </p:cNvPr>
          <p:cNvSpPr/>
          <p:nvPr/>
        </p:nvSpPr>
        <p:spPr bwMode="gray">
          <a:xfrm>
            <a:off x="1499078" y="3451005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43BEB5-1D4F-B5E4-0D41-DA15CEBE8D65}"/>
              </a:ext>
            </a:extLst>
          </p:cNvPr>
          <p:cNvSpPr/>
          <p:nvPr/>
        </p:nvSpPr>
        <p:spPr bwMode="gray">
          <a:xfrm>
            <a:off x="1499078" y="4405064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7BDB4F-227F-133C-001C-9AF52B3AFA84}"/>
              </a:ext>
            </a:extLst>
          </p:cNvPr>
          <p:cNvSpPr/>
          <p:nvPr/>
        </p:nvSpPr>
        <p:spPr bwMode="gray">
          <a:xfrm>
            <a:off x="1499078" y="5359123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IE" sz="1600" b="1" dirty="0">
                <a:solidFill>
                  <a:prstClr val="white"/>
                </a:solidFill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B7ADCA17-FB75-89D8-7E3F-B33FDC35E41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BA10455A-4C61-8AE2-189B-883EEF4A6F8C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6" name="Arrow: Chevron 85">
            <a:extLst>
              <a:ext uri="{FF2B5EF4-FFF2-40B4-BE49-F238E27FC236}">
                <a16:creationId xmlns:a16="http://schemas.microsoft.com/office/drawing/2014/main" id="{CCD7F0E7-CEE0-D380-F35E-683D332A051B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7" name="Arrow: Chevron 86">
            <a:extLst>
              <a:ext uri="{FF2B5EF4-FFF2-40B4-BE49-F238E27FC236}">
                <a16:creationId xmlns:a16="http://schemas.microsoft.com/office/drawing/2014/main" id="{B224B2DF-2D1A-9621-2061-2EBEC8886AB0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3E4F5F08-94E1-1D43-5FC6-9E3D871E9E65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49086B5D-9330-CF96-B136-FF6AB927C013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0A3781-F20C-308B-2FAB-583224477338}"/>
              </a:ext>
            </a:extLst>
          </p:cNvPr>
          <p:cNvGrpSpPr/>
          <p:nvPr/>
        </p:nvGrpSpPr>
        <p:grpSpPr>
          <a:xfrm>
            <a:off x="11195247" y="308845"/>
            <a:ext cx="495298" cy="495853"/>
            <a:chOff x="7788275" y="698501"/>
            <a:chExt cx="873126" cy="1047750"/>
          </a:xfrm>
        </p:grpSpPr>
        <p:sp>
          <p:nvSpPr>
            <p:cNvPr id="5" name="Freeform 43">
              <a:extLst>
                <a:ext uri="{FF2B5EF4-FFF2-40B4-BE49-F238E27FC236}">
                  <a16:creationId xmlns:a16="http://schemas.microsoft.com/office/drawing/2014/main" id="{63CC0258-85A7-85F2-230A-869022857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908051"/>
              <a:ext cx="22225" cy="77788"/>
            </a:xfrm>
            <a:custGeom>
              <a:avLst/>
              <a:gdLst>
                <a:gd name="T0" fmla="*/ 3 w 11"/>
                <a:gd name="T1" fmla="*/ 37 h 37"/>
                <a:gd name="T2" fmla="*/ 7 w 11"/>
                <a:gd name="T3" fmla="*/ 37 h 37"/>
                <a:gd name="T4" fmla="*/ 11 w 11"/>
                <a:gd name="T5" fmla="*/ 33 h 37"/>
                <a:gd name="T6" fmla="*/ 11 w 11"/>
                <a:gd name="T7" fmla="*/ 2 h 37"/>
                <a:gd name="T8" fmla="*/ 11 w 11"/>
                <a:gd name="T9" fmla="*/ 0 h 37"/>
                <a:gd name="T10" fmla="*/ 3 w 11"/>
                <a:gd name="T11" fmla="*/ 6 h 37"/>
                <a:gd name="T12" fmla="*/ 0 w 11"/>
                <a:gd name="T13" fmla="*/ 5 h 37"/>
                <a:gd name="T14" fmla="*/ 0 w 11"/>
                <a:gd name="T15" fmla="*/ 33 h 37"/>
                <a:gd name="T16" fmla="*/ 3 w 11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7">
                  <a:moveTo>
                    <a:pt x="3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9" y="37"/>
                    <a:pt x="11" y="35"/>
                    <a:pt x="11" y="3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6" y="4"/>
                    <a:pt x="3" y="6"/>
                    <a:pt x="3" y="6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7"/>
                    <a:pt x="3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44">
              <a:extLst>
                <a:ext uri="{FF2B5EF4-FFF2-40B4-BE49-F238E27FC236}">
                  <a16:creationId xmlns:a16="http://schemas.microsoft.com/office/drawing/2014/main" id="{853727BF-634A-EC8E-EDDF-0CC45C21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5" y="784226"/>
              <a:ext cx="298450" cy="241300"/>
            </a:xfrm>
            <a:custGeom>
              <a:avLst/>
              <a:gdLst>
                <a:gd name="T0" fmla="*/ 2 w 142"/>
                <a:gd name="T1" fmla="*/ 115 h 115"/>
                <a:gd name="T2" fmla="*/ 139 w 142"/>
                <a:gd name="T3" fmla="*/ 115 h 115"/>
                <a:gd name="T4" fmla="*/ 142 w 142"/>
                <a:gd name="T5" fmla="*/ 112 h 115"/>
                <a:gd name="T6" fmla="*/ 139 w 142"/>
                <a:gd name="T7" fmla="*/ 108 h 115"/>
                <a:gd name="T8" fmla="*/ 8 w 142"/>
                <a:gd name="T9" fmla="*/ 108 h 115"/>
                <a:gd name="T10" fmla="*/ 5 w 142"/>
                <a:gd name="T11" fmla="*/ 104 h 115"/>
                <a:gd name="T12" fmla="*/ 5 w 142"/>
                <a:gd name="T13" fmla="*/ 4 h 115"/>
                <a:gd name="T14" fmla="*/ 2 w 142"/>
                <a:gd name="T15" fmla="*/ 0 h 115"/>
                <a:gd name="T16" fmla="*/ 0 w 142"/>
                <a:gd name="T17" fmla="*/ 4 h 115"/>
                <a:gd name="T18" fmla="*/ 0 w 142"/>
                <a:gd name="T19" fmla="*/ 112 h 115"/>
                <a:gd name="T20" fmla="*/ 2 w 142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15">
                  <a:moveTo>
                    <a:pt x="2" y="115"/>
                  </a:moveTo>
                  <a:cubicBezTo>
                    <a:pt x="139" y="115"/>
                    <a:pt x="139" y="115"/>
                    <a:pt x="139" y="115"/>
                  </a:cubicBezTo>
                  <a:cubicBezTo>
                    <a:pt x="140" y="115"/>
                    <a:pt x="142" y="113"/>
                    <a:pt x="142" y="112"/>
                  </a:cubicBezTo>
                  <a:cubicBezTo>
                    <a:pt x="142" y="110"/>
                    <a:pt x="140" y="108"/>
                    <a:pt x="139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6" y="108"/>
                    <a:pt x="5" y="106"/>
                    <a:pt x="5" y="10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5"/>
                    <a:pt x="2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0EC557F7-993A-476F-DD64-024073C32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0425" y="809626"/>
              <a:ext cx="25400" cy="176213"/>
            </a:xfrm>
            <a:custGeom>
              <a:avLst/>
              <a:gdLst>
                <a:gd name="T0" fmla="*/ 9 w 12"/>
                <a:gd name="T1" fmla="*/ 0 h 84"/>
                <a:gd name="T2" fmla="*/ 3 w 12"/>
                <a:gd name="T3" fmla="*/ 9 h 84"/>
                <a:gd name="T4" fmla="*/ 0 w 12"/>
                <a:gd name="T5" fmla="*/ 10 h 84"/>
                <a:gd name="T6" fmla="*/ 0 w 12"/>
                <a:gd name="T7" fmla="*/ 76 h 84"/>
                <a:gd name="T8" fmla="*/ 4 w 12"/>
                <a:gd name="T9" fmla="*/ 84 h 84"/>
                <a:gd name="T10" fmla="*/ 8 w 12"/>
                <a:gd name="T11" fmla="*/ 84 h 84"/>
                <a:gd name="T12" fmla="*/ 12 w 12"/>
                <a:gd name="T13" fmla="*/ 76 h 84"/>
                <a:gd name="T14" fmla="*/ 12 w 12"/>
                <a:gd name="T15" fmla="*/ 8 h 84"/>
                <a:gd name="T16" fmla="*/ 9 w 12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84">
                  <a:moveTo>
                    <a:pt x="9" y="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1" y="10"/>
                    <a:pt x="0" y="1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2" y="84"/>
                    <a:pt x="4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4"/>
                    <a:pt x="12" y="80"/>
                    <a:pt x="12" y="7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0" y="1"/>
                    <a:pt x="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2B5B7B4-03DD-6178-1A00-E226F069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777876"/>
              <a:ext cx="273050" cy="133350"/>
            </a:xfrm>
            <a:custGeom>
              <a:avLst/>
              <a:gdLst>
                <a:gd name="T0" fmla="*/ 0 w 130"/>
                <a:gd name="T1" fmla="*/ 62 h 63"/>
                <a:gd name="T2" fmla="*/ 2 w 130"/>
                <a:gd name="T3" fmla="*/ 63 h 63"/>
                <a:gd name="T4" fmla="*/ 51 w 130"/>
                <a:gd name="T5" fmla="*/ 28 h 63"/>
                <a:gd name="T6" fmla="*/ 53 w 130"/>
                <a:gd name="T7" fmla="*/ 29 h 63"/>
                <a:gd name="T8" fmla="*/ 61 w 130"/>
                <a:gd name="T9" fmla="*/ 51 h 63"/>
                <a:gd name="T10" fmla="*/ 63 w 130"/>
                <a:gd name="T11" fmla="*/ 52 h 63"/>
                <a:gd name="T12" fmla="*/ 120 w 130"/>
                <a:gd name="T13" fmla="*/ 11 h 63"/>
                <a:gd name="T14" fmla="*/ 117 w 130"/>
                <a:gd name="T15" fmla="*/ 16 h 63"/>
                <a:gd name="T16" fmla="*/ 117 w 130"/>
                <a:gd name="T17" fmla="*/ 19 h 63"/>
                <a:gd name="T18" fmla="*/ 117 w 130"/>
                <a:gd name="T19" fmla="*/ 19 h 63"/>
                <a:gd name="T20" fmla="*/ 120 w 130"/>
                <a:gd name="T21" fmla="*/ 19 h 63"/>
                <a:gd name="T22" fmla="*/ 129 w 130"/>
                <a:gd name="T23" fmla="*/ 4 h 63"/>
                <a:gd name="T24" fmla="*/ 129 w 130"/>
                <a:gd name="T25" fmla="*/ 2 h 63"/>
                <a:gd name="T26" fmla="*/ 128 w 130"/>
                <a:gd name="T27" fmla="*/ 0 h 63"/>
                <a:gd name="T28" fmla="*/ 113 w 130"/>
                <a:gd name="T29" fmla="*/ 3 h 63"/>
                <a:gd name="T30" fmla="*/ 112 w 130"/>
                <a:gd name="T31" fmla="*/ 6 h 63"/>
                <a:gd name="T32" fmla="*/ 112 w 130"/>
                <a:gd name="T33" fmla="*/ 6 h 63"/>
                <a:gd name="T34" fmla="*/ 114 w 130"/>
                <a:gd name="T35" fmla="*/ 8 h 63"/>
                <a:gd name="T36" fmla="*/ 118 w 130"/>
                <a:gd name="T37" fmla="*/ 7 h 63"/>
                <a:gd name="T38" fmla="*/ 65 w 130"/>
                <a:gd name="T39" fmla="*/ 45 h 63"/>
                <a:gd name="T40" fmla="*/ 63 w 130"/>
                <a:gd name="T41" fmla="*/ 44 h 63"/>
                <a:gd name="T42" fmla="*/ 56 w 130"/>
                <a:gd name="T43" fmla="*/ 26 h 63"/>
                <a:gd name="T44" fmla="*/ 54 w 130"/>
                <a:gd name="T45" fmla="*/ 22 h 63"/>
                <a:gd name="T46" fmla="*/ 52 w 130"/>
                <a:gd name="T47" fmla="*/ 22 h 63"/>
                <a:gd name="T48" fmla="*/ 1 w 130"/>
                <a:gd name="T49" fmla="*/ 58 h 63"/>
                <a:gd name="T50" fmla="*/ 0 w 130"/>
                <a:gd name="T51" fmla="*/ 61 h 63"/>
                <a:gd name="T52" fmla="*/ 0 w 130"/>
                <a:gd name="T5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" h="63">
                  <a:moveTo>
                    <a:pt x="0" y="62"/>
                  </a:moveTo>
                  <a:cubicBezTo>
                    <a:pt x="1" y="63"/>
                    <a:pt x="2" y="63"/>
                    <a:pt x="2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2" y="28"/>
                    <a:pt x="53" y="28"/>
                    <a:pt x="53" y="2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52"/>
                    <a:pt x="63" y="52"/>
                    <a:pt x="63" y="5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7" y="18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0" y="4"/>
                    <a:pt x="130" y="3"/>
                    <a:pt x="129" y="2"/>
                  </a:cubicBezTo>
                  <a:cubicBezTo>
                    <a:pt x="129" y="1"/>
                    <a:pt x="128" y="0"/>
                    <a:pt x="128" y="0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2" y="4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7"/>
                    <a:pt x="113" y="8"/>
                    <a:pt x="114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4" y="46"/>
                    <a:pt x="63" y="45"/>
                    <a:pt x="63" y="4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5" y="25"/>
                    <a:pt x="55" y="23"/>
                    <a:pt x="54" y="22"/>
                  </a:cubicBezTo>
                  <a:cubicBezTo>
                    <a:pt x="54" y="21"/>
                    <a:pt x="53" y="21"/>
                    <a:pt x="52" y="22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59"/>
                    <a:pt x="0" y="60"/>
                    <a:pt x="0" y="61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576E682A-23F4-B5EB-B54F-5ACCA9F1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03313"/>
              <a:ext cx="293688" cy="38100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0FCDA267-D362-C9FA-D7DA-5A2916EC7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82688"/>
              <a:ext cx="293688" cy="36513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451EC786-9C95-66D6-D889-CBC8AB1D6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3738" y="849313"/>
              <a:ext cx="25400" cy="136525"/>
            </a:xfrm>
            <a:custGeom>
              <a:avLst/>
              <a:gdLst>
                <a:gd name="T0" fmla="*/ 0 w 12"/>
                <a:gd name="T1" fmla="*/ 59 h 65"/>
                <a:gd name="T2" fmla="*/ 4 w 12"/>
                <a:gd name="T3" fmla="*/ 65 h 65"/>
                <a:gd name="T4" fmla="*/ 8 w 12"/>
                <a:gd name="T5" fmla="*/ 65 h 65"/>
                <a:gd name="T6" fmla="*/ 12 w 12"/>
                <a:gd name="T7" fmla="*/ 59 h 65"/>
                <a:gd name="T8" fmla="*/ 12 w 12"/>
                <a:gd name="T9" fmla="*/ 4 h 65"/>
                <a:gd name="T10" fmla="*/ 11 w 12"/>
                <a:gd name="T11" fmla="*/ 0 h 65"/>
                <a:gd name="T12" fmla="*/ 0 w 12"/>
                <a:gd name="T13" fmla="*/ 8 h 65"/>
                <a:gd name="T14" fmla="*/ 0 w 12"/>
                <a:gd name="T1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5">
                  <a:moveTo>
                    <a:pt x="0" y="59"/>
                  </a:moveTo>
                  <a:cubicBezTo>
                    <a:pt x="0" y="62"/>
                    <a:pt x="2" y="65"/>
                    <a:pt x="4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0" y="65"/>
                    <a:pt x="12" y="62"/>
                    <a:pt x="12" y="5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1" y="1"/>
                    <a:pt x="11" y="0"/>
                  </a:cubicBezTo>
                  <a:cubicBezTo>
                    <a:pt x="9" y="2"/>
                    <a:pt x="5" y="5"/>
                    <a:pt x="0" y="8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CB278597-BB9C-0F0F-7029-A11511225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887413"/>
              <a:ext cx="23813" cy="98425"/>
            </a:xfrm>
            <a:custGeom>
              <a:avLst/>
              <a:gdLst>
                <a:gd name="T0" fmla="*/ 1 w 11"/>
                <a:gd name="T1" fmla="*/ 3 h 47"/>
                <a:gd name="T2" fmla="*/ 0 w 11"/>
                <a:gd name="T3" fmla="*/ 1 h 47"/>
                <a:gd name="T4" fmla="*/ 0 w 11"/>
                <a:gd name="T5" fmla="*/ 1 h 47"/>
                <a:gd name="T6" fmla="*/ 0 w 11"/>
                <a:gd name="T7" fmla="*/ 42 h 47"/>
                <a:gd name="T8" fmla="*/ 3 w 11"/>
                <a:gd name="T9" fmla="*/ 47 h 47"/>
                <a:gd name="T10" fmla="*/ 8 w 11"/>
                <a:gd name="T11" fmla="*/ 47 h 47"/>
                <a:gd name="T12" fmla="*/ 11 w 11"/>
                <a:gd name="T13" fmla="*/ 42 h 47"/>
                <a:gd name="T14" fmla="*/ 11 w 11"/>
                <a:gd name="T15" fmla="*/ 1 h 47"/>
                <a:gd name="T16" fmla="*/ 11 w 11"/>
                <a:gd name="T17" fmla="*/ 0 h 47"/>
                <a:gd name="T18" fmla="*/ 5 w 11"/>
                <a:gd name="T19" fmla="*/ 5 h 47"/>
                <a:gd name="T20" fmla="*/ 1 w 11"/>
                <a:gd name="T21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47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7"/>
                    <a:pt x="11" y="45"/>
                    <a:pt x="11" y="4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3"/>
                    <a:pt x="5" y="5"/>
                    <a:pt x="5" y="5"/>
                  </a:cubicBezTo>
                  <a:cubicBezTo>
                    <a:pt x="3" y="6"/>
                    <a:pt x="1" y="5"/>
                    <a:pt x="1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4285CA8D-43E3-EE04-B6C5-A0126B5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879476"/>
              <a:ext cx="25400" cy="106363"/>
            </a:xfrm>
            <a:custGeom>
              <a:avLst/>
              <a:gdLst>
                <a:gd name="T0" fmla="*/ 0 w 12"/>
                <a:gd name="T1" fmla="*/ 46 h 51"/>
                <a:gd name="T2" fmla="*/ 4 w 12"/>
                <a:gd name="T3" fmla="*/ 51 h 51"/>
                <a:gd name="T4" fmla="*/ 8 w 12"/>
                <a:gd name="T5" fmla="*/ 51 h 51"/>
                <a:gd name="T6" fmla="*/ 12 w 12"/>
                <a:gd name="T7" fmla="*/ 46 h 51"/>
                <a:gd name="T8" fmla="*/ 12 w 12"/>
                <a:gd name="T9" fmla="*/ 3 h 51"/>
                <a:gd name="T10" fmla="*/ 11 w 12"/>
                <a:gd name="T11" fmla="*/ 0 h 51"/>
                <a:gd name="T12" fmla="*/ 0 w 12"/>
                <a:gd name="T13" fmla="*/ 8 h 51"/>
                <a:gd name="T14" fmla="*/ 0 w 12"/>
                <a:gd name="T1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1">
                  <a:moveTo>
                    <a:pt x="0" y="46"/>
                  </a:moveTo>
                  <a:cubicBezTo>
                    <a:pt x="0" y="49"/>
                    <a:pt x="2" y="51"/>
                    <a:pt x="4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10" y="51"/>
                    <a:pt x="12" y="49"/>
                    <a:pt x="12" y="4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1" y="0"/>
                  </a:cubicBezTo>
                  <a:cubicBezTo>
                    <a:pt x="8" y="3"/>
                    <a:pt x="4" y="6"/>
                    <a:pt x="0" y="8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9E07FA66-BA84-3744-24F3-C05A308E4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0263"/>
              <a:ext cx="25400" cy="155575"/>
            </a:xfrm>
            <a:custGeom>
              <a:avLst/>
              <a:gdLst>
                <a:gd name="T0" fmla="*/ 0 w 12"/>
                <a:gd name="T1" fmla="*/ 67 h 74"/>
                <a:gd name="T2" fmla="*/ 4 w 12"/>
                <a:gd name="T3" fmla="*/ 74 h 74"/>
                <a:gd name="T4" fmla="*/ 8 w 12"/>
                <a:gd name="T5" fmla="*/ 74 h 74"/>
                <a:gd name="T6" fmla="*/ 12 w 12"/>
                <a:gd name="T7" fmla="*/ 67 h 74"/>
                <a:gd name="T8" fmla="*/ 12 w 12"/>
                <a:gd name="T9" fmla="*/ 4 h 74"/>
                <a:gd name="T10" fmla="*/ 11 w 12"/>
                <a:gd name="T11" fmla="*/ 0 h 74"/>
                <a:gd name="T12" fmla="*/ 0 w 12"/>
                <a:gd name="T13" fmla="*/ 7 h 74"/>
                <a:gd name="T14" fmla="*/ 0 w 12"/>
                <a:gd name="T15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4">
                  <a:moveTo>
                    <a:pt x="0" y="67"/>
                  </a:moveTo>
                  <a:cubicBezTo>
                    <a:pt x="0" y="71"/>
                    <a:pt x="2" y="74"/>
                    <a:pt x="4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0" y="74"/>
                    <a:pt x="12" y="71"/>
                    <a:pt x="12" y="6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8" y="2"/>
                    <a:pt x="4" y="5"/>
                    <a:pt x="0" y="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7C2793FC-DDD6-6B5D-FD55-2FC0F66DE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860426"/>
              <a:ext cx="22225" cy="125413"/>
            </a:xfrm>
            <a:custGeom>
              <a:avLst/>
              <a:gdLst>
                <a:gd name="T0" fmla="*/ 0 w 11"/>
                <a:gd name="T1" fmla="*/ 54 h 60"/>
                <a:gd name="T2" fmla="*/ 3 w 11"/>
                <a:gd name="T3" fmla="*/ 60 h 60"/>
                <a:gd name="T4" fmla="*/ 7 w 11"/>
                <a:gd name="T5" fmla="*/ 60 h 60"/>
                <a:gd name="T6" fmla="*/ 11 w 11"/>
                <a:gd name="T7" fmla="*/ 54 h 60"/>
                <a:gd name="T8" fmla="*/ 11 w 11"/>
                <a:gd name="T9" fmla="*/ 3 h 60"/>
                <a:gd name="T10" fmla="*/ 10 w 11"/>
                <a:gd name="T11" fmla="*/ 0 h 60"/>
                <a:gd name="T12" fmla="*/ 0 w 11"/>
                <a:gd name="T13" fmla="*/ 8 h 60"/>
                <a:gd name="T14" fmla="*/ 0 w 11"/>
                <a:gd name="T1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0">
                  <a:moveTo>
                    <a:pt x="0" y="54"/>
                  </a:moveTo>
                  <a:cubicBezTo>
                    <a:pt x="0" y="57"/>
                    <a:pt x="1" y="60"/>
                    <a:pt x="3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9" y="60"/>
                    <a:pt x="11" y="57"/>
                    <a:pt x="11" y="5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7" y="2"/>
                    <a:pt x="3" y="5"/>
                    <a:pt x="0" y="8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9F24AE6D-25CD-E6C5-7896-C6BF7E1587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8275" y="698501"/>
              <a:ext cx="873126" cy="1047750"/>
            </a:xfrm>
            <a:custGeom>
              <a:avLst/>
              <a:gdLst>
                <a:gd name="T0" fmla="*/ 413 w 415"/>
                <a:gd name="T1" fmla="*/ 480 h 498"/>
                <a:gd name="T2" fmla="*/ 345 w 415"/>
                <a:gd name="T3" fmla="*/ 294 h 498"/>
                <a:gd name="T4" fmla="*/ 371 w 415"/>
                <a:gd name="T5" fmla="*/ 294 h 498"/>
                <a:gd name="T6" fmla="*/ 391 w 415"/>
                <a:gd name="T7" fmla="*/ 274 h 498"/>
                <a:gd name="T8" fmla="*/ 391 w 415"/>
                <a:gd name="T9" fmla="*/ 20 h 498"/>
                <a:gd name="T10" fmla="*/ 371 w 415"/>
                <a:gd name="T11" fmla="*/ 0 h 498"/>
                <a:gd name="T12" fmla="*/ 311 w 415"/>
                <a:gd name="T13" fmla="*/ 0 h 498"/>
                <a:gd name="T14" fmla="*/ 103 w 415"/>
                <a:gd name="T15" fmla="*/ 0 h 498"/>
                <a:gd name="T16" fmla="*/ 44 w 415"/>
                <a:gd name="T17" fmla="*/ 0 h 498"/>
                <a:gd name="T18" fmla="*/ 23 w 415"/>
                <a:gd name="T19" fmla="*/ 20 h 498"/>
                <a:gd name="T20" fmla="*/ 23 w 415"/>
                <a:gd name="T21" fmla="*/ 274 h 498"/>
                <a:gd name="T22" fmla="*/ 44 w 415"/>
                <a:gd name="T23" fmla="*/ 294 h 498"/>
                <a:gd name="T24" fmla="*/ 70 w 415"/>
                <a:gd name="T25" fmla="*/ 294 h 498"/>
                <a:gd name="T26" fmla="*/ 2 w 415"/>
                <a:gd name="T27" fmla="*/ 480 h 498"/>
                <a:gd name="T28" fmla="*/ 8 w 415"/>
                <a:gd name="T29" fmla="*/ 493 h 498"/>
                <a:gd name="T30" fmla="*/ 15 w 415"/>
                <a:gd name="T31" fmla="*/ 496 h 498"/>
                <a:gd name="T32" fmla="*/ 28 w 415"/>
                <a:gd name="T33" fmla="*/ 490 h 498"/>
                <a:gd name="T34" fmla="*/ 99 w 415"/>
                <a:gd name="T35" fmla="*/ 294 h 498"/>
                <a:gd name="T36" fmla="*/ 192 w 415"/>
                <a:gd name="T37" fmla="*/ 294 h 498"/>
                <a:gd name="T38" fmla="*/ 193 w 415"/>
                <a:gd name="T39" fmla="*/ 294 h 498"/>
                <a:gd name="T40" fmla="*/ 193 w 415"/>
                <a:gd name="T41" fmla="*/ 409 h 498"/>
                <a:gd name="T42" fmla="*/ 203 w 415"/>
                <a:gd name="T43" fmla="*/ 415 h 498"/>
                <a:gd name="T44" fmla="*/ 204 w 415"/>
                <a:gd name="T45" fmla="*/ 415 h 498"/>
                <a:gd name="T46" fmla="*/ 211 w 415"/>
                <a:gd name="T47" fmla="*/ 415 h 498"/>
                <a:gd name="T48" fmla="*/ 211 w 415"/>
                <a:gd name="T49" fmla="*/ 415 h 498"/>
                <a:gd name="T50" fmla="*/ 221 w 415"/>
                <a:gd name="T51" fmla="*/ 409 h 498"/>
                <a:gd name="T52" fmla="*/ 221 w 415"/>
                <a:gd name="T53" fmla="*/ 294 h 498"/>
                <a:gd name="T54" fmla="*/ 223 w 415"/>
                <a:gd name="T55" fmla="*/ 294 h 498"/>
                <a:gd name="T56" fmla="*/ 315 w 415"/>
                <a:gd name="T57" fmla="*/ 294 h 498"/>
                <a:gd name="T58" fmla="*/ 387 w 415"/>
                <a:gd name="T59" fmla="*/ 490 h 498"/>
                <a:gd name="T60" fmla="*/ 400 w 415"/>
                <a:gd name="T61" fmla="*/ 496 h 498"/>
                <a:gd name="T62" fmla="*/ 406 w 415"/>
                <a:gd name="T63" fmla="*/ 493 h 498"/>
                <a:gd name="T64" fmla="*/ 413 w 415"/>
                <a:gd name="T65" fmla="*/ 480 h 498"/>
                <a:gd name="T66" fmla="*/ 222 w 415"/>
                <a:gd name="T67" fmla="*/ 274 h 498"/>
                <a:gd name="T68" fmla="*/ 192 w 415"/>
                <a:gd name="T69" fmla="*/ 274 h 498"/>
                <a:gd name="T70" fmla="*/ 44 w 415"/>
                <a:gd name="T71" fmla="*/ 274 h 498"/>
                <a:gd name="T72" fmla="*/ 44 w 415"/>
                <a:gd name="T73" fmla="*/ 20 h 498"/>
                <a:gd name="T74" fmla="*/ 116 w 415"/>
                <a:gd name="T75" fmla="*/ 20 h 498"/>
                <a:gd name="T76" fmla="*/ 298 w 415"/>
                <a:gd name="T77" fmla="*/ 20 h 498"/>
                <a:gd name="T78" fmla="*/ 371 w 415"/>
                <a:gd name="T79" fmla="*/ 20 h 498"/>
                <a:gd name="T80" fmla="*/ 371 w 415"/>
                <a:gd name="T81" fmla="*/ 274 h 498"/>
                <a:gd name="T82" fmla="*/ 222 w 415"/>
                <a:gd name="T83" fmla="*/ 2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5" h="498">
                  <a:moveTo>
                    <a:pt x="413" y="480"/>
                  </a:moveTo>
                  <a:cubicBezTo>
                    <a:pt x="345" y="294"/>
                    <a:pt x="345" y="294"/>
                    <a:pt x="345" y="294"/>
                  </a:cubicBezTo>
                  <a:cubicBezTo>
                    <a:pt x="371" y="294"/>
                    <a:pt x="371" y="294"/>
                    <a:pt x="371" y="294"/>
                  </a:cubicBezTo>
                  <a:cubicBezTo>
                    <a:pt x="382" y="294"/>
                    <a:pt x="391" y="285"/>
                    <a:pt x="391" y="274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1" y="9"/>
                    <a:pt x="382" y="0"/>
                    <a:pt x="371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2" y="0"/>
                    <a:pt x="23" y="9"/>
                    <a:pt x="23" y="20"/>
                  </a:cubicBezTo>
                  <a:cubicBezTo>
                    <a:pt x="23" y="274"/>
                    <a:pt x="23" y="274"/>
                    <a:pt x="23" y="274"/>
                  </a:cubicBezTo>
                  <a:cubicBezTo>
                    <a:pt x="23" y="285"/>
                    <a:pt x="32" y="294"/>
                    <a:pt x="44" y="294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2" y="480"/>
                    <a:pt x="2" y="480"/>
                    <a:pt x="2" y="480"/>
                  </a:cubicBezTo>
                  <a:cubicBezTo>
                    <a:pt x="0" y="486"/>
                    <a:pt x="3" y="492"/>
                    <a:pt x="8" y="493"/>
                  </a:cubicBezTo>
                  <a:cubicBezTo>
                    <a:pt x="15" y="496"/>
                    <a:pt x="15" y="496"/>
                    <a:pt x="15" y="496"/>
                  </a:cubicBezTo>
                  <a:cubicBezTo>
                    <a:pt x="20" y="498"/>
                    <a:pt x="26" y="495"/>
                    <a:pt x="28" y="490"/>
                  </a:cubicBezTo>
                  <a:cubicBezTo>
                    <a:pt x="99" y="294"/>
                    <a:pt x="99" y="294"/>
                    <a:pt x="99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4"/>
                    <a:pt x="193" y="294"/>
                    <a:pt x="193" y="294"/>
                  </a:cubicBezTo>
                  <a:cubicBezTo>
                    <a:pt x="193" y="409"/>
                    <a:pt x="193" y="409"/>
                    <a:pt x="193" y="409"/>
                  </a:cubicBezTo>
                  <a:cubicBezTo>
                    <a:pt x="193" y="412"/>
                    <a:pt x="198" y="415"/>
                    <a:pt x="203" y="415"/>
                  </a:cubicBezTo>
                  <a:cubicBezTo>
                    <a:pt x="204" y="415"/>
                    <a:pt x="204" y="415"/>
                    <a:pt x="204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7" y="415"/>
                    <a:pt x="221" y="412"/>
                    <a:pt x="221" y="409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3" y="294"/>
                    <a:pt x="223" y="294"/>
                    <a:pt x="223" y="294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87" y="490"/>
                    <a:pt x="387" y="490"/>
                    <a:pt x="387" y="490"/>
                  </a:cubicBezTo>
                  <a:cubicBezTo>
                    <a:pt x="389" y="495"/>
                    <a:pt x="395" y="498"/>
                    <a:pt x="400" y="496"/>
                  </a:cubicBezTo>
                  <a:cubicBezTo>
                    <a:pt x="406" y="493"/>
                    <a:pt x="406" y="493"/>
                    <a:pt x="406" y="493"/>
                  </a:cubicBezTo>
                  <a:cubicBezTo>
                    <a:pt x="412" y="492"/>
                    <a:pt x="415" y="486"/>
                    <a:pt x="413" y="480"/>
                  </a:cubicBezTo>
                  <a:close/>
                  <a:moveTo>
                    <a:pt x="222" y="274"/>
                  </a:moveTo>
                  <a:cubicBezTo>
                    <a:pt x="192" y="274"/>
                    <a:pt x="192" y="274"/>
                    <a:pt x="192" y="274"/>
                  </a:cubicBezTo>
                  <a:cubicBezTo>
                    <a:pt x="44" y="274"/>
                    <a:pt x="44" y="274"/>
                    <a:pt x="44" y="27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371" y="20"/>
                    <a:pt x="371" y="20"/>
                    <a:pt x="371" y="20"/>
                  </a:cubicBezTo>
                  <a:cubicBezTo>
                    <a:pt x="371" y="274"/>
                    <a:pt x="371" y="274"/>
                    <a:pt x="371" y="274"/>
                  </a:cubicBezTo>
                  <a:lnTo>
                    <a:pt x="222" y="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17996E6A-4D41-B885-5C53-2420659DC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795338"/>
              <a:ext cx="273050" cy="38100"/>
            </a:xfrm>
            <a:custGeom>
              <a:avLst/>
              <a:gdLst>
                <a:gd name="T0" fmla="*/ 116 w 130"/>
                <a:gd name="T1" fmla="*/ 0 h 18"/>
                <a:gd name="T2" fmla="*/ 14 w 130"/>
                <a:gd name="T3" fmla="*/ 0 h 18"/>
                <a:gd name="T4" fmla="*/ 0 w 130"/>
                <a:gd name="T5" fmla="*/ 9 h 18"/>
                <a:gd name="T6" fmla="*/ 14 w 130"/>
                <a:gd name="T7" fmla="*/ 18 h 18"/>
                <a:gd name="T8" fmla="*/ 116 w 130"/>
                <a:gd name="T9" fmla="*/ 18 h 18"/>
                <a:gd name="T10" fmla="*/ 130 w 130"/>
                <a:gd name="T11" fmla="*/ 9 h 18"/>
                <a:gd name="T12" fmla="*/ 116 w 13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24" y="18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C063A9B2-6F40-BE51-8954-74FB12085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869951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5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D393F931-2241-B5C6-B1B0-22FF1E494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947738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26D18FDA-99BE-59E5-8C4B-250164F00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1025526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9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9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52BC8291-48B5-A163-F220-9877985F42CA}"/>
              </a:ext>
            </a:extLst>
          </p:cNvPr>
          <p:cNvSpPr txBox="1">
            <a:spLocks/>
          </p:cNvSpPr>
          <p:nvPr/>
        </p:nvSpPr>
        <p:spPr>
          <a:xfrm>
            <a:off x="248330" y="1521131"/>
            <a:ext cx="11252200" cy="352874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Outreach to Snowboarding Members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35B77E-4769-2B4B-6B81-36CF3ECB31A6}"/>
              </a:ext>
            </a:extLst>
          </p:cNvPr>
          <p:cNvSpPr txBox="1"/>
          <p:nvPr/>
        </p:nvSpPr>
        <p:spPr>
          <a:xfrm>
            <a:off x="306244" y="1828840"/>
            <a:ext cx="11178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Implement digital transformation efforts to increase E-commerce and direct-to-consumer business by doing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6381047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7658" y="-4416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Summary of Recommendations</a:t>
            </a:r>
            <a:endParaRPr lang="en-US" b="1" dirty="0">
              <a:latin typeface="Chronicle Display Semi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Recommendations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13C902F-17AA-3797-C5E3-8877791A42EA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EDD28D-3AC4-8819-5E58-ED2C9901036D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Using the insights gained on the subreddit communities, we can now put our model to use in the most effective way possible.</a:t>
            </a:r>
          </a:p>
        </p:txBody>
      </p: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B7ADCA17-FB75-89D8-7E3F-B33FDC35E41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BA10455A-4C61-8AE2-189B-883EEF4A6F8C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6" name="Arrow: Chevron 85">
            <a:extLst>
              <a:ext uri="{FF2B5EF4-FFF2-40B4-BE49-F238E27FC236}">
                <a16:creationId xmlns:a16="http://schemas.microsoft.com/office/drawing/2014/main" id="{CCD7F0E7-CEE0-D380-F35E-683D332A051B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7" name="Arrow: Chevron 86">
            <a:extLst>
              <a:ext uri="{FF2B5EF4-FFF2-40B4-BE49-F238E27FC236}">
                <a16:creationId xmlns:a16="http://schemas.microsoft.com/office/drawing/2014/main" id="{B224B2DF-2D1A-9621-2061-2EBEC8886AB0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3E4F5F08-94E1-1D43-5FC6-9E3D871E9E65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49086B5D-9330-CF96-B136-FF6AB927C013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0A3781-F20C-308B-2FAB-583224477338}"/>
              </a:ext>
            </a:extLst>
          </p:cNvPr>
          <p:cNvGrpSpPr/>
          <p:nvPr/>
        </p:nvGrpSpPr>
        <p:grpSpPr>
          <a:xfrm>
            <a:off x="11195247" y="308845"/>
            <a:ext cx="495298" cy="495853"/>
            <a:chOff x="7788275" y="698501"/>
            <a:chExt cx="873126" cy="1047750"/>
          </a:xfrm>
        </p:grpSpPr>
        <p:sp>
          <p:nvSpPr>
            <p:cNvPr id="5" name="Freeform 43">
              <a:extLst>
                <a:ext uri="{FF2B5EF4-FFF2-40B4-BE49-F238E27FC236}">
                  <a16:creationId xmlns:a16="http://schemas.microsoft.com/office/drawing/2014/main" id="{63CC0258-85A7-85F2-230A-869022857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908051"/>
              <a:ext cx="22225" cy="77788"/>
            </a:xfrm>
            <a:custGeom>
              <a:avLst/>
              <a:gdLst>
                <a:gd name="T0" fmla="*/ 3 w 11"/>
                <a:gd name="T1" fmla="*/ 37 h 37"/>
                <a:gd name="T2" fmla="*/ 7 w 11"/>
                <a:gd name="T3" fmla="*/ 37 h 37"/>
                <a:gd name="T4" fmla="*/ 11 w 11"/>
                <a:gd name="T5" fmla="*/ 33 h 37"/>
                <a:gd name="T6" fmla="*/ 11 w 11"/>
                <a:gd name="T7" fmla="*/ 2 h 37"/>
                <a:gd name="T8" fmla="*/ 11 w 11"/>
                <a:gd name="T9" fmla="*/ 0 h 37"/>
                <a:gd name="T10" fmla="*/ 3 w 11"/>
                <a:gd name="T11" fmla="*/ 6 h 37"/>
                <a:gd name="T12" fmla="*/ 0 w 11"/>
                <a:gd name="T13" fmla="*/ 5 h 37"/>
                <a:gd name="T14" fmla="*/ 0 w 11"/>
                <a:gd name="T15" fmla="*/ 33 h 37"/>
                <a:gd name="T16" fmla="*/ 3 w 11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7">
                  <a:moveTo>
                    <a:pt x="3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9" y="37"/>
                    <a:pt x="11" y="35"/>
                    <a:pt x="11" y="3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6" y="4"/>
                    <a:pt x="3" y="6"/>
                    <a:pt x="3" y="6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7"/>
                    <a:pt x="3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44">
              <a:extLst>
                <a:ext uri="{FF2B5EF4-FFF2-40B4-BE49-F238E27FC236}">
                  <a16:creationId xmlns:a16="http://schemas.microsoft.com/office/drawing/2014/main" id="{853727BF-634A-EC8E-EDDF-0CC45C21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5" y="784226"/>
              <a:ext cx="298450" cy="241300"/>
            </a:xfrm>
            <a:custGeom>
              <a:avLst/>
              <a:gdLst>
                <a:gd name="T0" fmla="*/ 2 w 142"/>
                <a:gd name="T1" fmla="*/ 115 h 115"/>
                <a:gd name="T2" fmla="*/ 139 w 142"/>
                <a:gd name="T3" fmla="*/ 115 h 115"/>
                <a:gd name="T4" fmla="*/ 142 w 142"/>
                <a:gd name="T5" fmla="*/ 112 h 115"/>
                <a:gd name="T6" fmla="*/ 139 w 142"/>
                <a:gd name="T7" fmla="*/ 108 h 115"/>
                <a:gd name="T8" fmla="*/ 8 w 142"/>
                <a:gd name="T9" fmla="*/ 108 h 115"/>
                <a:gd name="T10" fmla="*/ 5 w 142"/>
                <a:gd name="T11" fmla="*/ 104 h 115"/>
                <a:gd name="T12" fmla="*/ 5 w 142"/>
                <a:gd name="T13" fmla="*/ 4 h 115"/>
                <a:gd name="T14" fmla="*/ 2 w 142"/>
                <a:gd name="T15" fmla="*/ 0 h 115"/>
                <a:gd name="T16" fmla="*/ 0 w 142"/>
                <a:gd name="T17" fmla="*/ 4 h 115"/>
                <a:gd name="T18" fmla="*/ 0 w 142"/>
                <a:gd name="T19" fmla="*/ 112 h 115"/>
                <a:gd name="T20" fmla="*/ 2 w 142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15">
                  <a:moveTo>
                    <a:pt x="2" y="115"/>
                  </a:moveTo>
                  <a:cubicBezTo>
                    <a:pt x="139" y="115"/>
                    <a:pt x="139" y="115"/>
                    <a:pt x="139" y="115"/>
                  </a:cubicBezTo>
                  <a:cubicBezTo>
                    <a:pt x="140" y="115"/>
                    <a:pt x="142" y="113"/>
                    <a:pt x="142" y="112"/>
                  </a:cubicBezTo>
                  <a:cubicBezTo>
                    <a:pt x="142" y="110"/>
                    <a:pt x="140" y="108"/>
                    <a:pt x="139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6" y="108"/>
                    <a:pt x="5" y="106"/>
                    <a:pt x="5" y="10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5"/>
                    <a:pt x="2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0EC557F7-993A-476F-DD64-024073C32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0425" y="809626"/>
              <a:ext cx="25400" cy="176213"/>
            </a:xfrm>
            <a:custGeom>
              <a:avLst/>
              <a:gdLst>
                <a:gd name="T0" fmla="*/ 9 w 12"/>
                <a:gd name="T1" fmla="*/ 0 h 84"/>
                <a:gd name="T2" fmla="*/ 3 w 12"/>
                <a:gd name="T3" fmla="*/ 9 h 84"/>
                <a:gd name="T4" fmla="*/ 0 w 12"/>
                <a:gd name="T5" fmla="*/ 10 h 84"/>
                <a:gd name="T6" fmla="*/ 0 w 12"/>
                <a:gd name="T7" fmla="*/ 76 h 84"/>
                <a:gd name="T8" fmla="*/ 4 w 12"/>
                <a:gd name="T9" fmla="*/ 84 h 84"/>
                <a:gd name="T10" fmla="*/ 8 w 12"/>
                <a:gd name="T11" fmla="*/ 84 h 84"/>
                <a:gd name="T12" fmla="*/ 12 w 12"/>
                <a:gd name="T13" fmla="*/ 76 h 84"/>
                <a:gd name="T14" fmla="*/ 12 w 12"/>
                <a:gd name="T15" fmla="*/ 8 h 84"/>
                <a:gd name="T16" fmla="*/ 9 w 12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84">
                  <a:moveTo>
                    <a:pt x="9" y="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1" y="10"/>
                    <a:pt x="0" y="1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2" y="84"/>
                    <a:pt x="4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4"/>
                    <a:pt x="12" y="80"/>
                    <a:pt x="12" y="7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0" y="1"/>
                    <a:pt x="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2B5B7B4-03DD-6178-1A00-E226F069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777876"/>
              <a:ext cx="273050" cy="133350"/>
            </a:xfrm>
            <a:custGeom>
              <a:avLst/>
              <a:gdLst>
                <a:gd name="T0" fmla="*/ 0 w 130"/>
                <a:gd name="T1" fmla="*/ 62 h 63"/>
                <a:gd name="T2" fmla="*/ 2 w 130"/>
                <a:gd name="T3" fmla="*/ 63 h 63"/>
                <a:gd name="T4" fmla="*/ 51 w 130"/>
                <a:gd name="T5" fmla="*/ 28 h 63"/>
                <a:gd name="T6" fmla="*/ 53 w 130"/>
                <a:gd name="T7" fmla="*/ 29 h 63"/>
                <a:gd name="T8" fmla="*/ 61 w 130"/>
                <a:gd name="T9" fmla="*/ 51 h 63"/>
                <a:gd name="T10" fmla="*/ 63 w 130"/>
                <a:gd name="T11" fmla="*/ 52 h 63"/>
                <a:gd name="T12" fmla="*/ 120 w 130"/>
                <a:gd name="T13" fmla="*/ 11 h 63"/>
                <a:gd name="T14" fmla="*/ 117 w 130"/>
                <a:gd name="T15" fmla="*/ 16 h 63"/>
                <a:gd name="T16" fmla="*/ 117 w 130"/>
                <a:gd name="T17" fmla="*/ 19 h 63"/>
                <a:gd name="T18" fmla="*/ 117 w 130"/>
                <a:gd name="T19" fmla="*/ 19 h 63"/>
                <a:gd name="T20" fmla="*/ 120 w 130"/>
                <a:gd name="T21" fmla="*/ 19 h 63"/>
                <a:gd name="T22" fmla="*/ 129 w 130"/>
                <a:gd name="T23" fmla="*/ 4 h 63"/>
                <a:gd name="T24" fmla="*/ 129 w 130"/>
                <a:gd name="T25" fmla="*/ 2 h 63"/>
                <a:gd name="T26" fmla="*/ 128 w 130"/>
                <a:gd name="T27" fmla="*/ 0 h 63"/>
                <a:gd name="T28" fmla="*/ 113 w 130"/>
                <a:gd name="T29" fmla="*/ 3 h 63"/>
                <a:gd name="T30" fmla="*/ 112 w 130"/>
                <a:gd name="T31" fmla="*/ 6 h 63"/>
                <a:gd name="T32" fmla="*/ 112 w 130"/>
                <a:gd name="T33" fmla="*/ 6 h 63"/>
                <a:gd name="T34" fmla="*/ 114 w 130"/>
                <a:gd name="T35" fmla="*/ 8 h 63"/>
                <a:gd name="T36" fmla="*/ 118 w 130"/>
                <a:gd name="T37" fmla="*/ 7 h 63"/>
                <a:gd name="T38" fmla="*/ 65 w 130"/>
                <a:gd name="T39" fmla="*/ 45 h 63"/>
                <a:gd name="T40" fmla="*/ 63 w 130"/>
                <a:gd name="T41" fmla="*/ 44 h 63"/>
                <a:gd name="T42" fmla="*/ 56 w 130"/>
                <a:gd name="T43" fmla="*/ 26 h 63"/>
                <a:gd name="T44" fmla="*/ 54 w 130"/>
                <a:gd name="T45" fmla="*/ 22 h 63"/>
                <a:gd name="T46" fmla="*/ 52 w 130"/>
                <a:gd name="T47" fmla="*/ 22 h 63"/>
                <a:gd name="T48" fmla="*/ 1 w 130"/>
                <a:gd name="T49" fmla="*/ 58 h 63"/>
                <a:gd name="T50" fmla="*/ 0 w 130"/>
                <a:gd name="T51" fmla="*/ 61 h 63"/>
                <a:gd name="T52" fmla="*/ 0 w 130"/>
                <a:gd name="T5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" h="63">
                  <a:moveTo>
                    <a:pt x="0" y="62"/>
                  </a:moveTo>
                  <a:cubicBezTo>
                    <a:pt x="1" y="63"/>
                    <a:pt x="2" y="63"/>
                    <a:pt x="2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2" y="28"/>
                    <a:pt x="53" y="28"/>
                    <a:pt x="53" y="2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52"/>
                    <a:pt x="63" y="52"/>
                    <a:pt x="63" y="5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7" y="18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0" y="4"/>
                    <a:pt x="130" y="3"/>
                    <a:pt x="129" y="2"/>
                  </a:cubicBezTo>
                  <a:cubicBezTo>
                    <a:pt x="129" y="1"/>
                    <a:pt x="128" y="0"/>
                    <a:pt x="128" y="0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2" y="4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7"/>
                    <a:pt x="113" y="8"/>
                    <a:pt x="114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4" y="46"/>
                    <a:pt x="63" y="45"/>
                    <a:pt x="63" y="4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5" y="25"/>
                    <a:pt x="55" y="23"/>
                    <a:pt x="54" y="22"/>
                  </a:cubicBezTo>
                  <a:cubicBezTo>
                    <a:pt x="54" y="21"/>
                    <a:pt x="53" y="21"/>
                    <a:pt x="52" y="22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59"/>
                    <a:pt x="0" y="60"/>
                    <a:pt x="0" y="61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576E682A-23F4-B5EB-B54F-5ACCA9F1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03313"/>
              <a:ext cx="293688" cy="38100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0FCDA267-D362-C9FA-D7DA-5A2916EC7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82688"/>
              <a:ext cx="293688" cy="36513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451EC786-9C95-66D6-D889-CBC8AB1D6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3738" y="849313"/>
              <a:ext cx="25400" cy="136525"/>
            </a:xfrm>
            <a:custGeom>
              <a:avLst/>
              <a:gdLst>
                <a:gd name="T0" fmla="*/ 0 w 12"/>
                <a:gd name="T1" fmla="*/ 59 h 65"/>
                <a:gd name="T2" fmla="*/ 4 w 12"/>
                <a:gd name="T3" fmla="*/ 65 h 65"/>
                <a:gd name="T4" fmla="*/ 8 w 12"/>
                <a:gd name="T5" fmla="*/ 65 h 65"/>
                <a:gd name="T6" fmla="*/ 12 w 12"/>
                <a:gd name="T7" fmla="*/ 59 h 65"/>
                <a:gd name="T8" fmla="*/ 12 w 12"/>
                <a:gd name="T9" fmla="*/ 4 h 65"/>
                <a:gd name="T10" fmla="*/ 11 w 12"/>
                <a:gd name="T11" fmla="*/ 0 h 65"/>
                <a:gd name="T12" fmla="*/ 0 w 12"/>
                <a:gd name="T13" fmla="*/ 8 h 65"/>
                <a:gd name="T14" fmla="*/ 0 w 12"/>
                <a:gd name="T1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5">
                  <a:moveTo>
                    <a:pt x="0" y="59"/>
                  </a:moveTo>
                  <a:cubicBezTo>
                    <a:pt x="0" y="62"/>
                    <a:pt x="2" y="65"/>
                    <a:pt x="4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0" y="65"/>
                    <a:pt x="12" y="62"/>
                    <a:pt x="12" y="5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1" y="1"/>
                    <a:pt x="11" y="0"/>
                  </a:cubicBezTo>
                  <a:cubicBezTo>
                    <a:pt x="9" y="2"/>
                    <a:pt x="5" y="5"/>
                    <a:pt x="0" y="8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CB278597-BB9C-0F0F-7029-A11511225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887413"/>
              <a:ext cx="23813" cy="98425"/>
            </a:xfrm>
            <a:custGeom>
              <a:avLst/>
              <a:gdLst>
                <a:gd name="T0" fmla="*/ 1 w 11"/>
                <a:gd name="T1" fmla="*/ 3 h 47"/>
                <a:gd name="T2" fmla="*/ 0 w 11"/>
                <a:gd name="T3" fmla="*/ 1 h 47"/>
                <a:gd name="T4" fmla="*/ 0 w 11"/>
                <a:gd name="T5" fmla="*/ 1 h 47"/>
                <a:gd name="T6" fmla="*/ 0 w 11"/>
                <a:gd name="T7" fmla="*/ 42 h 47"/>
                <a:gd name="T8" fmla="*/ 3 w 11"/>
                <a:gd name="T9" fmla="*/ 47 h 47"/>
                <a:gd name="T10" fmla="*/ 8 w 11"/>
                <a:gd name="T11" fmla="*/ 47 h 47"/>
                <a:gd name="T12" fmla="*/ 11 w 11"/>
                <a:gd name="T13" fmla="*/ 42 h 47"/>
                <a:gd name="T14" fmla="*/ 11 w 11"/>
                <a:gd name="T15" fmla="*/ 1 h 47"/>
                <a:gd name="T16" fmla="*/ 11 w 11"/>
                <a:gd name="T17" fmla="*/ 0 h 47"/>
                <a:gd name="T18" fmla="*/ 5 w 11"/>
                <a:gd name="T19" fmla="*/ 5 h 47"/>
                <a:gd name="T20" fmla="*/ 1 w 11"/>
                <a:gd name="T21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47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7"/>
                    <a:pt x="11" y="45"/>
                    <a:pt x="11" y="4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3"/>
                    <a:pt x="5" y="5"/>
                    <a:pt x="5" y="5"/>
                  </a:cubicBezTo>
                  <a:cubicBezTo>
                    <a:pt x="3" y="6"/>
                    <a:pt x="1" y="5"/>
                    <a:pt x="1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4285CA8D-43E3-EE04-B6C5-A0126B5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879476"/>
              <a:ext cx="25400" cy="106363"/>
            </a:xfrm>
            <a:custGeom>
              <a:avLst/>
              <a:gdLst>
                <a:gd name="T0" fmla="*/ 0 w 12"/>
                <a:gd name="T1" fmla="*/ 46 h 51"/>
                <a:gd name="T2" fmla="*/ 4 w 12"/>
                <a:gd name="T3" fmla="*/ 51 h 51"/>
                <a:gd name="T4" fmla="*/ 8 w 12"/>
                <a:gd name="T5" fmla="*/ 51 h 51"/>
                <a:gd name="T6" fmla="*/ 12 w 12"/>
                <a:gd name="T7" fmla="*/ 46 h 51"/>
                <a:gd name="T8" fmla="*/ 12 w 12"/>
                <a:gd name="T9" fmla="*/ 3 h 51"/>
                <a:gd name="T10" fmla="*/ 11 w 12"/>
                <a:gd name="T11" fmla="*/ 0 h 51"/>
                <a:gd name="T12" fmla="*/ 0 w 12"/>
                <a:gd name="T13" fmla="*/ 8 h 51"/>
                <a:gd name="T14" fmla="*/ 0 w 12"/>
                <a:gd name="T1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1">
                  <a:moveTo>
                    <a:pt x="0" y="46"/>
                  </a:moveTo>
                  <a:cubicBezTo>
                    <a:pt x="0" y="49"/>
                    <a:pt x="2" y="51"/>
                    <a:pt x="4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10" y="51"/>
                    <a:pt x="12" y="49"/>
                    <a:pt x="12" y="4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1" y="0"/>
                  </a:cubicBezTo>
                  <a:cubicBezTo>
                    <a:pt x="8" y="3"/>
                    <a:pt x="4" y="6"/>
                    <a:pt x="0" y="8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9E07FA66-BA84-3744-24F3-C05A308E4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0263"/>
              <a:ext cx="25400" cy="155575"/>
            </a:xfrm>
            <a:custGeom>
              <a:avLst/>
              <a:gdLst>
                <a:gd name="T0" fmla="*/ 0 w 12"/>
                <a:gd name="T1" fmla="*/ 67 h 74"/>
                <a:gd name="T2" fmla="*/ 4 w 12"/>
                <a:gd name="T3" fmla="*/ 74 h 74"/>
                <a:gd name="T4" fmla="*/ 8 w 12"/>
                <a:gd name="T5" fmla="*/ 74 h 74"/>
                <a:gd name="T6" fmla="*/ 12 w 12"/>
                <a:gd name="T7" fmla="*/ 67 h 74"/>
                <a:gd name="T8" fmla="*/ 12 w 12"/>
                <a:gd name="T9" fmla="*/ 4 h 74"/>
                <a:gd name="T10" fmla="*/ 11 w 12"/>
                <a:gd name="T11" fmla="*/ 0 h 74"/>
                <a:gd name="T12" fmla="*/ 0 w 12"/>
                <a:gd name="T13" fmla="*/ 7 h 74"/>
                <a:gd name="T14" fmla="*/ 0 w 12"/>
                <a:gd name="T15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4">
                  <a:moveTo>
                    <a:pt x="0" y="67"/>
                  </a:moveTo>
                  <a:cubicBezTo>
                    <a:pt x="0" y="71"/>
                    <a:pt x="2" y="74"/>
                    <a:pt x="4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0" y="74"/>
                    <a:pt x="12" y="71"/>
                    <a:pt x="12" y="6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8" y="2"/>
                    <a:pt x="4" y="5"/>
                    <a:pt x="0" y="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7C2793FC-DDD6-6B5D-FD55-2FC0F66DE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860426"/>
              <a:ext cx="22225" cy="125413"/>
            </a:xfrm>
            <a:custGeom>
              <a:avLst/>
              <a:gdLst>
                <a:gd name="T0" fmla="*/ 0 w 11"/>
                <a:gd name="T1" fmla="*/ 54 h 60"/>
                <a:gd name="T2" fmla="*/ 3 w 11"/>
                <a:gd name="T3" fmla="*/ 60 h 60"/>
                <a:gd name="T4" fmla="*/ 7 w 11"/>
                <a:gd name="T5" fmla="*/ 60 h 60"/>
                <a:gd name="T6" fmla="*/ 11 w 11"/>
                <a:gd name="T7" fmla="*/ 54 h 60"/>
                <a:gd name="T8" fmla="*/ 11 w 11"/>
                <a:gd name="T9" fmla="*/ 3 h 60"/>
                <a:gd name="T10" fmla="*/ 10 w 11"/>
                <a:gd name="T11" fmla="*/ 0 h 60"/>
                <a:gd name="T12" fmla="*/ 0 w 11"/>
                <a:gd name="T13" fmla="*/ 8 h 60"/>
                <a:gd name="T14" fmla="*/ 0 w 11"/>
                <a:gd name="T1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0">
                  <a:moveTo>
                    <a:pt x="0" y="54"/>
                  </a:moveTo>
                  <a:cubicBezTo>
                    <a:pt x="0" y="57"/>
                    <a:pt x="1" y="60"/>
                    <a:pt x="3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9" y="60"/>
                    <a:pt x="11" y="57"/>
                    <a:pt x="11" y="5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7" y="2"/>
                    <a:pt x="3" y="5"/>
                    <a:pt x="0" y="8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9F24AE6D-25CD-E6C5-7896-C6BF7E1587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8275" y="698501"/>
              <a:ext cx="873126" cy="1047750"/>
            </a:xfrm>
            <a:custGeom>
              <a:avLst/>
              <a:gdLst>
                <a:gd name="T0" fmla="*/ 413 w 415"/>
                <a:gd name="T1" fmla="*/ 480 h 498"/>
                <a:gd name="T2" fmla="*/ 345 w 415"/>
                <a:gd name="T3" fmla="*/ 294 h 498"/>
                <a:gd name="T4" fmla="*/ 371 w 415"/>
                <a:gd name="T5" fmla="*/ 294 h 498"/>
                <a:gd name="T6" fmla="*/ 391 w 415"/>
                <a:gd name="T7" fmla="*/ 274 h 498"/>
                <a:gd name="T8" fmla="*/ 391 w 415"/>
                <a:gd name="T9" fmla="*/ 20 h 498"/>
                <a:gd name="T10" fmla="*/ 371 w 415"/>
                <a:gd name="T11" fmla="*/ 0 h 498"/>
                <a:gd name="T12" fmla="*/ 311 w 415"/>
                <a:gd name="T13" fmla="*/ 0 h 498"/>
                <a:gd name="T14" fmla="*/ 103 w 415"/>
                <a:gd name="T15" fmla="*/ 0 h 498"/>
                <a:gd name="T16" fmla="*/ 44 w 415"/>
                <a:gd name="T17" fmla="*/ 0 h 498"/>
                <a:gd name="T18" fmla="*/ 23 w 415"/>
                <a:gd name="T19" fmla="*/ 20 h 498"/>
                <a:gd name="T20" fmla="*/ 23 w 415"/>
                <a:gd name="T21" fmla="*/ 274 h 498"/>
                <a:gd name="T22" fmla="*/ 44 w 415"/>
                <a:gd name="T23" fmla="*/ 294 h 498"/>
                <a:gd name="T24" fmla="*/ 70 w 415"/>
                <a:gd name="T25" fmla="*/ 294 h 498"/>
                <a:gd name="T26" fmla="*/ 2 w 415"/>
                <a:gd name="T27" fmla="*/ 480 h 498"/>
                <a:gd name="T28" fmla="*/ 8 w 415"/>
                <a:gd name="T29" fmla="*/ 493 h 498"/>
                <a:gd name="T30" fmla="*/ 15 w 415"/>
                <a:gd name="T31" fmla="*/ 496 h 498"/>
                <a:gd name="T32" fmla="*/ 28 w 415"/>
                <a:gd name="T33" fmla="*/ 490 h 498"/>
                <a:gd name="T34" fmla="*/ 99 w 415"/>
                <a:gd name="T35" fmla="*/ 294 h 498"/>
                <a:gd name="T36" fmla="*/ 192 w 415"/>
                <a:gd name="T37" fmla="*/ 294 h 498"/>
                <a:gd name="T38" fmla="*/ 193 w 415"/>
                <a:gd name="T39" fmla="*/ 294 h 498"/>
                <a:gd name="T40" fmla="*/ 193 w 415"/>
                <a:gd name="T41" fmla="*/ 409 h 498"/>
                <a:gd name="T42" fmla="*/ 203 w 415"/>
                <a:gd name="T43" fmla="*/ 415 h 498"/>
                <a:gd name="T44" fmla="*/ 204 w 415"/>
                <a:gd name="T45" fmla="*/ 415 h 498"/>
                <a:gd name="T46" fmla="*/ 211 w 415"/>
                <a:gd name="T47" fmla="*/ 415 h 498"/>
                <a:gd name="T48" fmla="*/ 211 w 415"/>
                <a:gd name="T49" fmla="*/ 415 h 498"/>
                <a:gd name="T50" fmla="*/ 221 w 415"/>
                <a:gd name="T51" fmla="*/ 409 h 498"/>
                <a:gd name="T52" fmla="*/ 221 w 415"/>
                <a:gd name="T53" fmla="*/ 294 h 498"/>
                <a:gd name="T54" fmla="*/ 223 w 415"/>
                <a:gd name="T55" fmla="*/ 294 h 498"/>
                <a:gd name="T56" fmla="*/ 315 w 415"/>
                <a:gd name="T57" fmla="*/ 294 h 498"/>
                <a:gd name="T58" fmla="*/ 387 w 415"/>
                <a:gd name="T59" fmla="*/ 490 h 498"/>
                <a:gd name="T60" fmla="*/ 400 w 415"/>
                <a:gd name="T61" fmla="*/ 496 h 498"/>
                <a:gd name="T62" fmla="*/ 406 w 415"/>
                <a:gd name="T63" fmla="*/ 493 h 498"/>
                <a:gd name="T64" fmla="*/ 413 w 415"/>
                <a:gd name="T65" fmla="*/ 480 h 498"/>
                <a:gd name="T66" fmla="*/ 222 w 415"/>
                <a:gd name="T67" fmla="*/ 274 h 498"/>
                <a:gd name="T68" fmla="*/ 192 w 415"/>
                <a:gd name="T69" fmla="*/ 274 h 498"/>
                <a:gd name="T70" fmla="*/ 44 w 415"/>
                <a:gd name="T71" fmla="*/ 274 h 498"/>
                <a:gd name="T72" fmla="*/ 44 w 415"/>
                <a:gd name="T73" fmla="*/ 20 h 498"/>
                <a:gd name="T74" fmla="*/ 116 w 415"/>
                <a:gd name="T75" fmla="*/ 20 h 498"/>
                <a:gd name="T76" fmla="*/ 298 w 415"/>
                <a:gd name="T77" fmla="*/ 20 h 498"/>
                <a:gd name="T78" fmla="*/ 371 w 415"/>
                <a:gd name="T79" fmla="*/ 20 h 498"/>
                <a:gd name="T80" fmla="*/ 371 w 415"/>
                <a:gd name="T81" fmla="*/ 274 h 498"/>
                <a:gd name="T82" fmla="*/ 222 w 415"/>
                <a:gd name="T83" fmla="*/ 2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5" h="498">
                  <a:moveTo>
                    <a:pt x="413" y="480"/>
                  </a:moveTo>
                  <a:cubicBezTo>
                    <a:pt x="345" y="294"/>
                    <a:pt x="345" y="294"/>
                    <a:pt x="345" y="294"/>
                  </a:cubicBezTo>
                  <a:cubicBezTo>
                    <a:pt x="371" y="294"/>
                    <a:pt x="371" y="294"/>
                    <a:pt x="371" y="294"/>
                  </a:cubicBezTo>
                  <a:cubicBezTo>
                    <a:pt x="382" y="294"/>
                    <a:pt x="391" y="285"/>
                    <a:pt x="391" y="274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1" y="9"/>
                    <a:pt x="382" y="0"/>
                    <a:pt x="371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2" y="0"/>
                    <a:pt x="23" y="9"/>
                    <a:pt x="23" y="20"/>
                  </a:cubicBezTo>
                  <a:cubicBezTo>
                    <a:pt x="23" y="274"/>
                    <a:pt x="23" y="274"/>
                    <a:pt x="23" y="274"/>
                  </a:cubicBezTo>
                  <a:cubicBezTo>
                    <a:pt x="23" y="285"/>
                    <a:pt x="32" y="294"/>
                    <a:pt x="44" y="294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2" y="480"/>
                    <a:pt x="2" y="480"/>
                    <a:pt x="2" y="480"/>
                  </a:cubicBezTo>
                  <a:cubicBezTo>
                    <a:pt x="0" y="486"/>
                    <a:pt x="3" y="492"/>
                    <a:pt x="8" y="493"/>
                  </a:cubicBezTo>
                  <a:cubicBezTo>
                    <a:pt x="15" y="496"/>
                    <a:pt x="15" y="496"/>
                    <a:pt x="15" y="496"/>
                  </a:cubicBezTo>
                  <a:cubicBezTo>
                    <a:pt x="20" y="498"/>
                    <a:pt x="26" y="495"/>
                    <a:pt x="28" y="490"/>
                  </a:cubicBezTo>
                  <a:cubicBezTo>
                    <a:pt x="99" y="294"/>
                    <a:pt x="99" y="294"/>
                    <a:pt x="99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4"/>
                    <a:pt x="193" y="294"/>
                    <a:pt x="193" y="294"/>
                  </a:cubicBezTo>
                  <a:cubicBezTo>
                    <a:pt x="193" y="409"/>
                    <a:pt x="193" y="409"/>
                    <a:pt x="193" y="409"/>
                  </a:cubicBezTo>
                  <a:cubicBezTo>
                    <a:pt x="193" y="412"/>
                    <a:pt x="198" y="415"/>
                    <a:pt x="203" y="415"/>
                  </a:cubicBezTo>
                  <a:cubicBezTo>
                    <a:pt x="204" y="415"/>
                    <a:pt x="204" y="415"/>
                    <a:pt x="204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7" y="415"/>
                    <a:pt x="221" y="412"/>
                    <a:pt x="221" y="409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3" y="294"/>
                    <a:pt x="223" y="294"/>
                    <a:pt x="223" y="294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87" y="490"/>
                    <a:pt x="387" y="490"/>
                    <a:pt x="387" y="490"/>
                  </a:cubicBezTo>
                  <a:cubicBezTo>
                    <a:pt x="389" y="495"/>
                    <a:pt x="395" y="498"/>
                    <a:pt x="400" y="496"/>
                  </a:cubicBezTo>
                  <a:cubicBezTo>
                    <a:pt x="406" y="493"/>
                    <a:pt x="406" y="493"/>
                    <a:pt x="406" y="493"/>
                  </a:cubicBezTo>
                  <a:cubicBezTo>
                    <a:pt x="412" y="492"/>
                    <a:pt x="415" y="486"/>
                    <a:pt x="413" y="480"/>
                  </a:cubicBezTo>
                  <a:close/>
                  <a:moveTo>
                    <a:pt x="222" y="274"/>
                  </a:moveTo>
                  <a:cubicBezTo>
                    <a:pt x="192" y="274"/>
                    <a:pt x="192" y="274"/>
                    <a:pt x="192" y="274"/>
                  </a:cubicBezTo>
                  <a:cubicBezTo>
                    <a:pt x="44" y="274"/>
                    <a:pt x="44" y="274"/>
                    <a:pt x="44" y="27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371" y="20"/>
                    <a:pt x="371" y="20"/>
                    <a:pt x="371" y="20"/>
                  </a:cubicBezTo>
                  <a:cubicBezTo>
                    <a:pt x="371" y="274"/>
                    <a:pt x="371" y="274"/>
                    <a:pt x="371" y="274"/>
                  </a:cubicBezTo>
                  <a:lnTo>
                    <a:pt x="222" y="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17996E6A-4D41-B885-5C53-2420659DC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795338"/>
              <a:ext cx="273050" cy="38100"/>
            </a:xfrm>
            <a:custGeom>
              <a:avLst/>
              <a:gdLst>
                <a:gd name="T0" fmla="*/ 116 w 130"/>
                <a:gd name="T1" fmla="*/ 0 h 18"/>
                <a:gd name="T2" fmla="*/ 14 w 130"/>
                <a:gd name="T3" fmla="*/ 0 h 18"/>
                <a:gd name="T4" fmla="*/ 0 w 130"/>
                <a:gd name="T5" fmla="*/ 9 h 18"/>
                <a:gd name="T6" fmla="*/ 14 w 130"/>
                <a:gd name="T7" fmla="*/ 18 h 18"/>
                <a:gd name="T8" fmla="*/ 116 w 130"/>
                <a:gd name="T9" fmla="*/ 18 h 18"/>
                <a:gd name="T10" fmla="*/ 130 w 130"/>
                <a:gd name="T11" fmla="*/ 9 h 18"/>
                <a:gd name="T12" fmla="*/ 116 w 13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24" y="18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C063A9B2-6F40-BE51-8954-74FB12085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869951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5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D393F931-2241-B5C6-B1B0-22FF1E494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947738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26D18FDA-99BE-59E5-8C4B-250164F00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1025526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9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9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52BC8291-48B5-A163-F220-9877985F42CA}"/>
              </a:ext>
            </a:extLst>
          </p:cNvPr>
          <p:cNvSpPr txBox="1">
            <a:spLocks/>
          </p:cNvSpPr>
          <p:nvPr/>
        </p:nvSpPr>
        <p:spPr>
          <a:xfrm>
            <a:off x="248330" y="1521131"/>
            <a:ext cx="11252200" cy="352874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Outreach to Skiing Members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35B77E-4769-2B4B-6B81-36CF3ECB31A6}"/>
              </a:ext>
            </a:extLst>
          </p:cNvPr>
          <p:cNvSpPr txBox="1"/>
          <p:nvPr/>
        </p:nvSpPr>
        <p:spPr>
          <a:xfrm>
            <a:off x="306244" y="1828840"/>
            <a:ext cx="11178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Expand the market share of skiers by advertising Burton’s high-performance apparel and appealing to the community’s interest in trip-planning.</a:t>
            </a:r>
          </a:p>
        </p:txBody>
      </p:sp>
      <p:graphicFrame>
        <p:nvGraphicFramePr>
          <p:cNvPr id="33" name="Table 52">
            <a:extLst>
              <a:ext uri="{FF2B5EF4-FFF2-40B4-BE49-F238E27FC236}">
                <a16:creationId xmlns:a16="http://schemas.microsoft.com/office/drawing/2014/main" id="{5BD6BFE8-B536-70F3-2ABF-96124FE1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00550"/>
              </p:ext>
            </p:extLst>
          </p:nvPr>
        </p:nvGraphicFramePr>
        <p:xfrm>
          <a:off x="554399" y="2685600"/>
          <a:ext cx="11136145" cy="3802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01">
                  <a:extLst>
                    <a:ext uri="{9D8B030D-6E8A-4147-A177-3AD203B41FA5}">
                      <a16:colId xmlns:a16="http://schemas.microsoft.com/office/drawing/2014/main" val="1614658042"/>
                    </a:ext>
                  </a:extLst>
                </a:gridCol>
                <a:gridCol w="2267824">
                  <a:extLst>
                    <a:ext uri="{9D8B030D-6E8A-4147-A177-3AD203B41FA5}">
                      <a16:colId xmlns:a16="http://schemas.microsoft.com/office/drawing/2014/main" val="4017876156"/>
                    </a:ext>
                  </a:extLst>
                </a:gridCol>
                <a:gridCol w="6456320">
                  <a:extLst>
                    <a:ext uri="{9D8B030D-6E8A-4147-A177-3AD203B41FA5}">
                      <a16:colId xmlns:a16="http://schemas.microsoft.com/office/drawing/2014/main" val="2783680657"/>
                    </a:ext>
                  </a:extLst>
                </a:gridCol>
              </a:tblGrid>
              <a:tr h="5877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Recommendation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Area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53865"/>
                  </a:ext>
                </a:extLst>
              </a:tr>
              <a:tr h="93927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dirty="0"/>
                        <a:t>Partnerships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Partner with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ski resorts and travel agencies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to create exclusive packages that include discounted apparel from Burton.</a:t>
                      </a:r>
                    </a:p>
                    <a:p>
                      <a:pPr marL="460375" lvl="1" indent="-177800">
                        <a:spcBef>
                          <a:spcPts val="200"/>
                        </a:spcBef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these partnerships to expand Burton’s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global reputation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210600"/>
                  </a:ext>
                </a:extLst>
              </a:tr>
              <a:tr h="93927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dirty="0"/>
                        <a:t>Website Promotion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Promote skiing section of Burton's website by directing skiers to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special/exclusive apparel and accessory offers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25209"/>
                  </a:ext>
                </a:extLst>
              </a:tr>
              <a:tr h="93927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Travel / Destination Guides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Develop guides highlighting the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best ski resorts or locations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for winter activity. Showcase the utility and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advantages of Burton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products as essential gear.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48806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F0DE697-EE87-4D12-9875-D2453715F08D}"/>
              </a:ext>
            </a:extLst>
          </p:cNvPr>
          <p:cNvSpPr/>
          <p:nvPr/>
        </p:nvSpPr>
        <p:spPr bwMode="gray">
          <a:xfrm>
            <a:off x="1441478" y="3703005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43BEB5-1D4F-B5E4-0D41-DA15CEBE8D65}"/>
              </a:ext>
            </a:extLst>
          </p:cNvPr>
          <p:cNvSpPr/>
          <p:nvPr/>
        </p:nvSpPr>
        <p:spPr bwMode="gray">
          <a:xfrm>
            <a:off x="1441478" y="4815011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7BDB4F-227F-133C-001C-9AF52B3AFA84}"/>
              </a:ext>
            </a:extLst>
          </p:cNvPr>
          <p:cNvSpPr/>
          <p:nvPr/>
        </p:nvSpPr>
        <p:spPr bwMode="gray">
          <a:xfrm>
            <a:off x="1441478" y="5761417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IE" sz="1600" b="1" dirty="0">
                <a:solidFill>
                  <a:prstClr val="white"/>
                </a:solidFill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291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810260"/>
            <a:ext cx="9066506" cy="18470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95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810260"/>
            <a:ext cx="9066506" cy="18470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289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810260"/>
            <a:ext cx="9066506" cy="18470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CB54B-CEBF-7973-4589-64ECCE401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860" y="113364"/>
            <a:ext cx="8736281" cy="66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99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78184-12AA-1BD3-BB56-50AE1B0A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3" y="88362"/>
            <a:ext cx="5705449" cy="6681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45B2E8-1E82-A430-407E-0E5EDD1C0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942" y="88363"/>
            <a:ext cx="5705450" cy="66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979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0682E-1BA8-A19C-5D43-EC05CA17E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143"/>
            <a:ext cx="12192000" cy="58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08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Problem Statement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7E1AC-12CF-4F9C-D00A-732492792DB5}"/>
              </a:ext>
            </a:extLst>
          </p:cNvPr>
          <p:cNvSpPr/>
          <p:nvPr/>
        </p:nvSpPr>
        <p:spPr bwMode="gray">
          <a:xfrm>
            <a:off x="337472" y="1270092"/>
            <a:ext cx="11460378" cy="863349"/>
          </a:xfrm>
          <a:prstGeom prst="rect">
            <a:avLst/>
          </a:prstGeom>
          <a:solidFill>
            <a:srgbClr val="FFC000">
              <a:alpha val="1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361133" y="1307038"/>
            <a:ext cx="11453866" cy="83821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Participation in </a:t>
            </a:r>
            <a:r>
              <a:rPr lang="en-US" sz="1600" b="1" dirty="0"/>
              <a:t>winter sports </a:t>
            </a:r>
            <a:r>
              <a:rPr lang="en-US" sz="1600" dirty="0"/>
              <a:t>has been rising over the last decade, with a </a:t>
            </a:r>
            <a:r>
              <a:rPr lang="en-US" sz="1600" b="1" dirty="0"/>
              <a:t>26% increase </a:t>
            </a:r>
            <a:r>
              <a:rPr lang="en-US" sz="1600" dirty="0"/>
              <a:t>in the active number of snowboarders and skiers.</a:t>
            </a:r>
            <a:r>
              <a:rPr lang="en-US" sz="1600" baseline="30000" dirty="0"/>
              <a:t>1 </a:t>
            </a:r>
            <a:r>
              <a:rPr lang="en-US" sz="1600" dirty="0"/>
              <a:t>It is only projected to increase, with high consumer values on outdoor activity, experiences, and health. For the first time, the interest in snowboarding has outpaced that of skiing.</a:t>
            </a:r>
            <a:r>
              <a:rPr lang="en-US" sz="1600" baseline="30000" dirty="0"/>
              <a:t>2</a:t>
            </a:r>
            <a:r>
              <a:rPr lang="en-US" sz="1600" dirty="0"/>
              <a:t> </a:t>
            </a:r>
            <a:endParaRPr lang="en-US" sz="1600" baseline="30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0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E1C47E9-9BF9-233A-CB1E-7CD1A961C016}"/>
              </a:ext>
            </a:extLst>
          </p:cNvPr>
          <p:cNvSpPr txBox="1"/>
          <p:nvPr/>
        </p:nvSpPr>
        <p:spPr>
          <a:xfrm>
            <a:off x="6875" y="6567118"/>
            <a:ext cx="12354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https://kenver.com/blogs/news/state-snow-sports/</a:t>
            </a:r>
            <a:endParaRPr lang="en-US" sz="800" dirty="0">
              <a:solidFill>
                <a:schemeClr val="accent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solidFill>
                  <a:schemeClr val="accent1"/>
                </a:solidFill>
              </a:rPr>
              <a:t>https://www.factmr.com/report/229/snowboard-equipment-market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2745CF-3B4D-AE95-A072-6A02FAC9245C}"/>
              </a:ext>
            </a:extLst>
          </p:cNvPr>
          <p:cNvGrpSpPr/>
          <p:nvPr/>
        </p:nvGrpSpPr>
        <p:grpSpPr>
          <a:xfrm>
            <a:off x="11208258" y="324451"/>
            <a:ext cx="457200" cy="457200"/>
            <a:chOff x="2314575" y="2084388"/>
            <a:chExt cx="958851" cy="958849"/>
          </a:xfrm>
          <a:solidFill>
            <a:schemeClr val="bg1"/>
          </a:solidFill>
        </p:grpSpPr>
        <p:sp>
          <p:nvSpPr>
            <p:cNvPr id="4" name="Freeform 43">
              <a:extLst>
                <a:ext uri="{FF2B5EF4-FFF2-40B4-BE49-F238E27FC236}">
                  <a16:creationId xmlns:a16="http://schemas.microsoft.com/office/drawing/2014/main" id="{5112A13B-5A62-B43B-8799-577F1BCBF4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2084388"/>
              <a:ext cx="958851" cy="958849"/>
            </a:xfrm>
            <a:custGeom>
              <a:avLst/>
              <a:gdLst>
                <a:gd name="T0" fmla="*/ 340 w 355"/>
                <a:gd name="T1" fmla="*/ 283 h 355"/>
                <a:gd name="T2" fmla="*/ 263 w 355"/>
                <a:gd name="T3" fmla="*/ 207 h 355"/>
                <a:gd name="T4" fmla="*/ 280 w 355"/>
                <a:gd name="T5" fmla="*/ 140 h 355"/>
                <a:gd name="T6" fmla="*/ 239 w 355"/>
                <a:gd name="T7" fmla="*/ 41 h 355"/>
                <a:gd name="T8" fmla="*/ 140 w 355"/>
                <a:gd name="T9" fmla="*/ 0 h 355"/>
                <a:gd name="T10" fmla="*/ 1 w 355"/>
                <a:gd name="T11" fmla="*/ 140 h 355"/>
                <a:gd name="T12" fmla="*/ 41 w 355"/>
                <a:gd name="T13" fmla="*/ 239 h 355"/>
                <a:gd name="T14" fmla="*/ 140 w 355"/>
                <a:gd name="T15" fmla="*/ 280 h 355"/>
                <a:gd name="T16" fmla="*/ 207 w 355"/>
                <a:gd name="T17" fmla="*/ 263 h 355"/>
                <a:gd name="T18" fmla="*/ 284 w 355"/>
                <a:gd name="T19" fmla="*/ 339 h 355"/>
                <a:gd name="T20" fmla="*/ 340 w 355"/>
                <a:gd name="T21" fmla="*/ 339 h 355"/>
                <a:gd name="T22" fmla="*/ 340 w 355"/>
                <a:gd name="T23" fmla="*/ 283 h 355"/>
                <a:gd name="T24" fmla="*/ 140 w 355"/>
                <a:gd name="T25" fmla="*/ 240 h 355"/>
                <a:gd name="T26" fmla="*/ 70 w 355"/>
                <a:gd name="T27" fmla="*/ 211 h 355"/>
                <a:gd name="T28" fmla="*/ 41 w 355"/>
                <a:gd name="T29" fmla="*/ 140 h 355"/>
                <a:gd name="T30" fmla="*/ 140 w 355"/>
                <a:gd name="T31" fmla="*/ 40 h 355"/>
                <a:gd name="T32" fmla="*/ 240 w 355"/>
                <a:gd name="T33" fmla="*/ 140 h 355"/>
                <a:gd name="T34" fmla="*/ 140 w 355"/>
                <a:gd name="T35" fmla="*/ 2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5" h="355">
                  <a:moveTo>
                    <a:pt x="340" y="283"/>
                  </a:moveTo>
                  <a:cubicBezTo>
                    <a:pt x="263" y="207"/>
                    <a:pt x="263" y="207"/>
                    <a:pt x="263" y="207"/>
                  </a:cubicBezTo>
                  <a:cubicBezTo>
                    <a:pt x="274" y="187"/>
                    <a:pt x="280" y="164"/>
                    <a:pt x="280" y="140"/>
                  </a:cubicBezTo>
                  <a:cubicBezTo>
                    <a:pt x="280" y="103"/>
                    <a:pt x="266" y="68"/>
                    <a:pt x="239" y="41"/>
                  </a:cubicBezTo>
                  <a:cubicBezTo>
                    <a:pt x="213" y="15"/>
                    <a:pt x="178" y="0"/>
                    <a:pt x="140" y="0"/>
                  </a:cubicBezTo>
                  <a:cubicBezTo>
                    <a:pt x="63" y="0"/>
                    <a:pt x="1" y="63"/>
                    <a:pt x="1" y="140"/>
                  </a:cubicBezTo>
                  <a:cubicBezTo>
                    <a:pt x="0" y="177"/>
                    <a:pt x="15" y="213"/>
                    <a:pt x="41" y="239"/>
                  </a:cubicBezTo>
                  <a:cubicBezTo>
                    <a:pt x="68" y="265"/>
                    <a:pt x="103" y="280"/>
                    <a:pt x="140" y="280"/>
                  </a:cubicBezTo>
                  <a:cubicBezTo>
                    <a:pt x="165" y="280"/>
                    <a:pt x="187" y="274"/>
                    <a:pt x="207" y="263"/>
                  </a:cubicBezTo>
                  <a:cubicBezTo>
                    <a:pt x="284" y="339"/>
                    <a:pt x="284" y="339"/>
                    <a:pt x="284" y="339"/>
                  </a:cubicBezTo>
                  <a:cubicBezTo>
                    <a:pt x="299" y="355"/>
                    <a:pt x="324" y="355"/>
                    <a:pt x="340" y="339"/>
                  </a:cubicBezTo>
                  <a:cubicBezTo>
                    <a:pt x="355" y="324"/>
                    <a:pt x="355" y="299"/>
                    <a:pt x="340" y="283"/>
                  </a:cubicBezTo>
                  <a:close/>
                  <a:moveTo>
                    <a:pt x="140" y="240"/>
                  </a:moveTo>
                  <a:cubicBezTo>
                    <a:pt x="114" y="240"/>
                    <a:pt x="89" y="229"/>
                    <a:pt x="70" y="211"/>
                  </a:cubicBezTo>
                  <a:cubicBezTo>
                    <a:pt x="51" y="192"/>
                    <a:pt x="41" y="167"/>
                    <a:pt x="41" y="140"/>
                  </a:cubicBezTo>
                  <a:cubicBezTo>
                    <a:pt x="41" y="85"/>
                    <a:pt x="85" y="40"/>
                    <a:pt x="140" y="40"/>
                  </a:cubicBezTo>
                  <a:cubicBezTo>
                    <a:pt x="195" y="40"/>
                    <a:pt x="240" y="85"/>
                    <a:pt x="240" y="140"/>
                  </a:cubicBezTo>
                  <a:cubicBezTo>
                    <a:pt x="240" y="195"/>
                    <a:pt x="195" y="240"/>
                    <a:pt x="140" y="24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4">
              <a:extLst>
                <a:ext uri="{FF2B5EF4-FFF2-40B4-BE49-F238E27FC236}">
                  <a16:creationId xmlns:a16="http://schemas.microsoft.com/office/drawing/2014/main" id="{16241C37-71E4-0521-B8AC-DE6819B9F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2700" y="2273300"/>
              <a:ext cx="280988" cy="377825"/>
            </a:xfrm>
            <a:custGeom>
              <a:avLst/>
              <a:gdLst>
                <a:gd name="T0" fmla="*/ 67 w 104"/>
                <a:gd name="T1" fmla="*/ 97 h 140"/>
                <a:gd name="T2" fmla="*/ 31 w 104"/>
                <a:gd name="T3" fmla="*/ 97 h 140"/>
                <a:gd name="T4" fmla="*/ 31 w 104"/>
                <a:gd name="T5" fmla="*/ 93 h 140"/>
                <a:gd name="T6" fmla="*/ 33 w 104"/>
                <a:gd name="T7" fmla="*/ 78 h 140"/>
                <a:gd name="T8" fmla="*/ 40 w 104"/>
                <a:gd name="T9" fmla="*/ 68 h 140"/>
                <a:gd name="T10" fmla="*/ 58 w 104"/>
                <a:gd name="T11" fmla="*/ 52 h 140"/>
                <a:gd name="T12" fmla="*/ 65 w 104"/>
                <a:gd name="T13" fmla="*/ 40 h 140"/>
                <a:gd name="T14" fmla="*/ 62 w 104"/>
                <a:gd name="T15" fmla="*/ 32 h 140"/>
                <a:gd name="T16" fmla="*/ 53 w 104"/>
                <a:gd name="T17" fmla="*/ 29 h 140"/>
                <a:gd name="T18" fmla="*/ 42 w 104"/>
                <a:gd name="T19" fmla="*/ 34 h 140"/>
                <a:gd name="T20" fmla="*/ 37 w 104"/>
                <a:gd name="T21" fmla="*/ 49 h 140"/>
                <a:gd name="T22" fmla="*/ 0 w 104"/>
                <a:gd name="T23" fmla="*/ 45 h 140"/>
                <a:gd name="T24" fmla="*/ 15 w 104"/>
                <a:gd name="T25" fmla="*/ 13 h 140"/>
                <a:gd name="T26" fmla="*/ 54 w 104"/>
                <a:gd name="T27" fmla="*/ 0 h 140"/>
                <a:gd name="T28" fmla="*/ 87 w 104"/>
                <a:gd name="T29" fmla="*/ 9 h 140"/>
                <a:gd name="T30" fmla="*/ 104 w 104"/>
                <a:gd name="T31" fmla="*/ 40 h 140"/>
                <a:gd name="T32" fmla="*/ 99 w 104"/>
                <a:gd name="T33" fmla="*/ 55 h 140"/>
                <a:gd name="T34" fmla="*/ 81 w 104"/>
                <a:gd name="T35" fmla="*/ 73 h 140"/>
                <a:gd name="T36" fmla="*/ 69 w 104"/>
                <a:gd name="T37" fmla="*/ 85 h 140"/>
                <a:gd name="T38" fmla="*/ 67 w 104"/>
                <a:gd name="T39" fmla="*/ 97 h 140"/>
                <a:gd name="T40" fmla="*/ 30 w 104"/>
                <a:gd name="T41" fmla="*/ 106 h 140"/>
                <a:gd name="T42" fmla="*/ 68 w 104"/>
                <a:gd name="T43" fmla="*/ 106 h 140"/>
                <a:gd name="T44" fmla="*/ 68 w 104"/>
                <a:gd name="T45" fmla="*/ 140 h 140"/>
                <a:gd name="T46" fmla="*/ 30 w 104"/>
                <a:gd name="T47" fmla="*/ 140 h 140"/>
                <a:gd name="T48" fmla="*/ 30 w 104"/>
                <a:gd name="T49" fmla="*/ 10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40">
                  <a:moveTo>
                    <a:pt x="67" y="97"/>
                  </a:moveTo>
                  <a:cubicBezTo>
                    <a:pt x="31" y="97"/>
                    <a:pt x="31" y="97"/>
                    <a:pt x="31" y="97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87"/>
                    <a:pt x="32" y="82"/>
                    <a:pt x="33" y="78"/>
                  </a:cubicBezTo>
                  <a:cubicBezTo>
                    <a:pt x="35" y="75"/>
                    <a:pt x="37" y="71"/>
                    <a:pt x="40" y="68"/>
                  </a:cubicBezTo>
                  <a:cubicBezTo>
                    <a:pt x="42" y="65"/>
                    <a:pt x="48" y="60"/>
                    <a:pt x="58" y="52"/>
                  </a:cubicBezTo>
                  <a:cubicBezTo>
                    <a:pt x="63" y="48"/>
                    <a:pt x="65" y="44"/>
                    <a:pt x="65" y="40"/>
                  </a:cubicBezTo>
                  <a:cubicBezTo>
                    <a:pt x="65" y="37"/>
                    <a:pt x="64" y="34"/>
                    <a:pt x="62" y="32"/>
                  </a:cubicBezTo>
                  <a:cubicBezTo>
                    <a:pt x="60" y="30"/>
                    <a:pt x="57" y="29"/>
                    <a:pt x="53" y="29"/>
                  </a:cubicBezTo>
                  <a:cubicBezTo>
                    <a:pt x="49" y="29"/>
                    <a:pt x="45" y="31"/>
                    <a:pt x="42" y="34"/>
                  </a:cubicBezTo>
                  <a:cubicBezTo>
                    <a:pt x="39" y="37"/>
                    <a:pt x="37" y="42"/>
                    <a:pt x="3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31"/>
                    <a:pt x="6" y="21"/>
                    <a:pt x="15" y="13"/>
                  </a:cubicBezTo>
                  <a:cubicBezTo>
                    <a:pt x="23" y="4"/>
                    <a:pt x="36" y="0"/>
                    <a:pt x="54" y="0"/>
                  </a:cubicBezTo>
                  <a:cubicBezTo>
                    <a:pt x="67" y="0"/>
                    <a:pt x="78" y="3"/>
                    <a:pt x="87" y="9"/>
                  </a:cubicBezTo>
                  <a:cubicBezTo>
                    <a:pt x="98" y="16"/>
                    <a:pt x="104" y="27"/>
                    <a:pt x="104" y="40"/>
                  </a:cubicBezTo>
                  <a:cubicBezTo>
                    <a:pt x="104" y="45"/>
                    <a:pt x="102" y="50"/>
                    <a:pt x="99" y="55"/>
                  </a:cubicBezTo>
                  <a:cubicBezTo>
                    <a:pt x="96" y="60"/>
                    <a:pt x="90" y="66"/>
                    <a:pt x="81" y="73"/>
                  </a:cubicBezTo>
                  <a:cubicBezTo>
                    <a:pt x="75" y="78"/>
                    <a:pt x="71" y="82"/>
                    <a:pt x="69" y="85"/>
                  </a:cubicBezTo>
                  <a:cubicBezTo>
                    <a:pt x="68" y="88"/>
                    <a:pt x="67" y="92"/>
                    <a:pt x="67" y="97"/>
                  </a:cubicBezTo>
                  <a:close/>
                  <a:moveTo>
                    <a:pt x="30" y="106"/>
                  </a:moveTo>
                  <a:cubicBezTo>
                    <a:pt x="68" y="106"/>
                    <a:pt x="68" y="106"/>
                    <a:pt x="68" y="10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30" y="140"/>
                    <a:pt x="30" y="140"/>
                    <a:pt x="30" y="140"/>
                  </a:cubicBezTo>
                  <a:lnTo>
                    <a:pt x="30" y="10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AED77-26BD-CB96-514F-2ABCD651E08F}"/>
              </a:ext>
            </a:extLst>
          </p:cNvPr>
          <p:cNvSpPr/>
          <p:nvPr/>
        </p:nvSpPr>
        <p:spPr bwMode="gray">
          <a:xfrm rot="10800000" flipV="1">
            <a:off x="339162" y="990348"/>
            <a:ext cx="11460378" cy="306718"/>
          </a:xfrm>
          <a:prstGeom prst="rect">
            <a:avLst/>
          </a:prstGeom>
          <a:solidFill>
            <a:srgbClr val="FFC000">
              <a:alpha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/>
              <a:t>Background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34D7BA-2699-4F50-BC9C-21FB7138998B}"/>
              </a:ext>
            </a:extLst>
          </p:cNvPr>
          <p:cNvCxnSpPr/>
          <p:nvPr/>
        </p:nvCxnSpPr>
        <p:spPr>
          <a:xfrm>
            <a:off x="4181539" y="2271343"/>
            <a:ext cx="0" cy="434577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CF8566-09FE-8F03-C550-C3C4C1F7229E}"/>
              </a:ext>
            </a:extLst>
          </p:cNvPr>
          <p:cNvCxnSpPr/>
          <p:nvPr/>
        </p:nvCxnSpPr>
        <p:spPr>
          <a:xfrm>
            <a:off x="7883016" y="2271343"/>
            <a:ext cx="0" cy="434577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8D04CAF-8A4E-66BC-5E4A-F9B88590ED25}"/>
              </a:ext>
            </a:extLst>
          </p:cNvPr>
          <p:cNvSpPr/>
          <p:nvPr/>
        </p:nvSpPr>
        <p:spPr bwMode="gray">
          <a:xfrm>
            <a:off x="644970" y="2651510"/>
            <a:ext cx="3086098" cy="3965611"/>
          </a:xfrm>
          <a:prstGeom prst="rect">
            <a:avLst/>
          </a:prstGeom>
          <a:solidFill>
            <a:srgbClr val="0BD0D9">
              <a:alpha val="1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B631365-98B9-7C42-26A8-57319A078279}"/>
              </a:ext>
            </a:extLst>
          </p:cNvPr>
          <p:cNvSpPr txBox="1"/>
          <p:nvPr/>
        </p:nvSpPr>
        <p:spPr>
          <a:xfrm>
            <a:off x="653235" y="2697246"/>
            <a:ext cx="307931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Burton Snowboards, Inc. </a:t>
            </a:r>
            <a:r>
              <a:rPr lang="en-US" sz="1600" dirty="0"/>
              <a:t>is a leader in the winter sports space, but is facing increasing competition in a niche market and among evolving consumer interests and demands. </a:t>
            </a:r>
          </a:p>
          <a:p>
            <a:pPr algn="ctr"/>
            <a:endParaRPr lang="en-US" sz="900" dirty="0"/>
          </a:p>
          <a:p>
            <a:pPr algn="ctr"/>
            <a:r>
              <a:rPr lang="en-US" sz="1600" dirty="0"/>
              <a:t>It is critical that Burton finds way to </a:t>
            </a:r>
            <a:r>
              <a:rPr lang="en-US" sz="1600" b="1" dirty="0"/>
              <a:t>expand its customer based and establish consumer loyalty. </a:t>
            </a:r>
            <a:endParaRPr lang="en-US" sz="1600" b="1" dirty="0">
              <a:highlight>
                <a:srgbClr val="FFFF00"/>
              </a:highligh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FA1C0C-B971-2367-D6A8-26B1439481EB}"/>
              </a:ext>
            </a:extLst>
          </p:cNvPr>
          <p:cNvSpPr/>
          <p:nvPr/>
        </p:nvSpPr>
        <p:spPr bwMode="gray">
          <a:xfrm>
            <a:off x="644970" y="2363302"/>
            <a:ext cx="3086098" cy="299507"/>
          </a:xfrm>
          <a:prstGeom prst="rect">
            <a:avLst/>
          </a:prstGeom>
          <a:solidFill>
            <a:srgbClr val="00B05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Client and Issue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CA0C90-296E-1770-66FF-66D2B02E7C31}"/>
              </a:ext>
            </a:extLst>
          </p:cNvPr>
          <p:cNvSpPr/>
          <p:nvPr/>
        </p:nvSpPr>
        <p:spPr bwMode="gray">
          <a:xfrm>
            <a:off x="4596402" y="2635837"/>
            <a:ext cx="3086098" cy="3965611"/>
          </a:xfrm>
          <a:prstGeom prst="rect">
            <a:avLst/>
          </a:prstGeom>
          <a:solidFill>
            <a:schemeClr val="accent2">
              <a:alpha val="1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B127AC-2639-B9D7-8818-346A7F7CD9BC}"/>
              </a:ext>
            </a:extLst>
          </p:cNvPr>
          <p:cNvSpPr txBox="1"/>
          <p:nvPr/>
        </p:nvSpPr>
        <p:spPr>
          <a:xfrm>
            <a:off x="4597504" y="2697245"/>
            <a:ext cx="3079316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 objective of this project is to develop a classification model that </a:t>
            </a:r>
            <a:r>
              <a:rPr lang="en-US" sz="1600" b="1" dirty="0"/>
              <a:t>predicts the source of a Reddit post </a:t>
            </a:r>
            <a:r>
              <a:rPr lang="en-US" sz="1600" dirty="0"/>
              <a:t>based on its text. </a:t>
            </a:r>
          </a:p>
          <a:p>
            <a:pPr algn="ctr"/>
            <a:endParaRPr lang="en-US" sz="900" dirty="0"/>
          </a:p>
          <a:p>
            <a:pPr algn="ctr"/>
            <a:r>
              <a:rPr lang="en-US" sz="1600" dirty="0"/>
              <a:t>With this, we will </a:t>
            </a:r>
            <a:r>
              <a:rPr lang="en-US" sz="1600" b="1" dirty="0"/>
              <a:t>identify opportunities </a:t>
            </a:r>
            <a:r>
              <a:rPr lang="en-US" sz="1600" dirty="0"/>
              <a:t>for Burton that will enhance its market share, generate financial opportunities, and optimize products and marketing.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3E4B7A-E75E-19D6-4AF2-BBF1102DB45C}"/>
              </a:ext>
            </a:extLst>
          </p:cNvPr>
          <p:cNvSpPr/>
          <p:nvPr/>
        </p:nvSpPr>
        <p:spPr bwMode="gray">
          <a:xfrm>
            <a:off x="4596402" y="2347629"/>
            <a:ext cx="3086098" cy="299507"/>
          </a:xfrm>
          <a:prstGeom prst="rect">
            <a:avLst/>
          </a:prstGeom>
          <a:solidFill>
            <a:srgbClr val="0070C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Objective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1D05B6-67EB-14A6-964E-E5504140DF93}"/>
              </a:ext>
            </a:extLst>
          </p:cNvPr>
          <p:cNvSpPr/>
          <p:nvPr/>
        </p:nvSpPr>
        <p:spPr bwMode="gray">
          <a:xfrm>
            <a:off x="8498122" y="2651510"/>
            <a:ext cx="3086098" cy="3965611"/>
          </a:xfrm>
          <a:prstGeom prst="rect">
            <a:avLst/>
          </a:prstGeom>
          <a:solidFill>
            <a:srgbClr val="7030A0">
              <a:alpha val="1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4F93FC-A70A-DD86-6AA0-A4291DB78F5E}"/>
              </a:ext>
            </a:extLst>
          </p:cNvPr>
          <p:cNvSpPr txBox="1"/>
          <p:nvPr/>
        </p:nvSpPr>
        <p:spPr>
          <a:xfrm>
            <a:off x="8504904" y="2697246"/>
            <a:ext cx="307931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Acquire data via Python Reddit API Wrapper (</a:t>
            </a:r>
            <a:r>
              <a:rPr lang="en-US" sz="1600" b="1" dirty="0"/>
              <a:t>PRAW</a:t>
            </a:r>
            <a:r>
              <a:rPr lang="en-US" sz="16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Conduct </a:t>
            </a:r>
            <a:r>
              <a:rPr lang="en-US" sz="1600" b="1" dirty="0"/>
              <a:t>exploratory data analysis</a:t>
            </a:r>
            <a:r>
              <a:rPr lang="en-US" sz="1600" dirty="0"/>
              <a:t>, cleaning, data transformation via Vectorizing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Build and test various </a:t>
            </a:r>
            <a:r>
              <a:rPr lang="en-US" sz="1600" b="1" dirty="0"/>
              <a:t>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Evaluate with </a:t>
            </a:r>
            <a:r>
              <a:rPr lang="en-US" sz="1600" b="1" dirty="0"/>
              <a:t>accuracy report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D6410A-3E2B-83D2-5D2C-BA0A5BE48406}"/>
              </a:ext>
            </a:extLst>
          </p:cNvPr>
          <p:cNvSpPr/>
          <p:nvPr/>
        </p:nvSpPr>
        <p:spPr bwMode="gray">
          <a:xfrm>
            <a:off x="8498122" y="2363302"/>
            <a:ext cx="3086098" cy="299507"/>
          </a:xfrm>
          <a:prstGeom prst="rect">
            <a:avLst/>
          </a:prstGeom>
          <a:solidFill>
            <a:srgbClr val="7030A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Methodology &amp; Analysis</a:t>
            </a:r>
          </a:p>
        </p:txBody>
      </p:sp>
      <p:pic>
        <p:nvPicPr>
          <p:cNvPr id="1028" name="Picture 4" descr="Free download Burton Snowboards logo in 2022 | Burton snowboards ...">
            <a:extLst>
              <a:ext uri="{FF2B5EF4-FFF2-40B4-BE49-F238E27FC236}">
                <a16:creationId xmlns:a16="http://schemas.microsoft.com/office/drawing/2014/main" id="{8094E9DA-1CD1-A543-7BAA-45F94A04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44" y="5730744"/>
            <a:ext cx="959835" cy="93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15829FFA-CE08-97DD-27A0-93AA6E81467F}"/>
              </a:ext>
            </a:extLst>
          </p:cNvPr>
          <p:cNvGrpSpPr/>
          <p:nvPr/>
        </p:nvGrpSpPr>
        <p:grpSpPr>
          <a:xfrm>
            <a:off x="8550834" y="6000311"/>
            <a:ext cx="2966977" cy="531612"/>
            <a:chOff x="978997" y="5286888"/>
            <a:chExt cx="10884790" cy="1265239"/>
          </a:xfrm>
        </p:grpSpPr>
        <p:sp>
          <p:nvSpPr>
            <p:cNvPr id="98" name="Rounded Rectangle 75">
              <a:extLst>
                <a:ext uri="{FF2B5EF4-FFF2-40B4-BE49-F238E27FC236}">
                  <a16:creationId xmlns:a16="http://schemas.microsoft.com/office/drawing/2014/main" id="{DB5DB48F-7293-A2E0-6403-469B9E04BDBA}"/>
                </a:ext>
              </a:extLst>
            </p:cNvPr>
            <p:cNvSpPr/>
            <p:nvPr/>
          </p:nvSpPr>
          <p:spPr bwMode="gray">
            <a:xfrm>
              <a:off x="978997" y="5286888"/>
              <a:ext cx="3291286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30A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1050" spc="-20" dirty="0">
                  <a:solidFill>
                    <a:prstClr val="black"/>
                  </a:solidFill>
                  <a:latin typeface="Open Sans"/>
                  <a:cs typeface="Open Sans"/>
                </a:rPr>
                <a:t>Pull Data </a:t>
              </a:r>
            </a:p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1050" spc="-20" dirty="0">
                  <a:solidFill>
                    <a:prstClr val="black"/>
                  </a:solidFill>
                  <a:latin typeface="Open Sans"/>
                  <a:cs typeface="Open Sans"/>
                </a:rPr>
                <a:t>via PRAW</a:t>
              </a:r>
            </a:p>
          </p:txBody>
        </p:sp>
        <p:sp>
          <p:nvSpPr>
            <p:cNvPr id="99" name="Rounded Rectangle 75">
              <a:extLst>
                <a:ext uri="{FF2B5EF4-FFF2-40B4-BE49-F238E27FC236}">
                  <a16:creationId xmlns:a16="http://schemas.microsoft.com/office/drawing/2014/main" id="{DDFA8E2A-C673-A04A-55F5-82BE20CB5532}"/>
                </a:ext>
              </a:extLst>
            </p:cNvPr>
            <p:cNvSpPr/>
            <p:nvPr/>
          </p:nvSpPr>
          <p:spPr bwMode="gray">
            <a:xfrm>
              <a:off x="4775750" y="5286888"/>
              <a:ext cx="3291286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30A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1100" spc="-20" dirty="0">
                  <a:solidFill>
                    <a:prstClr val="black"/>
                  </a:solidFill>
                  <a:latin typeface="Open Sans"/>
                  <a:cs typeface="Open Sans"/>
                </a:rPr>
                <a:t>Cleaning </a:t>
              </a:r>
            </a:p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1100" spc="-20" dirty="0">
                  <a:solidFill>
                    <a:prstClr val="black"/>
                  </a:solidFill>
                  <a:latin typeface="Open Sans"/>
                  <a:cs typeface="Open Sans"/>
                </a:rPr>
                <a:t>and EDA</a:t>
              </a:r>
            </a:p>
          </p:txBody>
        </p:sp>
        <p:sp>
          <p:nvSpPr>
            <p:cNvPr id="100" name="Rounded Rectangle 75">
              <a:extLst>
                <a:ext uri="{FF2B5EF4-FFF2-40B4-BE49-F238E27FC236}">
                  <a16:creationId xmlns:a16="http://schemas.microsoft.com/office/drawing/2014/main" id="{BB523017-5CB9-2738-918C-8C1A2A390D19}"/>
                </a:ext>
              </a:extLst>
            </p:cNvPr>
            <p:cNvSpPr/>
            <p:nvPr/>
          </p:nvSpPr>
          <p:spPr bwMode="gray">
            <a:xfrm>
              <a:off x="8572501" y="5286888"/>
              <a:ext cx="3291286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7030A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1100" spc="-20" dirty="0">
                  <a:solidFill>
                    <a:prstClr val="black"/>
                  </a:solidFill>
                  <a:latin typeface="Open Sans"/>
                  <a:cs typeface="Open Sans"/>
                </a:rPr>
                <a:t>Model Tuning &amp; Testing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7A8FE03-5B3F-B266-30E6-73AA9A8511D0}"/>
                </a:ext>
              </a:extLst>
            </p:cNvPr>
            <p:cNvCxnSpPr>
              <a:cxnSpLocks/>
              <a:stCxn id="98" idx="3"/>
              <a:endCxn id="99" idx="1"/>
            </p:cNvCxnSpPr>
            <p:nvPr/>
          </p:nvCxnSpPr>
          <p:spPr>
            <a:xfrm>
              <a:off x="4270283" y="5919509"/>
              <a:ext cx="505468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FB0BA56-23C5-86FB-A99F-4F19EB610C57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>
              <a:off x="8067036" y="5919509"/>
              <a:ext cx="50546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75BF2D9F-86BD-BC33-23EB-D90D38D68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17" y="5670886"/>
            <a:ext cx="908448" cy="9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905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1">
            <a:extLst>
              <a:ext uri="{FF2B5EF4-FFF2-40B4-BE49-F238E27FC236}">
                <a16:creationId xmlns:a16="http://schemas.microsoft.com/office/drawing/2014/main" id="{1762D200-19FA-F9E2-AEC0-DBED1F19787A}"/>
              </a:ext>
            </a:extLst>
          </p:cNvPr>
          <p:cNvSpPr/>
          <p:nvPr/>
        </p:nvSpPr>
        <p:spPr bwMode="gray">
          <a:xfrm>
            <a:off x="339156" y="4656519"/>
            <a:ext cx="11510954" cy="2069792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866BD2BA-F708-AA24-D456-72495CCDB2A2}"/>
              </a:ext>
            </a:extLst>
          </p:cNvPr>
          <p:cNvSpPr/>
          <p:nvPr/>
        </p:nvSpPr>
        <p:spPr bwMode="gray">
          <a:xfrm>
            <a:off x="339156" y="1254025"/>
            <a:ext cx="5490139" cy="2974093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83430D04-4FB6-069C-9CDE-788BBC412D78}"/>
              </a:ext>
            </a:extLst>
          </p:cNvPr>
          <p:cNvSpPr/>
          <p:nvPr/>
        </p:nvSpPr>
        <p:spPr bwMode="gray">
          <a:xfrm>
            <a:off x="6359971" y="1254025"/>
            <a:ext cx="5490139" cy="2974093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Pre-Processing and Transformation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 descr="Baseline Icons - Free SVG &amp; PNG Baseline Images - Noun Project">
            <a:extLst>
              <a:ext uri="{FF2B5EF4-FFF2-40B4-BE49-F238E27FC236}">
                <a16:creationId xmlns:a16="http://schemas.microsoft.com/office/drawing/2014/main" id="{018CFFB5-4D1E-8DA0-961A-65A5CB220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85" y="1175664"/>
            <a:ext cx="2220685" cy="222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44974B-7DBB-EB04-E152-CCC9E2529873}"/>
              </a:ext>
            </a:extLst>
          </p:cNvPr>
          <p:cNvSpPr/>
          <p:nvPr/>
        </p:nvSpPr>
        <p:spPr bwMode="gray">
          <a:xfrm>
            <a:off x="6653101" y="1356369"/>
            <a:ext cx="4901904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My first board. Ready for the upcoming season!!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BD321F3D-3EAA-AF93-AC06-1087337F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37136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C8F72AE-0D2C-E766-C179-24EB8F3B479D}"/>
              </a:ext>
            </a:extLst>
          </p:cNvPr>
          <p:cNvSpPr/>
          <p:nvPr/>
        </p:nvSpPr>
        <p:spPr bwMode="gray">
          <a:xfrm rot="5400000">
            <a:off x="8794071" y="2162883"/>
            <a:ext cx="876979" cy="528592"/>
          </a:xfrm>
          <a:prstGeom prst="rightArrow">
            <a:avLst/>
          </a:prstGeom>
          <a:solidFill>
            <a:schemeClr val="accent3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3B5C862-97C9-AD1E-A9C0-4F1D68752948}"/>
              </a:ext>
            </a:extLst>
          </p:cNvPr>
          <p:cNvSpPr/>
          <p:nvPr/>
        </p:nvSpPr>
        <p:spPr bwMode="gray">
          <a:xfrm>
            <a:off x="6653101" y="2986033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my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19AAFB4-0A91-A190-302A-348D81EF75F1}"/>
              </a:ext>
            </a:extLst>
          </p:cNvPr>
          <p:cNvSpPr/>
          <p:nvPr/>
        </p:nvSpPr>
        <p:spPr bwMode="gray">
          <a:xfrm>
            <a:off x="7886815" y="2986033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851AC2-17F2-7053-A32F-03390756CD1B}"/>
              </a:ext>
            </a:extLst>
          </p:cNvPr>
          <p:cNvSpPr/>
          <p:nvPr/>
        </p:nvSpPr>
        <p:spPr bwMode="gray">
          <a:xfrm>
            <a:off x="9120529" y="2986033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board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BFAB6-9402-ADBE-D965-EDB5FCE81AB8}"/>
              </a:ext>
            </a:extLst>
          </p:cNvPr>
          <p:cNvSpPr/>
          <p:nvPr/>
        </p:nvSpPr>
        <p:spPr bwMode="gray">
          <a:xfrm>
            <a:off x="10354243" y="2986033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ready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08562C3-DC0D-5E7D-86FD-A098B25AB344}"/>
              </a:ext>
            </a:extLst>
          </p:cNvPr>
          <p:cNvSpPr/>
          <p:nvPr/>
        </p:nvSpPr>
        <p:spPr bwMode="gray">
          <a:xfrm>
            <a:off x="6653101" y="3537660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00B53D2-C744-5FE1-3226-4EE221A1BA3A}"/>
              </a:ext>
            </a:extLst>
          </p:cNvPr>
          <p:cNvSpPr/>
          <p:nvPr/>
        </p:nvSpPr>
        <p:spPr bwMode="gray">
          <a:xfrm>
            <a:off x="7886815" y="3537660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the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3FBF712-8B59-44DC-8BA9-DF8DB39206DE}"/>
              </a:ext>
            </a:extLst>
          </p:cNvPr>
          <p:cNvSpPr/>
          <p:nvPr/>
        </p:nvSpPr>
        <p:spPr bwMode="gray">
          <a:xfrm>
            <a:off x="9120529" y="3537660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upcoming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AD50A6F-5203-1A03-1D77-FB6EB919CF45}"/>
              </a:ext>
            </a:extLst>
          </p:cNvPr>
          <p:cNvSpPr/>
          <p:nvPr/>
        </p:nvSpPr>
        <p:spPr bwMode="gray">
          <a:xfrm>
            <a:off x="10354243" y="3537660"/>
            <a:ext cx="1200762" cy="528592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season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65F5A9-2675-BD89-B631-076187BE99DF}"/>
              </a:ext>
            </a:extLst>
          </p:cNvPr>
          <p:cNvSpPr txBox="1"/>
          <p:nvPr/>
        </p:nvSpPr>
        <p:spPr>
          <a:xfrm>
            <a:off x="9423240" y="2188381"/>
            <a:ext cx="81761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200" b="1" dirty="0"/>
              <a:t>Tokenize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9C0058-79E8-ECF7-B0DE-2AD969431B9B}"/>
              </a:ext>
            </a:extLst>
          </p:cNvPr>
          <p:cNvSpPr/>
          <p:nvPr/>
        </p:nvSpPr>
        <p:spPr bwMode="gray">
          <a:xfrm rot="10800000" flipV="1">
            <a:off x="820853" y="3487093"/>
            <a:ext cx="4526752" cy="490061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2000" b="1" dirty="0"/>
              <a:t>Skiers: 51.2%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2000" b="1" dirty="0"/>
              <a:t>Snowboarders: 48.8%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BA47A1-24CD-9B60-8FC0-271B09EE4295}"/>
              </a:ext>
            </a:extLst>
          </p:cNvPr>
          <p:cNvSpPr/>
          <p:nvPr/>
        </p:nvSpPr>
        <p:spPr bwMode="gray">
          <a:xfrm rot="10800000" flipV="1">
            <a:off x="339160" y="949526"/>
            <a:ext cx="5490139" cy="30671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/>
              <a:t>Baseline Model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D9E0D0-74D0-436C-0319-56945CD467B4}"/>
              </a:ext>
            </a:extLst>
          </p:cNvPr>
          <p:cNvSpPr/>
          <p:nvPr/>
        </p:nvSpPr>
        <p:spPr bwMode="gray">
          <a:xfrm rot="10800000" flipV="1">
            <a:off x="6362703" y="947305"/>
            <a:ext cx="5490139" cy="30671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 err="1"/>
              <a:t>RegexpTokenizer</a:t>
            </a:r>
            <a:endParaRPr lang="en-US" sz="1600" b="1" dirty="0"/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81D3BAD5-1E7D-CF10-1453-7EEFB85A41C6}"/>
              </a:ext>
            </a:extLst>
          </p:cNvPr>
          <p:cNvSpPr/>
          <p:nvPr/>
        </p:nvSpPr>
        <p:spPr bwMode="gray">
          <a:xfrm rot="10800000" flipV="1">
            <a:off x="339156" y="4337380"/>
            <a:ext cx="11510954" cy="30671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/>
              <a:t>Text Transformation – </a:t>
            </a:r>
            <a:r>
              <a:rPr lang="en-US" sz="1600" b="1" dirty="0" err="1"/>
              <a:t>CountVectorizer</a:t>
            </a:r>
            <a:r>
              <a:rPr lang="en-US" sz="1600" b="1" dirty="0"/>
              <a:t> and </a:t>
            </a:r>
            <a:r>
              <a:rPr lang="en-US" sz="1600" b="1" dirty="0" err="1"/>
              <a:t>TfidfVectorizer</a:t>
            </a:r>
            <a:endParaRPr lang="en-US" sz="1600" b="1" dirty="0"/>
          </a:p>
        </p:txBody>
      </p:sp>
      <p:graphicFrame>
        <p:nvGraphicFramePr>
          <p:cNvPr id="2053" name="Table 2053">
            <a:extLst>
              <a:ext uri="{FF2B5EF4-FFF2-40B4-BE49-F238E27FC236}">
                <a16:creationId xmlns:a16="http://schemas.microsoft.com/office/drawing/2014/main" id="{495628DD-C055-7BC1-F5AE-15E8DD392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25063"/>
              </p:ext>
            </p:extLst>
          </p:nvPr>
        </p:nvGraphicFramePr>
        <p:xfrm>
          <a:off x="1629116" y="4685575"/>
          <a:ext cx="208563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634">
                  <a:extLst>
                    <a:ext uri="{9D8B030D-6E8A-4147-A177-3AD203B41FA5}">
                      <a16:colId xmlns:a16="http://schemas.microsoft.com/office/drawing/2014/main" val="835998297"/>
                    </a:ext>
                  </a:extLst>
                </a:gridCol>
              </a:tblGrid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Board 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28168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Burton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0785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Burton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08951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Avalanche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72035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21175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Avalanche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467"/>
                  </a:ext>
                </a:extLst>
              </a:tr>
            </a:tbl>
          </a:graphicData>
        </a:graphic>
      </p:graphicFrame>
      <p:graphicFrame>
        <p:nvGraphicFramePr>
          <p:cNvPr id="2054" name="Table 2053">
            <a:extLst>
              <a:ext uri="{FF2B5EF4-FFF2-40B4-BE49-F238E27FC236}">
                <a16:creationId xmlns:a16="http://schemas.microsoft.com/office/drawing/2014/main" id="{F1E3BE5B-ADCE-C3D5-26D7-84703CE1F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82147"/>
              </p:ext>
            </p:extLst>
          </p:nvPr>
        </p:nvGraphicFramePr>
        <p:xfrm>
          <a:off x="5177576" y="4685575"/>
          <a:ext cx="554102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009">
                  <a:extLst>
                    <a:ext uri="{9D8B030D-6E8A-4147-A177-3AD203B41FA5}">
                      <a16:colId xmlns:a16="http://schemas.microsoft.com/office/drawing/2014/main" val="835998297"/>
                    </a:ext>
                  </a:extLst>
                </a:gridCol>
                <a:gridCol w="1847009">
                  <a:extLst>
                    <a:ext uri="{9D8B030D-6E8A-4147-A177-3AD203B41FA5}">
                      <a16:colId xmlns:a16="http://schemas.microsoft.com/office/drawing/2014/main" val="3159850613"/>
                    </a:ext>
                  </a:extLst>
                </a:gridCol>
                <a:gridCol w="1847009">
                  <a:extLst>
                    <a:ext uri="{9D8B030D-6E8A-4147-A177-3AD203B41FA5}">
                      <a16:colId xmlns:a16="http://schemas.microsoft.com/office/drawing/2014/main" val="4067679052"/>
                    </a:ext>
                  </a:extLst>
                </a:gridCol>
              </a:tblGrid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Burton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Avalanche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28168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0785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08951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72035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21175"/>
                  </a:ext>
                </a:extLst>
              </a:tr>
              <a:tr h="17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467"/>
                  </a:ext>
                </a:extLst>
              </a:tr>
            </a:tbl>
          </a:graphicData>
        </a:graphic>
      </p:graphicFrame>
      <p:sp>
        <p:nvSpPr>
          <p:cNvPr id="2055" name="Arrow: Right 2054">
            <a:extLst>
              <a:ext uri="{FF2B5EF4-FFF2-40B4-BE49-F238E27FC236}">
                <a16:creationId xmlns:a16="http://schemas.microsoft.com/office/drawing/2014/main" id="{A8A10684-BC1D-91F0-85C6-D4DE65F6B1BC}"/>
              </a:ext>
            </a:extLst>
          </p:cNvPr>
          <p:cNvSpPr/>
          <p:nvPr/>
        </p:nvSpPr>
        <p:spPr bwMode="gray">
          <a:xfrm>
            <a:off x="4020376" y="5277976"/>
            <a:ext cx="984334" cy="528592"/>
          </a:xfrm>
          <a:prstGeom prst="rightArrow">
            <a:avLst/>
          </a:prstGeom>
          <a:solidFill>
            <a:srgbClr val="59A2D6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58" name="Text Placeholder 4">
            <a:extLst>
              <a:ext uri="{FF2B5EF4-FFF2-40B4-BE49-F238E27FC236}">
                <a16:creationId xmlns:a16="http://schemas.microsoft.com/office/drawing/2014/main" id="{695624A3-319E-1798-5563-D10872BE5A1B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Methodology and analysis</a:t>
            </a:r>
            <a:endParaRPr kumimoji="0" lang="en-US" sz="900" b="1" i="0" u="none" strike="noStrike" kern="0" cap="all" spc="25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2062" name="Arrow: Chevron 2061">
            <a:extLst>
              <a:ext uri="{FF2B5EF4-FFF2-40B4-BE49-F238E27FC236}">
                <a16:creationId xmlns:a16="http://schemas.microsoft.com/office/drawing/2014/main" id="{ECBF4A20-B995-C6A5-8F71-839DE1CB0C8F}"/>
              </a:ext>
            </a:extLst>
          </p:cNvPr>
          <p:cNvSpPr/>
          <p:nvPr/>
        </p:nvSpPr>
        <p:spPr bwMode="gray">
          <a:xfrm>
            <a:off x="2874235" y="14288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63" name="Arrow: Chevron 2062">
            <a:extLst>
              <a:ext uri="{FF2B5EF4-FFF2-40B4-BE49-F238E27FC236}">
                <a16:creationId xmlns:a16="http://schemas.microsoft.com/office/drawing/2014/main" id="{068B3C85-B3B4-8096-DA5B-27866CE7DA80}"/>
              </a:ext>
            </a:extLst>
          </p:cNvPr>
          <p:cNvSpPr/>
          <p:nvPr/>
        </p:nvSpPr>
        <p:spPr bwMode="gray">
          <a:xfrm>
            <a:off x="3160725" y="137515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64" name="Arrow: Chevron 2063">
            <a:extLst>
              <a:ext uri="{FF2B5EF4-FFF2-40B4-BE49-F238E27FC236}">
                <a16:creationId xmlns:a16="http://schemas.microsoft.com/office/drawing/2014/main" id="{70CF8346-1267-6EC8-72E2-C6A7A31CE018}"/>
              </a:ext>
            </a:extLst>
          </p:cNvPr>
          <p:cNvSpPr/>
          <p:nvPr/>
        </p:nvSpPr>
        <p:spPr bwMode="gray">
          <a:xfrm>
            <a:off x="3447878" y="139527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103779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Modeling, Tuning, and Testing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E603DF8-09E0-4461-AD30-F4124AB45125}"/>
              </a:ext>
            </a:extLst>
          </p:cNvPr>
          <p:cNvSpPr/>
          <p:nvPr/>
        </p:nvSpPr>
        <p:spPr>
          <a:xfrm flipV="1">
            <a:off x="785090" y="3180899"/>
            <a:ext cx="10150764" cy="9525"/>
          </a:xfrm>
          <a:prstGeom prst="line">
            <a:avLst/>
          </a:prstGeom>
          <a:ln>
            <a:solidFill>
              <a:srgbClr val="ED8B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48F4A9D-AC4D-7BBA-0A84-B79A6A08269C}"/>
              </a:ext>
            </a:extLst>
          </p:cNvPr>
          <p:cNvSpPr/>
          <p:nvPr/>
        </p:nvSpPr>
        <p:spPr>
          <a:xfrm>
            <a:off x="785089" y="1454058"/>
            <a:ext cx="10150765" cy="0"/>
          </a:xfrm>
          <a:prstGeom prst="line">
            <a:avLst/>
          </a:prstGeom>
          <a:ln>
            <a:solidFill>
              <a:srgbClr val="00ABAB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CFFC42EB-463F-A551-CA3D-61CF8A292F67}"/>
              </a:ext>
            </a:extLst>
          </p:cNvPr>
          <p:cNvSpPr/>
          <p:nvPr/>
        </p:nvSpPr>
        <p:spPr>
          <a:xfrm>
            <a:off x="785089" y="1067368"/>
            <a:ext cx="3713431" cy="384048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00ABAB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37D0F910-9BD9-8E0B-58B2-3FE9235FC039}"/>
              </a:ext>
            </a:extLst>
          </p:cNvPr>
          <p:cNvSpPr/>
          <p:nvPr/>
        </p:nvSpPr>
        <p:spPr>
          <a:xfrm>
            <a:off x="785090" y="1608045"/>
            <a:ext cx="10366220" cy="611188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Rationale: </a:t>
            </a:r>
            <a:r>
              <a:rPr lang="en-US" sz="1600" dirty="0">
                <a:solidFill>
                  <a:srgbClr val="000000"/>
                </a:solidFill>
              </a:rPr>
              <a:t>Binary classification, large amount of data for sufficient performance, interpretability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Hyperparameters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Tested</a:t>
            </a:r>
            <a:r>
              <a:rPr lang="en-US" sz="1600" dirty="0">
                <a:solidFill>
                  <a:srgbClr val="000000"/>
                </a:solidFill>
              </a:rPr>
              <a:t>: C, penalty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Precision Outcome</a:t>
            </a:r>
            <a:r>
              <a:rPr lang="en-US" sz="1600" dirty="0">
                <a:solidFill>
                  <a:srgbClr val="000000"/>
                </a:solidFill>
              </a:rPr>
              <a:t>: 91.33%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4F5261B7-AD90-9773-E2B6-DF3E991FF18D}"/>
              </a:ext>
            </a:extLst>
          </p:cNvPr>
          <p:cNvSpPr/>
          <p:nvPr/>
        </p:nvSpPr>
        <p:spPr>
          <a:xfrm>
            <a:off x="785090" y="2799536"/>
            <a:ext cx="3713430" cy="381363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Multinomial Naïve Bayes</a:t>
            </a:r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317197D9-1558-F9F7-25D0-FAFA658FE604}"/>
              </a:ext>
            </a:extLst>
          </p:cNvPr>
          <p:cNvSpPr/>
          <p:nvPr/>
        </p:nvSpPr>
        <p:spPr>
          <a:xfrm>
            <a:off x="785090" y="3375077"/>
            <a:ext cx="10366220" cy="836340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Rationale: </a:t>
            </a:r>
            <a:r>
              <a:rPr lang="en-US" sz="1600" dirty="0">
                <a:solidFill>
                  <a:srgbClr val="000000"/>
                </a:solidFill>
              </a:rPr>
              <a:t>Many discrete features (e.g., word counts for text classification), performance with textual data, computational efficiency and scalability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Hyperparameters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Tested</a:t>
            </a:r>
            <a:r>
              <a:rPr lang="en-US" sz="1600" dirty="0">
                <a:solidFill>
                  <a:srgbClr val="000000"/>
                </a:solidFill>
              </a:rPr>
              <a:t>: Alpha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Precision Outcome</a:t>
            </a:r>
            <a:r>
              <a:rPr lang="en-US" sz="1600" dirty="0">
                <a:solidFill>
                  <a:srgbClr val="000000"/>
                </a:solidFill>
              </a:rPr>
              <a:t>: 87.94%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A743CC-D89D-F692-EE25-23D4491EBC86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Methodology and analysis</a:t>
            </a:r>
            <a:endParaRPr kumimoji="0" lang="en-US" sz="900" b="1" i="0" u="none" strike="noStrike" kern="0" cap="all" spc="25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30FE66B3-E4F8-492F-C3F6-0B4271E4649D}"/>
              </a:ext>
            </a:extLst>
          </p:cNvPr>
          <p:cNvSpPr/>
          <p:nvPr/>
        </p:nvSpPr>
        <p:spPr>
          <a:xfrm flipV="1">
            <a:off x="785090" y="5199901"/>
            <a:ext cx="10150764" cy="952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91F0C34-E50A-E1C9-2457-86E1AAD72950}"/>
              </a:ext>
            </a:extLst>
          </p:cNvPr>
          <p:cNvSpPr/>
          <p:nvPr/>
        </p:nvSpPr>
        <p:spPr>
          <a:xfrm>
            <a:off x="2952028" y="4904626"/>
            <a:ext cx="6164262" cy="304800"/>
          </a:xfrm>
          <a:custGeom>
            <a:avLst/>
            <a:gdLst>
              <a:gd name="connsiteX0" fmla="*/ 0 w 6164336"/>
              <a:gd name="connsiteY0" fmla="*/ 0 h 305612"/>
              <a:gd name="connsiteX1" fmla="*/ 6164336 w 6164336"/>
              <a:gd name="connsiteY1" fmla="*/ 0 h 305612"/>
              <a:gd name="connsiteX2" fmla="*/ 6164336 w 6164336"/>
              <a:gd name="connsiteY2" fmla="*/ 305612 h 305612"/>
              <a:gd name="connsiteX3" fmla="*/ 0 w 6164336"/>
              <a:gd name="connsiteY3" fmla="*/ 305612 h 305612"/>
              <a:gd name="connsiteX4" fmla="*/ 0 w 6164336"/>
              <a:gd name="connsiteY4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4336" h="305612">
                <a:moveTo>
                  <a:pt x="0" y="0"/>
                </a:moveTo>
                <a:lnTo>
                  <a:pt x="6164336" y="0"/>
                </a:lnTo>
                <a:lnTo>
                  <a:pt x="6164336" y="305612"/>
                </a:lnTo>
                <a:lnTo>
                  <a:pt x="0" y="3056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 anchor="b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6667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srgbClr val="002776">
                  <a:hueOff val="0"/>
                  <a:satOff val="0"/>
                  <a:lumOff val="0"/>
                  <a:alphaOff val="0"/>
                </a:srgbClr>
              </a:solidFill>
              <a:latin typeface="+mj-lt"/>
              <a:cs typeface="Calibri" pitchFamily="34" charset="0"/>
            </a:endParaRPr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D8F282DF-E0F4-7C96-6C17-72B7AD0CB26A}"/>
              </a:ext>
            </a:extLst>
          </p:cNvPr>
          <p:cNvSpPr/>
          <p:nvPr/>
        </p:nvSpPr>
        <p:spPr>
          <a:xfrm>
            <a:off x="785090" y="4818538"/>
            <a:ext cx="3713430" cy="381363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Support Vector Machine</a:t>
            </a: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837A9884-3A0B-A203-291C-15FF06D37E63}"/>
              </a:ext>
            </a:extLst>
          </p:cNvPr>
          <p:cNvSpPr/>
          <p:nvPr/>
        </p:nvSpPr>
        <p:spPr>
          <a:xfrm>
            <a:off x="785090" y="5394079"/>
            <a:ext cx="10366220" cy="908754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Rationale: </a:t>
            </a:r>
            <a:r>
              <a:rPr lang="en-US" sz="1600" dirty="0">
                <a:solidFill>
                  <a:srgbClr val="000000"/>
                </a:solidFill>
              </a:rPr>
              <a:t>High performance for text classification task, ability to handle non-linear relationships, versatility in kernel choices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Hyperparameters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Tested</a:t>
            </a:r>
            <a:r>
              <a:rPr lang="en-US" sz="1600" dirty="0">
                <a:solidFill>
                  <a:srgbClr val="000000"/>
                </a:solidFill>
              </a:rPr>
              <a:t>: C, kernel, degree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Precision Outcome</a:t>
            </a:r>
            <a:r>
              <a:rPr lang="en-US" sz="1600" dirty="0">
                <a:solidFill>
                  <a:srgbClr val="000000"/>
                </a:solidFill>
              </a:rPr>
              <a:t>: 91.95%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4DC08EB8-E37B-D12C-237A-B5DCDE304AFE}"/>
              </a:ext>
            </a:extLst>
          </p:cNvPr>
          <p:cNvSpPr/>
          <p:nvPr/>
        </p:nvSpPr>
        <p:spPr bwMode="gray">
          <a:xfrm>
            <a:off x="2874235" y="14288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5399E87-33FB-F233-E25C-BE0DBA94CC32}"/>
              </a:ext>
            </a:extLst>
          </p:cNvPr>
          <p:cNvSpPr/>
          <p:nvPr/>
        </p:nvSpPr>
        <p:spPr bwMode="gray">
          <a:xfrm>
            <a:off x="3160725" y="137515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D7E238CD-7508-9A17-AFB6-D8FC46E7AA36}"/>
              </a:ext>
            </a:extLst>
          </p:cNvPr>
          <p:cNvSpPr/>
          <p:nvPr/>
        </p:nvSpPr>
        <p:spPr bwMode="gray">
          <a:xfrm>
            <a:off x="3447878" y="139527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686139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Modeling, Tuning, and Testing (Cont’d)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E603DF8-09E0-4461-AD30-F4124AB45125}"/>
              </a:ext>
            </a:extLst>
          </p:cNvPr>
          <p:cNvSpPr/>
          <p:nvPr/>
        </p:nvSpPr>
        <p:spPr>
          <a:xfrm flipV="1">
            <a:off x="785090" y="3311528"/>
            <a:ext cx="10150764" cy="95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48F4A9D-AC4D-7BBA-0A84-B79A6A08269C}"/>
              </a:ext>
            </a:extLst>
          </p:cNvPr>
          <p:cNvSpPr/>
          <p:nvPr/>
        </p:nvSpPr>
        <p:spPr>
          <a:xfrm>
            <a:off x="785089" y="1454058"/>
            <a:ext cx="101507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CFFC42EB-463F-A551-CA3D-61CF8A292F67}"/>
              </a:ext>
            </a:extLst>
          </p:cNvPr>
          <p:cNvSpPr/>
          <p:nvPr/>
        </p:nvSpPr>
        <p:spPr>
          <a:xfrm>
            <a:off x="785089" y="1067368"/>
            <a:ext cx="3713431" cy="384048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37D0F910-9BD9-8E0B-58B2-3FE9235FC039}"/>
              </a:ext>
            </a:extLst>
          </p:cNvPr>
          <p:cNvSpPr/>
          <p:nvPr/>
        </p:nvSpPr>
        <p:spPr>
          <a:xfrm>
            <a:off x="785090" y="1608045"/>
            <a:ext cx="10366220" cy="611188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Rationale: </a:t>
            </a:r>
            <a:r>
              <a:rPr lang="en-US" sz="1600" dirty="0">
                <a:solidFill>
                  <a:srgbClr val="000000"/>
                </a:solidFill>
              </a:rPr>
              <a:t>Reduce overfitting, performance with textual data, capture of feature </a:t>
            </a:r>
            <a:r>
              <a:rPr lang="en-US" sz="1600" dirty="0" err="1">
                <a:solidFill>
                  <a:srgbClr val="000000"/>
                </a:solidFill>
              </a:rPr>
              <a:t>importances</a:t>
            </a:r>
            <a:r>
              <a:rPr lang="en-US" sz="1600" dirty="0">
                <a:solidFill>
                  <a:srgbClr val="000000"/>
                </a:solidFill>
              </a:rPr>
              <a:t> to aid interpretability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Hyperparameters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Tested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N_estimators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max_depth</a:t>
            </a:r>
            <a:endParaRPr lang="en-US" sz="1600" dirty="0">
              <a:solidFill>
                <a:srgbClr val="000000"/>
              </a:solidFill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Precision Outcome</a:t>
            </a:r>
            <a:r>
              <a:rPr lang="en-US" sz="1600" dirty="0">
                <a:solidFill>
                  <a:srgbClr val="000000"/>
                </a:solidFill>
              </a:rPr>
              <a:t>: Accuracy not high enough, did not continue to calculating precision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4F5261B7-AD90-9773-E2B6-DF3E991FF18D}"/>
              </a:ext>
            </a:extLst>
          </p:cNvPr>
          <p:cNvSpPr/>
          <p:nvPr/>
        </p:nvSpPr>
        <p:spPr>
          <a:xfrm>
            <a:off x="785090" y="2930165"/>
            <a:ext cx="3713430" cy="381363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Extra Trees</a:t>
            </a:r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317197D9-1558-F9F7-25D0-FAFA658FE604}"/>
              </a:ext>
            </a:extLst>
          </p:cNvPr>
          <p:cNvSpPr/>
          <p:nvPr/>
        </p:nvSpPr>
        <p:spPr>
          <a:xfrm>
            <a:off x="785090" y="3505706"/>
            <a:ext cx="10366220" cy="836340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Rationale: </a:t>
            </a:r>
            <a:r>
              <a:rPr lang="en-US" sz="1600" dirty="0">
                <a:solidFill>
                  <a:srgbClr val="000000"/>
                </a:solidFill>
              </a:rPr>
              <a:t>Reduce overfitting, extra randomness to further reduce variance, performance with textual data, capture of feature </a:t>
            </a:r>
            <a:r>
              <a:rPr lang="en-US" sz="1600" dirty="0" err="1">
                <a:solidFill>
                  <a:srgbClr val="000000"/>
                </a:solidFill>
              </a:rPr>
              <a:t>importances</a:t>
            </a:r>
            <a:r>
              <a:rPr lang="en-US" sz="1600" dirty="0">
                <a:solidFill>
                  <a:srgbClr val="000000"/>
                </a:solidFill>
              </a:rPr>
              <a:t>, computational efficiency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Hyperparameters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Tested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N_estimators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max_depth</a:t>
            </a:r>
            <a:endParaRPr lang="en-US" sz="1600" dirty="0">
              <a:solidFill>
                <a:srgbClr val="000000"/>
              </a:solidFill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Precision Outcome</a:t>
            </a:r>
            <a:r>
              <a:rPr lang="en-US" sz="1600" dirty="0">
                <a:solidFill>
                  <a:srgbClr val="000000"/>
                </a:solidFill>
              </a:rPr>
              <a:t>: Accuracy not high enough, did not continue to calculating precision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A743CC-D89D-F692-EE25-23D4491EBC86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Methodology and analysis</a:t>
            </a:r>
            <a:endParaRPr kumimoji="0" lang="en-US" sz="900" b="1" i="0" u="none" strike="noStrike" kern="0" cap="all" spc="25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30FE66B3-E4F8-492F-C3F6-0B4271E4649D}"/>
              </a:ext>
            </a:extLst>
          </p:cNvPr>
          <p:cNvSpPr/>
          <p:nvPr/>
        </p:nvSpPr>
        <p:spPr>
          <a:xfrm flipV="1">
            <a:off x="785090" y="5199901"/>
            <a:ext cx="10150764" cy="9525"/>
          </a:xfrm>
          <a:prstGeom prst="line">
            <a:avLst/>
          </a:prstGeom>
          <a:ln>
            <a:solidFill>
              <a:srgbClr val="DA291C">
                <a:alpha val="63000"/>
              </a:srgb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D8F282DF-E0F4-7C96-6C17-72B7AD0CB26A}"/>
              </a:ext>
            </a:extLst>
          </p:cNvPr>
          <p:cNvSpPr/>
          <p:nvPr/>
        </p:nvSpPr>
        <p:spPr>
          <a:xfrm>
            <a:off x="785090" y="4818538"/>
            <a:ext cx="3713430" cy="381363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C00000">
              <a:alpha val="59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 err="1">
                <a:solidFill>
                  <a:schemeClr val="bg1"/>
                </a:solidFill>
              </a:rPr>
              <a:t>Ensembling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837A9884-3A0B-A203-291C-15FF06D37E63}"/>
              </a:ext>
            </a:extLst>
          </p:cNvPr>
          <p:cNvSpPr/>
          <p:nvPr/>
        </p:nvSpPr>
        <p:spPr>
          <a:xfrm>
            <a:off x="785090" y="5394079"/>
            <a:ext cx="10366220" cy="908754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Rationale: </a:t>
            </a:r>
            <a:r>
              <a:rPr lang="en-US" sz="1600" dirty="0">
                <a:solidFill>
                  <a:srgbClr val="000000"/>
                </a:solidFill>
              </a:rPr>
              <a:t>Wisdom of the Crowds, improving accuracy by reducing individual model bias, increase robustness by removing outliers and noise, 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Hyperparameters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Tested</a:t>
            </a:r>
            <a:r>
              <a:rPr lang="en-US" sz="1600" dirty="0">
                <a:solidFill>
                  <a:srgbClr val="000000"/>
                </a:solidFill>
              </a:rPr>
              <a:t>: All that were tested during individual model runs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</a:rPr>
              <a:t>Precision Outcome</a:t>
            </a:r>
            <a:r>
              <a:rPr lang="en-US" sz="1600" dirty="0">
                <a:solidFill>
                  <a:srgbClr val="000000"/>
                </a:solidFill>
              </a:rPr>
              <a:t>: Accuracy not high enough, did not continue to calculating precision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24B5A9B7-0AEA-B443-0F48-A6B4A7AA5AF4}"/>
              </a:ext>
            </a:extLst>
          </p:cNvPr>
          <p:cNvSpPr/>
          <p:nvPr/>
        </p:nvSpPr>
        <p:spPr bwMode="gray">
          <a:xfrm>
            <a:off x="2874235" y="14288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CC3FA4BF-6F40-3942-C43C-F7BCFC9612FF}"/>
              </a:ext>
            </a:extLst>
          </p:cNvPr>
          <p:cNvSpPr/>
          <p:nvPr/>
        </p:nvSpPr>
        <p:spPr bwMode="gray">
          <a:xfrm>
            <a:off x="3160725" y="137515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5BA5850B-26E5-DAAC-F8F7-422BBEDF1517}"/>
              </a:ext>
            </a:extLst>
          </p:cNvPr>
          <p:cNvSpPr/>
          <p:nvPr/>
        </p:nvSpPr>
        <p:spPr bwMode="gray">
          <a:xfrm>
            <a:off x="3447878" y="139527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136CD114-2750-F428-E50A-32B9786DA05C}"/>
              </a:ext>
            </a:extLst>
          </p:cNvPr>
          <p:cNvSpPr/>
          <p:nvPr/>
        </p:nvSpPr>
        <p:spPr bwMode="gray">
          <a:xfrm>
            <a:off x="3730976" y="14496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24AB281-1C6E-35BC-3999-B0DC35346517}"/>
              </a:ext>
            </a:extLst>
          </p:cNvPr>
          <p:cNvSpPr/>
          <p:nvPr/>
        </p:nvSpPr>
        <p:spPr bwMode="gray">
          <a:xfrm>
            <a:off x="4017466" y="139597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D0B4452-C440-4E1F-97E9-790FFAEAF641}"/>
              </a:ext>
            </a:extLst>
          </p:cNvPr>
          <p:cNvSpPr/>
          <p:nvPr/>
        </p:nvSpPr>
        <p:spPr bwMode="gray">
          <a:xfrm>
            <a:off x="4304619" y="14160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469286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800489A-F27D-A60D-63C2-C646B753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65" y="1281422"/>
            <a:ext cx="9279549" cy="44501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Modeling Accuracy and Final Model Selection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A743CC-D89D-F692-EE25-23D4491EBC86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Methodology and analysis</a:t>
            </a:r>
            <a:endParaRPr kumimoji="0" lang="en-US" sz="900" b="1" i="0" u="none" strike="noStrike" kern="0" cap="all" spc="25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8092A87-841F-2962-A00A-6825D3CFB6C5}"/>
              </a:ext>
            </a:extLst>
          </p:cNvPr>
          <p:cNvSpPr/>
          <p:nvPr/>
        </p:nvSpPr>
        <p:spPr bwMode="gray">
          <a:xfrm>
            <a:off x="2874235" y="14288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AC5FBB3-7C50-FBA6-B7BF-DB6A21E29652}"/>
              </a:ext>
            </a:extLst>
          </p:cNvPr>
          <p:cNvSpPr/>
          <p:nvPr/>
        </p:nvSpPr>
        <p:spPr bwMode="gray">
          <a:xfrm>
            <a:off x="3160725" y="137515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7B6911B0-13E8-6FA9-BFF7-30532F84695F}"/>
              </a:ext>
            </a:extLst>
          </p:cNvPr>
          <p:cNvSpPr/>
          <p:nvPr/>
        </p:nvSpPr>
        <p:spPr bwMode="gray">
          <a:xfrm>
            <a:off x="3447878" y="139527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160C397E-A29D-E2E5-78F2-9D78AC25AEC6}"/>
              </a:ext>
            </a:extLst>
          </p:cNvPr>
          <p:cNvSpPr txBox="1">
            <a:spLocks/>
          </p:cNvSpPr>
          <p:nvPr/>
        </p:nvSpPr>
        <p:spPr>
          <a:xfrm>
            <a:off x="306243" y="911236"/>
            <a:ext cx="11109395" cy="54964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Each model outperformed the baseline significantly, but each model performed similarly in terms of accuracy. 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F6126CCC-84BA-C47D-BE4D-BBC4E8136A15}"/>
              </a:ext>
            </a:extLst>
          </p:cNvPr>
          <p:cNvSpPr txBox="1">
            <a:spLocks/>
          </p:cNvSpPr>
          <p:nvPr/>
        </p:nvSpPr>
        <p:spPr>
          <a:xfrm>
            <a:off x="369067" y="5711069"/>
            <a:ext cx="11453866" cy="838216"/>
          </a:xfrm>
          <a:prstGeom prst="rect">
            <a:avLst/>
          </a:prstGeom>
          <a:solidFill>
            <a:srgbClr val="00B0F0">
              <a:alpha val="44000"/>
            </a:srgb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/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 using </a:t>
            </a:r>
            <a:r>
              <a:rPr lang="en-US" dirty="0" err="1"/>
              <a:t>TfidfVectorizer</a:t>
            </a:r>
            <a:r>
              <a:rPr lang="en-US" dirty="0"/>
              <a:t> </a:t>
            </a:r>
            <a:r>
              <a:rPr lang="en-US" b="0" dirty="0"/>
              <a:t>transformation was selected to be the final model. While the accuracy was similar to the SVM, we choose the logistic regression for its </a:t>
            </a:r>
            <a:r>
              <a:rPr lang="en-US" dirty="0"/>
              <a:t>simplicity, interpretability, and computational efficiency. </a:t>
            </a:r>
          </a:p>
        </p:txBody>
      </p:sp>
    </p:spTree>
    <p:extLst>
      <p:ext uri="{BB962C8B-B14F-4D97-AF65-F5344CB8AC3E}">
        <p14:creationId xmlns:p14="http://schemas.microsoft.com/office/powerpoint/2010/main" val="31102623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800489A-F27D-A60D-63C2-C646B753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65" y="1281422"/>
            <a:ext cx="9279549" cy="44501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Modeling Accuracy and Final Model Selection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A743CC-D89D-F692-EE25-23D4491EBC86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Methodology and analysis</a:t>
            </a:r>
            <a:endParaRPr kumimoji="0" lang="en-US" sz="900" b="1" i="0" u="none" strike="noStrike" kern="0" cap="all" spc="25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8092A87-841F-2962-A00A-6825D3CFB6C5}"/>
              </a:ext>
            </a:extLst>
          </p:cNvPr>
          <p:cNvSpPr/>
          <p:nvPr/>
        </p:nvSpPr>
        <p:spPr bwMode="gray">
          <a:xfrm>
            <a:off x="2874235" y="14288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AC5FBB3-7C50-FBA6-B7BF-DB6A21E29652}"/>
              </a:ext>
            </a:extLst>
          </p:cNvPr>
          <p:cNvSpPr/>
          <p:nvPr/>
        </p:nvSpPr>
        <p:spPr bwMode="gray">
          <a:xfrm>
            <a:off x="3160725" y="137515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7B6911B0-13E8-6FA9-BFF7-30532F84695F}"/>
              </a:ext>
            </a:extLst>
          </p:cNvPr>
          <p:cNvSpPr/>
          <p:nvPr/>
        </p:nvSpPr>
        <p:spPr bwMode="gray">
          <a:xfrm>
            <a:off x="3447878" y="139527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160C397E-A29D-E2E5-78F2-9D78AC25AEC6}"/>
              </a:ext>
            </a:extLst>
          </p:cNvPr>
          <p:cNvSpPr txBox="1">
            <a:spLocks/>
          </p:cNvSpPr>
          <p:nvPr/>
        </p:nvSpPr>
        <p:spPr>
          <a:xfrm>
            <a:off x="306243" y="911236"/>
            <a:ext cx="11109395" cy="54964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Each model outperformed the baseline significantly, but each model performed similarly in terms of accuracy. 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F6126CCC-84BA-C47D-BE4D-BBC4E8136A15}"/>
              </a:ext>
            </a:extLst>
          </p:cNvPr>
          <p:cNvSpPr txBox="1">
            <a:spLocks/>
          </p:cNvSpPr>
          <p:nvPr/>
        </p:nvSpPr>
        <p:spPr>
          <a:xfrm>
            <a:off x="369067" y="5711069"/>
            <a:ext cx="11453866" cy="838216"/>
          </a:xfrm>
          <a:prstGeom prst="rect">
            <a:avLst/>
          </a:prstGeom>
          <a:solidFill>
            <a:srgbClr val="00B0F0">
              <a:alpha val="44000"/>
            </a:srgb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/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 using </a:t>
            </a:r>
            <a:r>
              <a:rPr lang="en-US" dirty="0" err="1"/>
              <a:t>TfidfVectorizer</a:t>
            </a:r>
            <a:r>
              <a:rPr lang="en-US" dirty="0"/>
              <a:t> </a:t>
            </a:r>
            <a:r>
              <a:rPr lang="en-US" b="0" dirty="0"/>
              <a:t>transformation was selected to be the final model. While the accuracy was similar to the SVM, we choose the logistic regression for its </a:t>
            </a:r>
            <a:r>
              <a:rPr lang="en-US" dirty="0"/>
              <a:t>simplicity, interpretability, and computational efficiency. 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BEE152BC-97FE-5281-7C0B-8080E91E7C43}"/>
              </a:ext>
            </a:extLst>
          </p:cNvPr>
          <p:cNvSpPr/>
          <p:nvPr/>
        </p:nvSpPr>
        <p:spPr bwMode="gray">
          <a:xfrm>
            <a:off x="1559858" y="2210695"/>
            <a:ext cx="9410977" cy="591671"/>
          </a:xfrm>
          <a:prstGeom prst="rightArrowCallout">
            <a:avLst>
              <a:gd name="adj1" fmla="val 32354"/>
              <a:gd name="adj2" fmla="val 36177"/>
              <a:gd name="adj3" fmla="val 25000"/>
              <a:gd name="adj4" fmla="val 95191"/>
            </a:avLst>
          </a:prstGeom>
          <a:solidFill>
            <a:srgbClr val="DA291C">
              <a:alpha val="20000"/>
            </a:srgbClr>
          </a:solidFill>
          <a:ln w="38100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2544D-347D-65B9-5DDF-B74C379AD3FE}"/>
              </a:ext>
            </a:extLst>
          </p:cNvPr>
          <p:cNvSpPr txBox="1"/>
          <p:nvPr/>
        </p:nvSpPr>
        <p:spPr>
          <a:xfrm>
            <a:off x="10995794" y="2248369"/>
            <a:ext cx="882127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b="1" dirty="0">
                <a:solidFill>
                  <a:srgbClr val="C00000"/>
                </a:solidFill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10947595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pPr>
              <a:tabLst>
                <a:tab pos="457200" algn="l"/>
              </a:tabLst>
            </a:pPr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Determining How to Use Our Model: Leverage EDA</a:t>
            </a:r>
            <a:endParaRPr lang="en-US" sz="1800" b="1" dirty="0">
              <a:latin typeface="Chronicle Display Semi"/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160C397E-A29D-E2E5-78F2-9D78AC25AEC6}"/>
              </a:ext>
            </a:extLst>
          </p:cNvPr>
          <p:cNvSpPr txBox="1">
            <a:spLocks/>
          </p:cNvSpPr>
          <p:nvPr/>
        </p:nvSpPr>
        <p:spPr>
          <a:xfrm>
            <a:off x="306243" y="911236"/>
            <a:ext cx="11109395" cy="54964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To understand how our model can be leveraged to help Burton Snowboards, we must </a:t>
            </a:r>
            <a:r>
              <a:rPr lang="en-US" sz="1600" b="1" dirty="0"/>
              <a:t>leverage insights from our exploratory data analysis.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F6126CCC-84BA-C47D-BE4D-BBC4E8136A15}"/>
              </a:ext>
            </a:extLst>
          </p:cNvPr>
          <p:cNvSpPr txBox="1">
            <a:spLocks/>
          </p:cNvSpPr>
          <p:nvPr/>
        </p:nvSpPr>
        <p:spPr>
          <a:xfrm>
            <a:off x="369067" y="5711069"/>
            <a:ext cx="11453866" cy="838216"/>
          </a:xfrm>
          <a:prstGeom prst="rect">
            <a:avLst/>
          </a:prstGeom>
          <a:solidFill>
            <a:srgbClr val="00B0F0">
              <a:alpha val="44000"/>
            </a:srgb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/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Both groups had a very similar number of average posts per author. Snowboarders  engaged by posting </a:t>
            </a:r>
            <a:r>
              <a:rPr lang="en-US" dirty="0"/>
              <a:t>longer messages </a:t>
            </a:r>
            <a:r>
              <a:rPr lang="en-US" b="0" dirty="0"/>
              <a:t>on average and upvoting fewer messages, whereas skiers engaged by </a:t>
            </a:r>
            <a:r>
              <a:rPr lang="en-US" dirty="0"/>
              <a:t>upvoting more </a:t>
            </a:r>
            <a:r>
              <a:rPr lang="en-US" b="0" dirty="0"/>
              <a:t>messages and </a:t>
            </a:r>
            <a:r>
              <a:rPr lang="en-US" dirty="0"/>
              <a:t>commenting more </a:t>
            </a:r>
            <a:r>
              <a:rPr lang="en-US" b="0" dirty="0"/>
              <a:t>with each post.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D80AC6C-BFC0-5C10-5B04-554CBA448269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INSIGHT </a:t>
            </a: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1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38D9FE7-670D-9741-CA56-A1A5E16FB866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6DE12A58-D6A4-7FD7-06BC-5D8DB5FFB415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F622B8F-3F55-E347-928D-6902689E0608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70" name="object 3">
              <a:extLst>
                <a:ext uri="{FF2B5EF4-FFF2-40B4-BE49-F238E27FC236}">
                  <a16:creationId xmlns:a16="http://schemas.microsoft.com/office/drawing/2014/main" id="{CBCA03A3-2589-9AAB-6EE5-4F9DF99C581C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bject 2">
              <a:extLst>
                <a:ext uri="{FF2B5EF4-FFF2-40B4-BE49-F238E27FC236}">
                  <a16:creationId xmlns:a16="http://schemas.microsoft.com/office/drawing/2014/main" id="{409F2714-3E23-15A5-8FD1-AFFCDBE09D22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2" name="Freeform 38">
            <a:extLst>
              <a:ext uri="{FF2B5EF4-FFF2-40B4-BE49-F238E27FC236}">
                <a16:creationId xmlns:a16="http://schemas.microsoft.com/office/drawing/2014/main" id="{A11CDB20-BE7B-01E9-E557-94EA3C13E369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2174B0-CD8A-D9C8-A4DF-9F38A19C0A0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74" name="object 3">
              <a:extLst>
                <a:ext uri="{FF2B5EF4-FFF2-40B4-BE49-F238E27FC236}">
                  <a16:creationId xmlns:a16="http://schemas.microsoft.com/office/drawing/2014/main" id="{9C0BEB40-5FDD-F556-274F-1D4241D0A7F4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2">
              <a:extLst>
                <a:ext uri="{FF2B5EF4-FFF2-40B4-BE49-F238E27FC236}">
                  <a16:creationId xmlns:a16="http://schemas.microsoft.com/office/drawing/2014/main" id="{FFD04B74-B8CB-B257-01B4-DD9AFD9162C5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6" name="Group 18">
            <a:extLst>
              <a:ext uri="{FF2B5EF4-FFF2-40B4-BE49-F238E27FC236}">
                <a16:creationId xmlns:a16="http://schemas.microsoft.com/office/drawing/2014/main" id="{1EED2151-AB88-C9BB-2C9E-28089A23A1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1DCB794A-095E-9F60-D84C-7B624088D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147AE5BE-3EF2-2ACF-8814-69C40147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E93A436B-8643-8AD9-E8AC-9F566825E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D60B1A1B-72F6-D90C-7D9F-076E87874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F227D85-C0A0-9EC4-CD6B-5097FD0AD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8417B01E-DEA0-B170-8207-36B20BB2D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0B759EAB-3937-666A-3BD1-24D60C775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543" b="5005"/>
          <a:stretch/>
        </p:blipFill>
        <p:spPr>
          <a:xfrm>
            <a:off x="487548" y="1474281"/>
            <a:ext cx="3405834" cy="417437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CC4283E-7033-BFF1-2C0F-5152A8E56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08" r="17180" b="5170"/>
          <a:stretch/>
        </p:blipFill>
        <p:spPr>
          <a:xfrm>
            <a:off x="8000449" y="1523300"/>
            <a:ext cx="3766505" cy="411461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47E8ADF-7970-7853-4361-0F13D9AC9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68" r="39923" b="5170"/>
          <a:stretch/>
        </p:blipFill>
        <p:spPr>
          <a:xfrm>
            <a:off x="4270398" y="1495825"/>
            <a:ext cx="3353035" cy="4152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0DE3C910-3C5B-2460-0065-6109DC4011D4}"/>
              </a:ext>
            </a:extLst>
          </p:cNvPr>
          <p:cNvSpPr/>
          <p:nvPr/>
        </p:nvSpPr>
        <p:spPr bwMode="gray">
          <a:xfrm>
            <a:off x="11350541" y="1735736"/>
            <a:ext cx="416414" cy="386787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887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D68612-F8C4-E935-E7C5-7AFEA283EB8C}"/>
              </a:ext>
            </a:extLst>
          </p:cNvPr>
          <p:cNvSpPr/>
          <p:nvPr/>
        </p:nvSpPr>
        <p:spPr bwMode="gray">
          <a:xfrm>
            <a:off x="536114" y="2005680"/>
            <a:ext cx="5219559" cy="4548886"/>
          </a:xfrm>
          <a:prstGeom prst="rect">
            <a:avLst/>
          </a:prstGeom>
          <a:solidFill>
            <a:srgbClr val="0BD0D9">
              <a:alpha val="1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Determining How to Use Our Model: Leverage EDA (Cont’d)</a:t>
            </a:r>
            <a:endParaRPr lang="en-US" sz="1800" b="1" dirty="0">
              <a:latin typeface="Chronicle Display Semi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D80AC6C-BFC0-5C10-5B04-554CBA448269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INSIGHT 2</a:t>
            </a:r>
            <a:endParaRPr kumimoji="0" lang="en-US" sz="900" b="1" i="0" u="none" strike="noStrike" kern="0" cap="all" spc="25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38D9FE7-670D-9741-CA56-A1A5E16FB866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6DE12A58-D6A4-7FD7-06BC-5D8DB5FFB415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F622B8F-3F55-E347-928D-6902689E0608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70" name="object 3">
              <a:extLst>
                <a:ext uri="{FF2B5EF4-FFF2-40B4-BE49-F238E27FC236}">
                  <a16:creationId xmlns:a16="http://schemas.microsoft.com/office/drawing/2014/main" id="{CBCA03A3-2589-9AAB-6EE5-4F9DF99C581C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bject 2">
              <a:extLst>
                <a:ext uri="{FF2B5EF4-FFF2-40B4-BE49-F238E27FC236}">
                  <a16:creationId xmlns:a16="http://schemas.microsoft.com/office/drawing/2014/main" id="{409F2714-3E23-15A5-8FD1-AFFCDBE09D22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2" name="Freeform 38">
            <a:extLst>
              <a:ext uri="{FF2B5EF4-FFF2-40B4-BE49-F238E27FC236}">
                <a16:creationId xmlns:a16="http://schemas.microsoft.com/office/drawing/2014/main" id="{A11CDB20-BE7B-01E9-E557-94EA3C13E369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2174B0-CD8A-D9C8-A4DF-9F38A19C0A0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74" name="object 3">
              <a:extLst>
                <a:ext uri="{FF2B5EF4-FFF2-40B4-BE49-F238E27FC236}">
                  <a16:creationId xmlns:a16="http://schemas.microsoft.com/office/drawing/2014/main" id="{9C0BEB40-5FDD-F556-274F-1D4241D0A7F4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2">
              <a:extLst>
                <a:ext uri="{FF2B5EF4-FFF2-40B4-BE49-F238E27FC236}">
                  <a16:creationId xmlns:a16="http://schemas.microsoft.com/office/drawing/2014/main" id="{FFD04B74-B8CB-B257-01B4-DD9AFD9162C5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6" name="Group 18">
            <a:extLst>
              <a:ext uri="{FF2B5EF4-FFF2-40B4-BE49-F238E27FC236}">
                <a16:creationId xmlns:a16="http://schemas.microsoft.com/office/drawing/2014/main" id="{1EED2151-AB88-C9BB-2C9E-28089A23A1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1DCB794A-095E-9F60-D84C-7B624088D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147AE5BE-3EF2-2ACF-8814-69C40147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E93A436B-8643-8AD9-E8AC-9F566825E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D60B1A1B-72F6-D90C-7D9F-076E87874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F227D85-C0A0-9EC4-CD6B-5097FD0AD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8417B01E-DEA0-B170-8207-36B20BB2D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0DE3C910-3C5B-2460-0065-6109DC4011D4}"/>
              </a:ext>
            </a:extLst>
          </p:cNvPr>
          <p:cNvSpPr/>
          <p:nvPr/>
        </p:nvSpPr>
        <p:spPr bwMode="gray">
          <a:xfrm>
            <a:off x="11345162" y="1735736"/>
            <a:ext cx="416414" cy="386787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7515F3D-6568-6204-162B-5B18F1E3BD03}"/>
              </a:ext>
            </a:extLst>
          </p:cNvPr>
          <p:cNvCxnSpPr>
            <a:cxnSpLocks/>
          </p:cNvCxnSpPr>
          <p:nvPr/>
        </p:nvCxnSpPr>
        <p:spPr>
          <a:xfrm>
            <a:off x="6064125" y="1516828"/>
            <a:ext cx="0" cy="510029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6E8790-0CC7-280E-C0D6-74B4B3B46481}"/>
              </a:ext>
            </a:extLst>
          </p:cNvPr>
          <p:cNvSpPr txBox="1"/>
          <p:nvPr/>
        </p:nvSpPr>
        <p:spPr>
          <a:xfrm>
            <a:off x="544379" y="2051416"/>
            <a:ext cx="52080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Top words among the snowboarding community had more to do with gear, performance, technique, or the experience </a:t>
            </a:r>
            <a:r>
              <a:rPr lang="en-US" sz="1600" b="1" i="1" dirty="0"/>
              <a:t>in or during </a:t>
            </a:r>
            <a:r>
              <a:rPr lang="en-US" sz="1600" dirty="0"/>
              <a:t>the activity. </a:t>
            </a:r>
            <a:endParaRPr lang="en-US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0963C-7FEB-52FF-2D95-822AB75837F7}"/>
              </a:ext>
            </a:extLst>
          </p:cNvPr>
          <p:cNvSpPr/>
          <p:nvPr/>
        </p:nvSpPr>
        <p:spPr bwMode="gray">
          <a:xfrm>
            <a:off x="6351792" y="1999512"/>
            <a:ext cx="5219559" cy="4534018"/>
          </a:xfrm>
          <a:prstGeom prst="rect">
            <a:avLst/>
          </a:prstGeom>
          <a:solidFill>
            <a:srgbClr val="0BD0D9">
              <a:alpha val="1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3AD1D-AF7E-A74A-B790-A43973997A21}"/>
              </a:ext>
            </a:extLst>
          </p:cNvPr>
          <p:cNvSpPr txBox="1"/>
          <p:nvPr/>
        </p:nvSpPr>
        <p:spPr>
          <a:xfrm>
            <a:off x="6372578" y="2045670"/>
            <a:ext cx="52080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Top words among the skiing community aligned more with the experience </a:t>
            </a:r>
            <a:r>
              <a:rPr lang="en-US" sz="1600" b="1" i="1" dirty="0"/>
              <a:t>around</a:t>
            </a:r>
            <a:r>
              <a:rPr lang="en-US" sz="1600" dirty="0"/>
              <a:t> the activity, such as the best place to go, the best time of year, the best passes to get.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E5D87-055F-B158-F1E0-6D044BC98F69}"/>
              </a:ext>
            </a:extLst>
          </p:cNvPr>
          <p:cNvSpPr/>
          <p:nvPr/>
        </p:nvSpPr>
        <p:spPr bwMode="gray">
          <a:xfrm>
            <a:off x="6384066" y="1714299"/>
            <a:ext cx="5219559" cy="299507"/>
          </a:xfrm>
          <a:prstGeom prst="rect">
            <a:avLst/>
          </a:prstGeom>
          <a:solidFill>
            <a:srgbClr val="0070C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Skiers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6696B0-6C32-2571-C89D-25356DBF4E7B}"/>
              </a:ext>
            </a:extLst>
          </p:cNvPr>
          <p:cNvGrpSpPr/>
          <p:nvPr/>
        </p:nvGrpSpPr>
        <p:grpSpPr>
          <a:xfrm>
            <a:off x="2070292" y="1033349"/>
            <a:ext cx="8051417" cy="391878"/>
            <a:chOff x="2695472" y="1033349"/>
            <a:chExt cx="8051417" cy="39187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4F3A96-DFCD-D2FB-9AB1-2A6C1E9580B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472" y="1229288"/>
              <a:ext cx="805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Placeholder 1">
              <a:extLst>
                <a:ext uri="{FF2B5EF4-FFF2-40B4-BE49-F238E27FC236}">
                  <a16:creationId xmlns:a16="http://schemas.microsoft.com/office/drawing/2014/main" id="{46708404-E398-212E-BE8C-8160C5256897}"/>
                </a:ext>
              </a:extLst>
            </p:cNvPr>
            <p:cNvSpPr txBox="1">
              <a:spLocks/>
            </p:cNvSpPr>
            <p:nvPr/>
          </p:nvSpPr>
          <p:spPr>
            <a:xfrm>
              <a:off x="4589674" y="1033349"/>
              <a:ext cx="4263012" cy="391878"/>
            </a:xfrm>
            <a:prstGeom prst="rect">
              <a:avLst/>
            </a:prstGeom>
            <a:solidFill>
              <a:schemeClr val="tx1"/>
            </a:solidFill>
          </p:spPr>
          <p:txBody>
            <a:bodyPr/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Community Engagement</a:t>
              </a:r>
            </a:p>
          </p:txBody>
        </p:sp>
      </p:grpSp>
      <p:pic>
        <p:nvPicPr>
          <p:cNvPr id="10246" name="Picture 6" descr="Snowboarder Icon 34496">
            <a:extLst>
              <a:ext uri="{FF2B5EF4-FFF2-40B4-BE49-F238E27FC236}">
                <a16:creationId xmlns:a16="http://schemas.microsoft.com/office/drawing/2014/main" id="{87C937E1-2CB9-31AD-6612-7B942A907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8" t="16165" r="21025" b="16898"/>
          <a:stretch/>
        </p:blipFill>
        <p:spPr bwMode="auto">
          <a:xfrm>
            <a:off x="1379613" y="790462"/>
            <a:ext cx="867604" cy="97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skier Icon 104424">
            <a:extLst>
              <a:ext uri="{FF2B5EF4-FFF2-40B4-BE49-F238E27FC236}">
                <a16:creationId xmlns:a16="http://schemas.microsoft.com/office/drawing/2014/main" id="{AD4ECD29-40DB-D0E1-4C08-BEE213DB1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30517" r="17184" b="25962"/>
          <a:stretch/>
        </p:blipFill>
        <p:spPr bwMode="auto">
          <a:xfrm>
            <a:off x="9692374" y="892514"/>
            <a:ext cx="1286438" cy="88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45B07A2-D8FC-5513-0C58-C6C04C7551E4}"/>
              </a:ext>
            </a:extLst>
          </p:cNvPr>
          <p:cNvSpPr/>
          <p:nvPr/>
        </p:nvSpPr>
        <p:spPr bwMode="gray">
          <a:xfrm>
            <a:off x="536114" y="1717472"/>
            <a:ext cx="5219559" cy="299507"/>
          </a:xfrm>
          <a:prstGeom prst="rect">
            <a:avLst/>
          </a:prstGeom>
          <a:solidFill>
            <a:srgbClr val="00B05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Snowboarders</a:t>
            </a:r>
          </a:p>
        </p:txBody>
      </p:sp>
      <p:sp>
        <p:nvSpPr>
          <p:cNvPr id="30" name="Freeform 91">
            <a:extLst>
              <a:ext uri="{FF2B5EF4-FFF2-40B4-BE49-F238E27FC236}">
                <a16:creationId xmlns:a16="http://schemas.microsoft.com/office/drawing/2014/main" id="{2FF1AF2E-1831-0529-02E9-AD81148C28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0043" y="3385033"/>
            <a:ext cx="1419765" cy="1081843"/>
          </a:xfrm>
          <a:custGeom>
            <a:avLst/>
            <a:gdLst>
              <a:gd name="T0" fmla="*/ 171 w 211"/>
              <a:gd name="T1" fmla="*/ 3 h 190"/>
              <a:gd name="T2" fmla="*/ 194 w 211"/>
              <a:gd name="T3" fmla="*/ 6 h 190"/>
              <a:gd name="T4" fmla="*/ 207 w 211"/>
              <a:gd name="T5" fmla="*/ 22 h 190"/>
              <a:gd name="T6" fmla="*/ 208 w 211"/>
              <a:gd name="T7" fmla="*/ 42 h 190"/>
              <a:gd name="T8" fmla="*/ 209 w 211"/>
              <a:gd name="T9" fmla="*/ 65 h 190"/>
              <a:gd name="T10" fmla="*/ 209 w 211"/>
              <a:gd name="T11" fmla="*/ 83 h 190"/>
              <a:gd name="T12" fmla="*/ 210 w 211"/>
              <a:gd name="T13" fmla="*/ 102 h 190"/>
              <a:gd name="T14" fmla="*/ 208 w 211"/>
              <a:gd name="T15" fmla="*/ 114 h 190"/>
              <a:gd name="T16" fmla="*/ 209 w 211"/>
              <a:gd name="T17" fmla="*/ 134 h 190"/>
              <a:gd name="T18" fmla="*/ 196 w 211"/>
              <a:gd name="T19" fmla="*/ 151 h 190"/>
              <a:gd name="T20" fmla="*/ 167 w 211"/>
              <a:gd name="T21" fmla="*/ 153 h 190"/>
              <a:gd name="T22" fmla="*/ 147 w 211"/>
              <a:gd name="T23" fmla="*/ 161 h 190"/>
              <a:gd name="T24" fmla="*/ 156 w 211"/>
              <a:gd name="T25" fmla="*/ 180 h 190"/>
              <a:gd name="T26" fmla="*/ 148 w 211"/>
              <a:gd name="T27" fmla="*/ 183 h 190"/>
              <a:gd name="T28" fmla="*/ 121 w 211"/>
              <a:gd name="T29" fmla="*/ 165 h 190"/>
              <a:gd name="T30" fmla="*/ 84 w 211"/>
              <a:gd name="T31" fmla="*/ 156 h 190"/>
              <a:gd name="T32" fmla="*/ 69 w 211"/>
              <a:gd name="T33" fmla="*/ 152 h 190"/>
              <a:gd name="T34" fmla="*/ 11 w 211"/>
              <a:gd name="T35" fmla="*/ 151 h 190"/>
              <a:gd name="T36" fmla="*/ 2 w 211"/>
              <a:gd name="T37" fmla="*/ 124 h 190"/>
              <a:gd name="T38" fmla="*/ 2 w 211"/>
              <a:gd name="T39" fmla="*/ 108 h 190"/>
              <a:gd name="T40" fmla="*/ 2 w 211"/>
              <a:gd name="T41" fmla="*/ 99 h 190"/>
              <a:gd name="T42" fmla="*/ 3 w 211"/>
              <a:gd name="T43" fmla="*/ 93 h 190"/>
              <a:gd name="T44" fmla="*/ 3 w 211"/>
              <a:gd name="T45" fmla="*/ 75 h 190"/>
              <a:gd name="T46" fmla="*/ 4 w 211"/>
              <a:gd name="T47" fmla="*/ 69 h 190"/>
              <a:gd name="T48" fmla="*/ 4 w 211"/>
              <a:gd name="T49" fmla="*/ 50 h 190"/>
              <a:gd name="T50" fmla="*/ 5 w 211"/>
              <a:gd name="T51" fmla="*/ 30 h 190"/>
              <a:gd name="T52" fmla="*/ 6 w 211"/>
              <a:gd name="T53" fmla="*/ 16 h 190"/>
              <a:gd name="T54" fmla="*/ 10 w 211"/>
              <a:gd name="T55" fmla="*/ 7 h 190"/>
              <a:gd name="T56" fmla="*/ 21 w 211"/>
              <a:gd name="T57" fmla="*/ 4 h 190"/>
              <a:gd name="T58" fmla="*/ 55 w 211"/>
              <a:gd name="T59" fmla="*/ 4 h 190"/>
              <a:gd name="T60" fmla="*/ 73 w 211"/>
              <a:gd name="T61" fmla="*/ 2 h 190"/>
              <a:gd name="T62" fmla="*/ 109 w 211"/>
              <a:gd name="T63" fmla="*/ 2 h 190"/>
              <a:gd name="T64" fmla="*/ 202 w 211"/>
              <a:gd name="T65" fmla="*/ 148 h 190"/>
              <a:gd name="T66" fmla="*/ 9 w 211"/>
              <a:gd name="T67" fmla="*/ 10 h 190"/>
              <a:gd name="T68" fmla="*/ 182 w 211"/>
              <a:gd name="T69" fmla="*/ 2 h 190"/>
              <a:gd name="T70" fmla="*/ 67 w 211"/>
              <a:gd name="T71" fmla="*/ 3 h 190"/>
              <a:gd name="T72" fmla="*/ 44 w 211"/>
              <a:gd name="T73" fmla="*/ 4 h 190"/>
              <a:gd name="T74" fmla="*/ 27 w 211"/>
              <a:gd name="T75" fmla="*/ 4 h 190"/>
              <a:gd name="T76" fmla="*/ 26 w 211"/>
              <a:gd name="T77" fmla="*/ 4 h 190"/>
              <a:gd name="T78" fmla="*/ 19 w 211"/>
              <a:gd name="T79" fmla="*/ 6 h 190"/>
              <a:gd name="T80" fmla="*/ 10 w 211"/>
              <a:gd name="T81" fmla="*/ 9 h 190"/>
              <a:gd name="T82" fmla="*/ 8 w 211"/>
              <a:gd name="T83" fmla="*/ 11 h 190"/>
              <a:gd name="T84" fmla="*/ 6 w 211"/>
              <a:gd name="T85" fmla="*/ 18 h 190"/>
              <a:gd name="T86" fmla="*/ 206 w 211"/>
              <a:gd name="T87" fmla="*/ 22 h 190"/>
              <a:gd name="T88" fmla="*/ 4 w 211"/>
              <a:gd name="T89" fmla="*/ 34 h 190"/>
              <a:gd name="T90" fmla="*/ 205 w 211"/>
              <a:gd name="T91" fmla="*/ 49 h 190"/>
              <a:gd name="T92" fmla="*/ 4 w 211"/>
              <a:gd name="T93" fmla="*/ 70 h 190"/>
              <a:gd name="T94" fmla="*/ 4 w 211"/>
              <a:gd name="T95" fmla="*/ 75 h 190"/>
              <a:gd name="T96" fmla="*/ 207 w 211"/>
              <a:gd name="T97" fmla="*/ 92 h 190"/>
              <a:gd name="T98" fmla="*/ 3 w 211"/>
              <a:gd name="T99" fmla="*/ 95 h 190"/>
              <a:gd name="T100" fmla="*/ 2 w 211"/>
              <a:gd name="T101" fmla="*/ 103 h 190"/>
              <a:gd name="T102" fmla="*/ 5 w 211"/>
              <a:gd name="T103" fmla="*/ 112 h 190"/>
              <a:gd name="T104" fmla="*/ 207 w 211"/>
              <a:gd name="T105" fmla="*/ 115 h 190"/>
              <a:gd name="T106" fmla="*/ 2 w 211"/>
              <a:gd name="T107" fmla="*/ 118 h 190"/>
              <a:gd name="T108" fmla="*/ 4 w 211"/>
              <a:gd name="T109" fmla="*/ 133 h 190"/>
              <a:gd name="T110" fmla="*/ 149 w 211"/>
              <a:gd name="T111" fmla="*/ 165 h 190"/>
              <a:gd name="T112" fmla="*/ 159 w 211"/>
              <a:gd name="T113" fmla="*/ 1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" h="190">
                <a:moveTo>
                  <a:pt x="124" y="1"/>
                </a:moveTo>
                <a:cubicBezTo>
                  <a:pt x="125" y="1"/>
                  <a:pt x="124" y="1"/>
                  <a:pt x="124" y="1"/>
                </a:cubicBezTo>
                <a:cubicBezTo>
                  <a:pt x="132" y="0"/>
                  <a:pt x="142" y="2"/>
                  <a:pt x="154" y="1"/>
                </a:cubicBezTo>
                <a:cubicBezTo>
                  <a:pt x="154" y="1"/>
                  <a:pt x="153" y="1"/>
                  <a:pt x="153" y="1"/>
                </a:cubicBezTo>
                <a:cubicBezTo>
                  <a:pt x="154" y="1"/>
                  <a:pt x="154" y="1"/>
                  <a:pt x="154" y="2"/>
                </a:cubicBezTo>
                <a:cubicBezTo>
                  <a:pt x="154" y="1"/>
                  <a:pt x="155" y="1"/>
                  <a:pt x="155" y="2"/>
                </a:cubicBezTo>
                <a:cubicBezTo>
                  <a:pt x="156" y="1"/>
                  <a:pt x="165" y="0"/>
                  <a:pt x="166" y="3"/>
                </a:cubicBezTo>
                <a:cubicBezTo>
                  <a:pt x="167" y="1"/>
                  <a:pt x="170" y="4"/>
                  <a:pt x="171" y="3"/>
                </a:cubicBezTo>
                <a:cubicBezTo>
                  <a:pt x="172" y="3"/>
                  <a:pt x="172" y="4"/>
                  <a:pt x="174" y="3"/>
                </a:cubicBezTo>
                <a:cubicBezTo>
                  <a:pt x="174" y="2"/>
                  <a:pt x="172" y="4"/>
                  <a:pt x="172" y="3"/>
                </a:cubicBezTo>
                <a:cubicBezTo>
                  <a:pt x="171" y="3"/>
                  <a:pt x="175" y="2"/>
                  <a:pt x="175" y="3"/>
                </a:cubicBezTo>
                <a:cubicBezTo>
                  <a:pt x="176" y="2"/>
                  <a:pt x="179" y="3"/>
                  <a:pt x="180" y="2"/>
                </a:cubicBezTo>
                <a:cubicBezTo>
                  <a:pt x="181" y="2"/>
                  <a:pt x="188" y="2"/>
                  <a:pt x="188" y="4"/>
                </a:cubicBezTo>
                <a:cubicBezTo>
                  <a:pt x="189" y="3"/>
                  <a:pt x="189" y="4"/>
                  <a:pt x="189" y="4"/>
                </a:cubicBezTo>
                <a:cubicBezTo>
                  <a:pt x="191" y="4"/>
                  <a:pt x="192" y="5"/>
                  <a:pt x="195" y="4"/>
                </a:cubicBezTo>
                <a:cubicBezTo>
                  <a:pt x="194" y="5"/>
                  <a:pt x="195" y="5"/>
                  <a:pt x="194" y="6"/>
                </a:cubicBezTo>
                <a:cubicBezTo>
                  <a:pt x="196" y="8"/>
                  <a:pt x="202" y="6"/>
                  <a:pt x="202" y="8"/>
                </a:cubicBezTo>
                <a:cubicBezTo>
                  <a:pt x="202" y="8"/>
                  <a:pt x="202" y="8"/>
                  <a:pt x="203" y="8"/>
                </a:cubicBezTo>
                <a:cubicBezTo>
                  <a:pt x="203" y="8"/>
                  <a:pt x="203" y="8"/>
                  <a:pt x="202" y="8"/>
                </a:cubicBezTo>
                <a:cubicBezTo>
                  <a:pt x="204" y="9"/>
                  <a:pt x="205" y="11"/>
                  <a:pt x="207" y="12"/>
                </a:cubicBezTo>
                <a:cubicBezTo>
                  <a:pt x="206" y="13"/>
                  <a:pt x="207" y="13"/>
                  <a:pt x="208" y="14"/>
                </a:cubicBezTo>
                <a:cubicBezTo>
                  <a:pt x="207" y="16"/>
                  <a:pt x="207" y="17"/>
                  <a:pt x="208" y="19"/>
                </a:cubicBezTo>
                <a:cubicBezTo>
                  <a:pt x="208" y="19"/>
                  <a:pt x="208" y="19"/>
                  <a:pt x="207" y="19"/>
                </a:cubicBezTo>
                <a:cubicBezTo>
                  <a:pt x="207" y="20"/>
                  <a:pt x="208" y="21"/>
                  <a:pt x="207" y="22"/>
                </a:cubicBezTo>
                <a:cubicBezTo>
                  <a:pt x="210" y="24"/>
                  <a:pt x="209" y="27"/>
                  <a:pt x="209" y="30"/>
                </a:cubicBezTo>
                <a:cubicBezTo>
                  <a:pt x="207" y="29"/>
                  <a:pt x="208" y="31"/>
                  <a:pt x="207" y="32"/>
                </a:cubicBezTo>
                <a:cubicBezTo>
                  <a:pt x="208" y="32"/>
                  <a:pt x="207" y="32"/>
                  <a:pt x="207" y="33"/>
                </a:cubicBezTo>
                <a:cubicBezTo>
                  <a:pt x="208" y="33"/>
                  <a:pt x="209" y="35"/>
                  <a:pt x="209" y="37"/>
                </a:cubicBezTo>
                <a:cubicBezTo>
                  <a:pt x="209" y="38"/>
                  <a:pt x="208" y="37"/>
                  <a:pt x="208" y="38"/>
                </a:cubicBezTo>
                <a:cubicBezTo>
                  <a:pt x="208" y="37"/>
                  <a:pt x="207" y="40"/>
                  <a:pt x="207" y="38"/>
                </a:cubicBezTo>
                <a:cubicBezTo>
                  <a:pt x="206" y="38"/>
                  <a:pt x="207" y="40"/>
                  <a:pt x="208" y="39"/>
                </a:cubicBezTo>
                <a:cubicBezTo>
                  <a:pt x="207" y="40"/>
                  <a:pt x="207" y="41"/>
                  <a:pt x="208" y="42"/>
                </a:cubicBezTo>
                <a:cubicBezTo>
                  <a:pt x="208" y="42"/>
                  <a:pt x="207" y="42"/>
                  <a:pt x="206" y="42"/>
                </a:cubicBezTo>
                <a:cubicBezTo>
                  <a:pt x="206" y="43"/>
                  <a:pt x="207" y="43"/>
                  <a:pt x="207" y="42"/>
                </a:cubicBezTo>
                <a:cubicBezTo>
                  <a:pt x="207" y="45"/>
                  <a:pt x="208" y="46"/>
                  <a:pt x="207" y="48"/>
                </a:cubicBezTo>
                <a:cubicBezTo>
                  <a:pt x="206" y="48"/>
                  <a:pt x="207" y="50"/>
                  <a:pt x="206" y="49"/>
                </a:cubicBezTo>
                <a:cubicBezTo>
                  <a:pt x="206" y="49"/>
                  <a:pt x="206" y="50"/>
                  <a:pt x="205" y="50"/>
                </a:cubicBezTo>
                <a:cubicBezTo>
                  <a:pt x="208" y="51"/>
                  <a:pt x="206" y="55"/>
                  <a:pt x="209" y="56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210" y="59"/>
                  <a:pt x="208" y="61"/>
                  <a:pt x="209" y="65"/>
                </a:cubicBezTo>
                <a:cubicBezTo>
                  <a:pt x="209" y="66"/>
                  <a:pt x="209" y="65"/>
                  <a:pt x="208" y="65"/>
                </a:cubicBezTo>
                <a:cubicBezTo>
                  <a:pt x="208" y="65"/>
                  <a:pt x="209" y="65"/>
                  <a:pt x="209" y="66"/>
                </a:cubicBezTo>
                <a:cubicBezTo>
                  <a:pt x="208" y="65"/>
                  <a:pt x="208" y="67"/>
                  <a:pt x="209" y="68"/>
                </a:cubicBezTo>
                <a:cubicBezTo>
                  <a:pt x="208" y="68"/>
                  <a:pt x="208" y="68"/>
                  <a:pt x="208" y="67"/>
                </a:cubicBezTo>
                <a:cubicBezTo>
                  <a:pt x="207" y="68"/>
                  <a:pt x="209" y="69"/>
                  <a:pt x="209" y="70"/>
                </a:cubicBezTo>
                <a:cubicBezTo>
                  <a:pt x="207" y="74"/>
                  <a:pt x="210" y="77"/>
                  <a:pt x="209" y="82"/>
                </a:cubicBezTo>
                <a:cubicBezTo>
                  <a:pt x="211" y="81"/>
                  <a:pt x="208" y="82"/>
                  <a:pt x="210" y="82"/>
                </a:cubicBezTo>
                <a:cubicBezTo>
                  <a:pt x="209" y="83"/>
                  <a:pt x="209" y="83"/>
                  <a:pt x="209" y="83"/>
                </a:cubicBezTo>
                <a:cubicBezTo>
                  <a:pt x="209" y="84"/>
                  <a:pt x="209" y="86"/>
                  <a:pt x="209" y="87"/>
                </a:cubicBezTo>
                <a:cubicBezTo>
                  <a:pt x="209" y="88"/>
                  <a:pt x="209" y="88"/>
                  <a:pt x="209" y="89"/>
                </a:cubicBezTo>
                <a:cubicBezTo>
                  <a:pt x="209" y="89"/>
                  <a:pt x="209" y="89"/>
                  <a:pt x="209" y="89"/>
                </a:cubicBezTo>
                <a:cubicBezTo>
                  <a:pt x="209" y="89"/>
                  <a:pt x="209" y="90"/>
                  <a:pt x="208" y="90"/>
                </a:cubicBezTo>
                <a:cubicBezTo>
                  <a:pt x="208" y="92"/>
                  <a:pt x="208" y="93"/>
                  <a:pt x="207" y="94"/>
                </a:cubicBezTo>
                <a:cubicBezTo>
                  <a:pt x="207" y="94"/>
                  <a:pt x="208" y="94"/>
                  <a:pt x="208" y="94"/>
                </a:cubicBezTo>
                <a:cubicBezTo>
                  <a:pt x="209" y="94"/>
                  <a:pt x="208" y="95"/>
                  <a:pt x="209" y="95"/>
                </a:cubicBezTo>
                <a:cubicBezTo>
                  <a:pt x="209" y="98"/>
                  <a:pt x="210" y="100"/>
                  <a:pt x="210" y="102"/>
                </a:cubicBezTo>
                <a:cubicBezTo>
                  <a:pt x="210" y="103"/>
                  <a:pt x="209" y="103"/>
                  <a:pt x="209" y="104"/>
                </a:cubicBezTo>
                <a:cubicBezTo>
                  <a:pt x="208" y="104"/>
                  <a:pt x="208" y="103"/>
                  <a:pt x="208" y="103"/>
                </a:cubicBezTo>
                <a:cubicBezTo>
                  <a:pt x="208" y="104"/>
                  <a:pt x="209" y="107"/>
                  <a:pt x="209" y="106"/>
                </a:cubicBezTo>
                <a:cubicBezTo>
                  <a:pt x="210" y="106"/>
                  <a:pt x="210" y="107"/>
                  <a:pt x="210" y="107"/>
                </a:cubicBezTo>
                <a:cubicBezTo>
                  <a:pt x="209" y="107"/>
                  <a:pt x="209" y="112"/>
                  <a:pt x="209" y="114"/>
                </a:cubicBezTo>
                <a:cubicBezTo>
                  <a:pt x="208" y="113"/>
                  <a:pt x="209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5"/>
                  <a:pt x="208" y="115"/>
                  <a:pt x="208" y="116"/>
                </a:cubicBezTo>
                <a:cubicBezTo>
                  <a:pt x="208" y="115"/>
                  <a:pt x="209" y="115"/>
                  <a:pt x="209" y="115"/>
                </a:cubicBezTo>
                <a:cubicBezTo>
                  <a:pt x="209" y="118"/>
                  <a:pt x="209" y="126"/>
                  <a:pt x="209" y="128"/>
                </a:cubicBezTo>
                <a:cubicBezTo>
                  <a:pt x="208" y="127"/>
                  <a:pt x="208" y="128"/>
                  <a:pt x="208" y="128"/>
                </a:cubicBezTo>
                <a:cubicBezTo>
                  <a:pt x="209" y="128"/>
                  <a:pt x="208" y="128"/>
                  <a:pt x="208" y="129"/>
                </a:cubicBezTo>
                <a:cubicBezTo>
                  <a:pt x="209" y="128"/>
                  <a:pt x="208" y="134"/>
                  <a:pt x="210" y="13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211" y="134"/>
                  <a:pt x="210" y="135"/>
                  <a:pt x="209" y="134"/>
                </a:cubicBezTo>
                <a:cubicBezTo>
                  <a:pt x="210" y="137"/>
                  <a:pt x="210" y="145"/>
                  <a:pt x="207" y="146"/>
                </a:cubicBezTo>
                <a:cubicBezTo>
                  <a:pt x="206" y="146"/>
                  <a:pt x="207" y="147"/>
                  <a:pt x="207" y="147"/>
                </a:cubicBezTo>
                <a:cubicBezTo>
                  <a:pt x="207" y="148"/>
                  <a:pt x="207" y="146"/>
                  <a:pt x="206" y="146"/>
                </a:cubicBezTo>
                <a:cubicBezTo>
                  <a:pt x="205" y="148"/>
                  <a:pt x="203" y="148"/>
                  <a:pt x="202" y="149"/>
                </a:cubicBezTo>
                <a:cubicBezTo>
                  <a:pt x="201" y="149"/>
                  <a:pt x="201" y="148"/>
                  <a:pt x="201" y="148"/>
                </a:cubicBezTo>
                <a:cubicBezTo>
                  <a:pt x="200" y="149"/>
                  <a:pt x="200" y="149"/>
                  <a:pt x="198" y="149"/>
                </a:cubicBezTo>
                <a:cubicBezTo>
                  <a:pt x="199" y="150"/>
                  <a:pt x="197" y="150"/>
                  <a:pt x="196" y="150"/>
                </a:cubicBezTo>
                <a:cubicBezTo>
                  <a:pt x="196" y="150"/>
                  <a:pt x="196" y="151"/>
                  <a:pt x="196" y="151"/>
                </a:cubicBezTo>
                <a:cubicBezTo>
                  <a:pt x="191" y="151"/>
                  <a:pt x="182" y="154"/>
                  <a:pt x="179" y="150"/>
                </a:cubicBezTo>
                <a:cubicBezTo>
                  <a:pt x="178" y="151"/>
                  <a:pt x="177" y="152"/>
                  <a:pt x="176" y="151"/>
                </a:cubicBezTo>
                <a:cubicBezTo>
                  <a:pt x="176" y="151"/>
                  <a:pt x="176" y="151"/>
                  <a:pt x="176" y="151"/>
                </a:cubicBezTo>
                <a:cubicBezTo>
                  <a:pt x="176" y="152"/>
                  <a:pt x="174" y="150"/>
                  <a:pt x="173" y="152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3" y="151"/>
                  <a:pt x="172" y="151"/>
                  <a:pt x="172" y="151"/>
                </a:cubicBezTo>
                <a:cubicBezTo>
                  <a:pt x="173" y="152"/>
                  <a:pt x="170" y="153"/>
                  <a:pt x="169" y="152"/>
                </a:cubicBezTo>
                <a:cubicBezTo>
                  <a:pt x="170" y="153"/>
                  <a:pt x="168" y="153"/>
                  <a:pt x="167" y="153"/>
                </a:cubicBezTo>
                <a:cubicBezTo>
                  <a:pt x="167" y="152"/>
                  <a:pt x="166" y="152"/>
                  <a:pt x="166" y="151"/>
                </a:cubicBezTo>
                <a:cubicBezTo>
                  <a:pt x="165" y="152"/>
                  <a:pt x="166" y="153"/>
                  <a:pt x="165" y="152"/>
                </a:cubicBezTo>
                <a:cubicBezTo>
                  <a:pt x="162" y="155"/>
                  <a:pt x="150" y="151"/>
                  <a:pt x="146" y="155"/>
                </a:cubicBezTo>
                <a:cubicBezTo>
                  <a:pt x="147" y="156"/>
                  <a:pt x="147" y="156"/>
                  <a:pt x="146" y="156"/>
                </a:cubicBezTo>
                <a:cubicBezTo>
                  <a:pt x="146" y="157"/>
                  <a:pt x="147" y="157"/>
                  <a:pt x="146" y="158"/>
                </a:cubicBezTo>
                <a:cubicBezTo>
                  <a:pt x="147" y="158"/>
                  <a:pt x="147" y="158"/>
                  <a:pt x="147" y="160"/>
                </a:cubicBezTo>
                <a:cubicBezTo>
                  <a:pt x="147" y="160"/>
                  <a:pt x="147" y="159"/>
                  <a:pt x="146" y="159"/>
                </a:cubicBezTo>
                <a:cubicBezTo>
                  <a:pt x="146" y="160"/>
                  <a:pt x="149" y="162"/>
                  <a:pt x="147" y="161"/>
                </a:cubicBezTo>
                <a:cubicBezTo>
                  <a:pt x="150" y="163"/>
                  <a:pt x="151" y="168"/>
                  <a:pt x="152" y="170"/>
                </a:cubicBezTo>
                <a:cubicBezTo>
                  <a:pt x="152" y="171"/>
                  <a:pt x="152" y="170"/>
                  <a:pt x="151" y="171"/>
                </a:cubicBezTo>
                <a:cubicBezTo>
                  <a:pt x="151" y="171"/>
                  <a:pt x="153" y="173"/>
                  <a:pt x="151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3"/>
                  <a:pt x="153" y="173"/>
                  <a:pt x="153" y="174"/>
                </a:cubicBezTo>
                <a:cubicBezTo>
                  <a:pt x="153" y="174"/>
                  <a:pt x="153" y="173"/>
                  <a:pt x="154" y="173"/>
                </a:cubicBezTo>
                <a:cubicBezTo>
                  <a:pt x="156" y="175"/>
                  <a:pt x="155" y="177"/>
                  <a:pt x="156" y="180"/>
                </a:cubicBezTo>
                <a:cubicBezTo>
                  <a:pt x="156" y="180"/>
                  <a:pt x="156" y="180"/>
                  <a:pt x="155" y="180"/>
                </a:cubicBezTo>
                <a:cubicBezTo>
                  <a:pt x="157" y="181"/>
                  <a:pt x="159" y="183"/>
                  <a:pt x="158" y="185"/>
                </a:cubicBezTo>
                <a:cubicBezTo>
                  <a:pt x="159" y="185"/>
                  <a:pt x="159" y="188"/>
                  <a:pt x="160" y="188"/>
                </a:cubicBezTo>
                <a:cubicBezTo>
                  <a:pt x="159" y="189"/>
                  <a:pt x="159" y="189"/>
                  <a:pt x="158" y="189"/>
                </a:cubicBezTo>
                <a:cubicBezTo>
                  <a:pt x="158" y="189"/>
                  <a:pt x="158" y="189"/>
                  <a:pt x="158" y="189"/>
                </a:cubicBezTo>
                <a:cubicBezTo>
                  <a:pt x="153" y="190"/>
                  <a:pt x="151" y="185"/>
                  <a:pt x="148" y="184"/>
                </a:cubicBezTo>
                <a:cubicBezTo>
                  <a:pt x="148" y="184"/>
                  <a:pt x="148" y="183"/>
                  <a:pt x="147" y="182"/>
                </a:cubicBezTo>
                <a:cubicBezTo>
                  <a:pt x="147" y="183"/>
                  <a:pt x="147" y="183"/>
                  <a:pt x="148" y="183"/>
                </a:cubicBezTo>
                <a:cubicBezTo>
                  <a:pt x="148" y="183"/>
                  <a:pt x="147" y="182"/>
                  <a:pt x="147" y="182"/>
                </a:cubicBezTo>
                <a:cubicBezTo>
                  <a:pt x="143" y="182"/>
                  <a:pt x="141" y="178"/>
                  <a:pt x="138" y="177"/>
                </a:cubicBezTo>
                <a:cubicBezTo>
                  <a:pt x="138" y="177"/>
                  <a:pt x="139" y="176"/>
                  <a:pt x="137" y="177"/>
                </a:cubicBezTo>
                <a:cubicBezTo>
                  <a:pt x="138" y="176"/>
                  <a:pt x="137" y="174"/>
                  <a:pt x="136" y="174"/>
                </a:cubicBezTo>
                <a:cubicBezTo>
                  <a:pt x="136" y="173"/>
                  <a:pt x="135" y="174"/>
                  <a:pt x="136" y="173"/>
                </a:cubicBezTo>
                <a:cubicBezTo>
                  <a:pt x="135" y="173"/>
                  <a:pt x="134" y="171"/>
                  <a:pt x="133" y="171"/>
                </a:cubicBezTo>
                <a:cubicBezTo>
                  <a:pt x="132" y="172"/>
                  <a:pt x="131" y="171"/>
                  <a:pt x="130" y="172"/>
                </a:cubicBezTo>
                <a:cubicBezTo>
                  <a:pt x="127" y="170"/>
                  <a:pt x="123" y="167"/>
                  <a:pt x="121" y="165"/>
                </a:cubicBezTo>
                <a:cubicBezTo>
                  <a:pt x="120" y="165"/>
                  <a:pt x="121" y="165"/>
                  <a:pt x="121" y="165"/>
                </a:cubicBezTo>
                <a:cubicBezTo>
                  <a:pt x="119" y="163"/>
                  <a:pt x="115" y="160"/>
                  <a:pt x="112" y="157"/>
                </a:cubicBezTo>
                <a:cubicBezTo>
                  <a:pt x="109" y="158"/>
                  <a:pt x="106" y="156"/>
                  <a:pt x="104" y="154"/>
                </a:cubicBezTo>
                <a:cubicBezTo>
                  <a:pt x="102" y="155"/>
                  <a:pt x="99" y="155"/>
                  <a:pt x="98" y="153"/>
                </a:cubicBezTo>
                <a:cubicBezTo>
                  <a:pt x="96" y="153"/>
                  <a:pt x="96" y="154"/>
                  <a:pt x="95" y="154"/>
                </a:cubicBezTo>
                <a:cubicBezTo>
                  <a:pt x="95" y="154"/>
                  <a:pt x="95" y="154"/>
                  <a:pt x="96" y="154"/>
                </a:cubicBezTo>
                <a:cubicBezTo>
                  <a:pt x="96" y="154"/>
                  <a:pt x="95" y="154"/>
                  <a:pt x="95" y="154"/>
                </a:cubicBezTo>
                <a:cubicBezTo>
                  <a:pt x="91" y="157"/>
                  <a:pt x="88" y="155"/>
                  <a:pt x="84" y="156"/>
                </a:cubicBezTo>
                <a:cubicBezTo>
                  <a:pt x="84" y="155"/>
                  <a:pt x="82" y="153"/>
                  <a:pt x="81" y="152"/>
                </a:cubicBezTo>
                <a:cubicBezTo>
                  <a:pt x="80" y="152"/>
                  <a:pt x="80" y="153"/>
                  <a:pt x="79" y="153"/>
                </a:cubicBezTo>
                <a:cubicBezTo>
                  <a:pt x="79" y="154"/>
                  <a:pt x="77" y="155"/>
                  <a:pt x="76" y="155"/>
                </a:cubicBezTo>
                <a:cubicBezTo>
                  <a:pt x="76" y="156"/>
                  <a:pt x="74" y="155"/>
                  <a:pt x="73" y="156"/>
                </a:cubicBezTo>
                <a:cubicBezTo>
                  <a:pt x="73" y="154"/>
                  <a:pt x="71" y="155"/>
                  <a:pt x="71" y="153"/>
                </a:cubicBezTo>
                <a:cubicBezTo>
                  <a:pt x="70" y="153"/>
                  <a:pt x="71" y="154"/>
                  <a:pt x="70" y="154"/>
                </a:cubicBezTo>
                <a:cubicBezTo>
                  <a:pt x="70" y="154"/>
                  <a:pt x="70" y="153"/>
                  <a:pt x="70" y="154"/>
                </a:cubicBezTo>
                <a:cubicBezTo>
                  <a:pt x="69" y="153"/>
                  <a:pt x="70" y="153"/>
                  <a:pt x="69" y="152"/>
                </a:cubicBezTo>
                <a:cubicBezTo>
                  <a:pt x="64" y="155"/>
                  <a:pt x="60" y="153"/>
                  <a:pt x="54" y="152"/>
                </a:cubicBezTo>
                <a:cubicBezTo>
                  <a:pt x="55" y="153"/>
                  <a:pt x="53" y="151"/>
                  <a:pt x="53" y="153"/>
                </a:cubicBezTo>
                <a:cubicBezTo>
                  <a:pt x="49" y="151"/>
                  <a:pt x="48" y="154"/>
                  <a:pt x="43" y="153"/>
                </a:cubicBezTo>
                <a:cubicBezTo>
                  <a:pt x="41" y="153"/>
                  <a:pt x="38" y="152"/>
                  <a:pt x="36" y="153"/>
                </a:cubicBezTo>
                <a:cubicBezTo>
                  <a:pt x="35" y="151"/>
                  <a:pt x="32" y="153"/>
                  <a:pt x="30" y="153"/>
                </a:cubicBezTo>
                <a:cubicBezTo>
                  <a:pt x="30" y="153"/>
                  <a:pt x="30" y="153"/>
                  <a:pt x="30" y="152"/>
                </a:cubicBezTo>
                <a:cubicBezTo>
                  <a:pt x="25" y="151"/>
                  <a:pt x="18" y="156"/>
                  <a:pt x="13" y="150"/>
                </a:cubicBezTo>
                <a:cubicBezTo>
                  <a:pt x="12" y="150"/>
                  <a:pt x="12" y="151"/>
                  <a:pt x="11" y="151"/>
                </a:cubicBezTo>
                <a:cubicBezTo>
                  <a:pt x="10" y="151"/>
                  <a:pt x="9" y="150"/>
                  <a:pt x="9" y="150"/>
                </a:cubicBezTo>
                <a:cubicBezTo>
                  <a:pt x="8" y="149"/>
                  <a:pt x="6" y="147"/>
                  <a:pt x="6" y="145"/>
                </a:cubicBezTo>
                <a:cubicBezTo>
                  <a:pt x="7" y="143"/>
                  <a:pt x="6" y="141"/>
                  <a:pt x="4" y="141"/>
                </a:cubicBezTo>
                <a:cubicBezTo>
                  <a:pt x="5" y="141"/>
                  <a:pt x="3" y="139"/>
                  <a:pt x="4" y="139"/>
                </a:cubicBezTo>
                <a:cubicBezTo>
                  <a:pt x="3" y="139"/>
                  <a:pt x="3" y="136"/>
                  <a:pt x="2" y="137"/>
                </a:cubicBezTo>
                <a:cubicBezTo>
                  <a:pt x="3" y="133"/>
                  <a:pt x="3" y="131"/>
                  <a:pt x="3" y="126"/>
                </a:cubicBezTo>
                <a:cubicBezTo>
                  <a:pt x="3" y="126"/>
                  <a:pt x="2" y="126"/>
                  <a:pt x="2" y="126"/>
                </a:cubicBezTo>
                <a:cubicBezTo>
                  <a:pt x="2" y="125"/>
                  <a:pt x="1" y="125"/>
                  <a:pt x="2" y="124"/>
                </a:cubicBezTo>
                <a:cubicBezTo>
                  <a:pt x="3" y="122"/>
                  <a:pt x="0" y="119"/>
                  <a:pt x="2" y="116"/>
                </a:cubicBezTo>
                <a:cubicBezTo>
                  <a:pt x="1" y="117"/>
                  <a:pt x="2" y="116"/>
                  <a:pt x="1" y="116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6"/>
                  <a:pt x="3" y="114"/>
                  <a:pt x="2" y="114"/>
                </a:cubicBezTo>
                <a:cubicBezTo>
                  <a:pt x="2" y="113"/>
                  <a:pt x="3" y="114"/>
                  <a:pt x="3" y="114"/>
                </a:cubicBezTo>
                <a:cubicBezTo>
                  <a:pt x="3" y="114"/>
                  <a:pt x="3" y="113"/>
                  <a:pt x="3" y="112"/>
                </a:cubicBezTo>
                <a:cubicBezTo>
                  <a:pt x="4" y="113"/>
                  <a:pt x="3" y="112"/>
                  <a:pt x="4" y="112"/>
                </a:cubicBezTo>
                <a:cubicBezTo>
                  <a:pt x="3" y="110"/>
                  <a:pt x="3" y="109"/>
                  <a:pt x="2" y="108"/>
                </a:cubicBezTo>
                <a:cubicBezTo>
                  <a:pt x="2" y="108"/>
                  <a:pt x="2" y="108"/>
                  <a:pt x="1" y="108"/>
                </a:cubicBezTo>
                <a:cubicBezTo>
                  <a:pt x="2" y="107"/>
                  <a:pt x="1" y="107"/>
                  <a:pt x="1" y="106"/>
                </a:cubicBezTo>
                <a:cubicBezTo>
                  <a:pt x="1" y="106"/>
                  <a:pt x="1" y="106"/>
                  <a:pt x="2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1" y="105"/>
                  <a:pt x="2" y="105"/>
                  <a:pt x="2" y="105"/>
                </a:cubicBezTo>
                <a:cubicBezTo>
                  <a:pt x="2" y="104"/>
                  <a:pt x="2" y="104"/>
                  <a:pt x="1" y="104"/>
                </a:cubicBezTo>
                <a:cubicBezTo>
                  <a:pt x="1" y="102"/>
                  <a:pt x="3" y="101"/>
                  <a:pt x="1" y="101"/>
                </a:cubicBezTo>
                <a:cubicBezTo>
                  <a:pt x="1" y="100"/>
                  <a:pt x="2" y="100"/>
                  <a:pt x="2" y="99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99"/>
                </a:cubicBezTo>
                <a:cubicBezTo>
                  <a:pt x="2" y="99"/>
                  <a:pt x="2" y="99"/>
                  <a:pt x="1" y="98"/>
                </a:cubicBezTo>
                <a:cubicBezTo>
                  <a:pt x="3" y="99"/>
                  <a:pt x="1" y="97"/>
                  <a:pt x="2" y="97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6"/>
                  <a:pt x="1" y="96"/>
                  <a:pt x="3" y="96"/>
                </a:cubicBezTo>
                <a:cubicBezTo>
                  <a:pt x="2" y="95"/>
                  <a:pt x="3" y="94"/>
                  <a:pt x="2" y="94"/>
                </a:cubicBezTo>
                <a:cubicBezTo>
                  <a:pt x="3" y="94"/>
                  <a:pt x="2" y="93"/>
                  <a:pt x="3" y="93"/>
                </a:cubicBezTo>
                <a:cubicBezTo>
                  <a:pt x="3" y="93"/>
                  <a:pt x="3" y="91"/>
                  <a:pt x="3" y="92"/>
                </a:cubicBezTo>
                <a:cubicBezTo>
                  <a:pt x="4" y="92"/>
                  <a:pt x="2" y="91"/>
                  <a:pt x="3" y="91"/>
                </a:cubicBezTo>
                <a:cubicBezTo>
                  <a:pt x="0" y="89"/>
                  <a:pt x="1" y="86"/>
                  <a:pt x="2" y="83"/>
                </a:cubicBezTo>
                <a:cubicBezTo>
                  <a:pt x="1" y="84"/>
                  <a:pt x="2" y="82"/>
                  <a:pt x="3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3" y="82"/>
                  <a:pt x="5" y="78"/>
                  <a:pt x="2" y="78"/>
                </a:cubicBezTo>
                <a:cubicBezTo>
                  <a:pt x="2" y="76"/>
                  <a:pt x="3" y="78"/>
                  <a:pt x="2" y="76"/>
                </a:cubicBezTo>
                <a:cubicBezTo>
                  <a:pt x="2" y="77"/>
                  <a:pt x="3" y="76"/>
                  <a:pt x="3" y="75"/>
                </a:cubicBezTo>
                <a:cubicBezTo>
                  <a:pt x="3" y="76"/>
                  <a:pt x="3" y="77"/>
                  <a:pt x="4" y="77"/>
                </a:cubicBezTo>
                <a:cubicBezTo>
                  <a:pt x="3" y="76"/>
                  <a:pt x="4" y="76"/>
                  <a:pt x="3" y="75"/>
                </a:cubicBezTo>
                <a:cubicBezTo>
                  <a:pt x="3" y="75"/>
                  <a:pt x="4" y="74"/>
                  <a:pt x="3" y="74"/>
                </a:cubicBezTo>
                <a:cubicBezTo>
                  <a:pt x="4" y="75"/>
                  <a:pt x="4" y="73"/>
                  <a:pt x="4" y="74"/>
                </a:cubicBezTo>
                <a:cubicBezTo>
                  <a:pt x="4" y="72"/>
                  <a:pt x="3" y="72"/>
                  <a:pt x="3" y="71"/>
                </a:cubicBezTo>
                <a:cubicBezTo>
                  <a:pt x="4" y="72"/>
                  <a:pt x="2" y="69"/>
                  <a:pt x="4" y="68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4" y="69"/>
                  <a:pt x="4" y="69"/>
                </a:cubicBezTo>
                <a:cubicBezTo>
                  <a:pt x="5" y="69"/>
                  <a:pt x="5" y="69"/>
                  <a:pt x="4" y="70"/>
                </a:cubicBezTo>
                <a:cubicBezTo>
                  <a:pt x="5" y="70"/>
                  <a:pt x="5" y="69"/>
                  <a:pt x="5" y="69"/>
                </a:cubicBezTo>
                <a:cubicBezTo>
                  <a:pt x="4" y="69"/>
                  <a:pt x="4" y="68"/>
                  <a:pt x="4" y="67"/>
                </a:cubicBezTo>
                <a:cubicBezTo>
                  <a:pt x="3" y="68"/>
                  <a:pt x="3" y="67"/>
                  <a:pt x="2" y="67"/>
                </a:cubicBezTo>
                <a:cubicBezTo>
                  <a:pt x="2" y="65"/>
                  <a:pt x="2" y="62"/>
                  <a:pt x="2" y="61"/>
                </a:cubicBezTo>
                <a:cubicBezTo>
                  <a:pt x="2" y="60"/>
                  <a:pt x="4" y="61"/>
                  <a:pt x="3" y="62"/>
                </a:cubicBezTo>
                <a:cubicBezTo>
                  <a:pt x="5" y="59"/>
                  <a:pt x="3" y="56"/>
                  <a:pt x="4" y="54"/>
                </a:cubicBezTo>
                <a:cubicBezTo>
                  <a:pt x="5" y="54"/>
                  <a:pt x="6" y="50"/>
                  <a:pt x="4" y="50"/>
                </a:cubicBezTo>
                <a:cubicBezTo>
                  <a:pt x="2" y="43"/>
                  <a:pt x="4" y="39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3" y="33"/>
                  <a:pt x="4" y="32"/>
                </a:cubicBezTo>
                <a:cubicBezTo>
                  <a:pt x="4" y="32"/>
                  <a:pt x="4" y="32"/>
                  <a:pt x="3" y="32"/>
                </a:cubicBezTo>
                <a:cubicBezTo>
                  <a:pt x="4" y="31"/>
                  <a:pt x="4" y="32"/>
                  <a:pt x="5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4" y="31"/>
                  <a:pt x="5" y="31"/>
                  <a:pt x="5" y="31"/>
                </a:cubicBezTo>
                <a:cubicBezTo>
                  <a:pt x="5" y="31"/>
                  <a:pt x="4" y="30"/>
                  <a:pt x="5" y="30"/>
                </a:cubicBezTo>
                <a:cubicBezTo>
                  <a:pt x="4" y="31"/>
                  <a:pt x="5" y="30"/>
                  <a:pt x="5" y="28"/>
                </a:cubicBezTo>
                <a:cubicBezTo>
                  <a:pt x="5" y="28"/>
                  <a:pt x="4" y="27"/>
                  <a:pt x="3" y="27"/>
                </a:cubicBezTo>
                <a:cubicBezTo>
                  <a:pt x="3" y="26"/>
                  <a:pt x="3" y="24"/>
                  <a:pt x="3" y="24"/>
                </a:cubicBezTo>
                <a:cubicBezTo>
                  <a:pt x="3" y="23"/>
                  <a:pt x="3" y="24"/>
                  <a:pt x="4" y="24"/>
                </a:cubicBezTo>
                <a:cubicBezTo>
                  <a:pt x="3" y="22"/>
                  <a:pt x="5" y="20"/>
                  <a:pt x="3" y="20"/>
                </a:cubicBezTo>
                <a:cubicBezTo>
                  <a:pt x="3" y="19"/>
                  <a:pt x="4" y="20"/>
                  <a:pt x="5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8"/>
                  <a:pt x="7" y="18"/>
                  <a:pt x="6" y="16"/>
                </a:cubicBezTo>
                <a:cubicBezTo>
                  <a:pt x="6" y="16"/>
                  <a:pt x="7" y="17"/>
                  <a:pt x="6" y="17"/>
                </a:cubicBezTo>
                <a:cubicBezTo>
                  <a:pt x="6" y="15"/>
                  <a:pt x="6" y="16"/>
                  <a:pt x="6" y="14"/>
                </a:cubicBezTo>
                <a:cubicBezTo>
                  <a:pt x="6" y="15"/>
                  <a:pt x="6" y="15"/>
                  <a:pt x="7" y="15"/>
                </a:cubicBezTo>
                <a:cubicBezTo>
                  <a:pt x="6" y="13"/>
                  <a:pt x="9" y="13"/>
                  <a:pt x="7" y="10"/>
                </a:cubicBezTo>
                <a:cubicBezTo>
                  <a:pt x="8" y="10"/>
                  <a:pt x="8" y="9"/>
                  <a:pt x="9" y="8"/>
                </a:cubicBezTo>
                <a:cubicBezTo>
                  <a:pt x="10" y="9"/>
                  <a:pt x="9" y="9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0" y="8"/>
                  <a:pt x="10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6"/>
                  <a:pt x="14" y="5"/>
                  <a:pt x="15" y="6"/>
                </a:cubicBezTo>
                <a:cubicBezTo>
                  <a:pt x="15" y="5"/>
                  <a:pt x="14" y="5"/>
                  <a:pt x="14" y="5"/>
                </a:cubicBezTo>
                <a:cubicBezTo>
                  <a:pt x="15" y="4"/>
                  <a:pt x="17" y="5"/>
                  <a:pt x="17" y="6"/>
                </a:cubicBezTo>
                <a:cubicBezTo>
                  <a:pt x="18" y="5"/>
                  <a:pt x="18" y="6"/>
                  <a:pt x="18" y="5"/>
                </a:cubicBezTo>
                <a:cubicBezTo>
                  <a:pt x="19" y="5"/>
                  <a:pt x="19" y="6"/>
                  <a:pt x="19" y="4"/>
                </a:cubicBezTo>
                <a:cubicBezTo>
                  <a:pt x="20" y="4"/>
                  <a:pt x="21" y="5"/>
                  <a:pt x="21" y="4"/>
                </a:cubicBezTo>
                <a:cubicBezTo>
                  <a:pt x="22" y="4"/>
                  <a:pt x="21" y="5"/>
                  <a:pt x="22" y="5"/>
                </a:cubicBezTo>
                <a:cubicBezTo>
                  <a:pt x="22" y="5"/>
                  <a:pt x="21" y="5"/>
                  <a:pt x="22" y="4"/>
                </a:cubicBezTo>
                <a:cubicBezTo>
                  <a:pt x="22" y="4"/>
                  <a:pt x="22" y="5"/>
                  <a:pt x="23" y="4"/>
                </a:cubicBezTo>
                <a:cubicBezTo>
                  <a:pt x="27" y="5"/>
                  <a:pt x="32" y="0"/>
                  <a:pt x="35" y="4"/>
                </a:cubicBezTo>
                <a:cubicBezTo>
                  <a:pt x="37" y="3"/>
                  <a:pt x="40" y="2"/>
                  <a:pt x="43" y="3"/>
                </a:cubicBezTo>
                <a:cubicBezTo>
                  <a:pt x="44" y="2"/>
                  <a:pt x="47" y="3"/>
                  <a:pt x="48" y="2"/>
                </a:cubicBezTo>
                <a:cubicBezTo>
                  <a:pt x="48" y="3"/>
                  <a:pt x="51" y="3"/>
                  <a:pt x="51" y="4"/>
                </a:cubicBezTo>
                <a:cubicBezTo>
                  <a:pt x="53" y="4"/>
                  <a:pt x="54" y="2"/>
                  <a:pt x="55" y="4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7" y="3"/>
                  <a:pt x="58" y="4"/>
                </a:cubicBezTo>
                <a:cubicBezTo>
                  <a:pt x="60" y="2"/>
                  <a:pt x="61" y="3"/>
                  <a:pt x="63" y="3"/>
                </a:cubicBezTo>
                <a:cubicBezTo>
                  <a:pt x="63" y="1"/>
                  <a:pt x="67" y="4"/>
                  <a:pt x="67" y="2"/>
                </a:cubicBezTo>
                <a:cubicBezTo>
                  <a:pt x="69" y="3"/>
                  <a:pt x="71" y="2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5" y="3"/>
                  <a:pt x="78" y="1"/>
                  <a:pt x="80" y="2"/>
                </a:cubicBezTo>
                <a:cubicBezTo>
                  <a:pt x="81" y="0"/>
                  <a:pt x="90" y="1"/>
                  <a:pt x="93" y="1"/>
                </a:cubicBezTo>
                <a:cubicBezTo>
                  <a:pt x="94" y="0"/>
                  <a:pt x="99" y="2"/>
                  <a:pt x="100" y="1"/>
                </a:cubicBezTo>
                <a:cubicBezTo>
                  <a:pt x="101" y="2"/>
                  <a:pt x="102" y="2"/>
                  <a:pt x="102" y="3"/>
                </a:cubicBezTo>
                <a:cubicBezTo>
                  <a:pt x="103" y="3"/>
                  <a:pt x="103" y="4"/>
                  <a:pt x="104" y="2"/>
                </a:cubicBezTo>
                <a:cubicBezTo>
                  <a:pt x="104" y="2"/>
                  <a:pt x="104" y="3"/>
                  <a:pt x="104" y="3"/>
                </a:cubicBezTo>
                <a:cubicBezTo>
                  <a:pt x="105" y="1"/>
                  <a:pt x="107" y="1"/>
                  <a:pt x="109" y="1"/>
                </a:cubicBezTo>
                <a:cubicBezTo>
                  <a:pt x="109" y="1"/>
                  <a:pt x="108" y="1"/>
                  <a:pt x="109" y="2"/>
                </a:cubicBezTo>
                <a:cubicBezTo>
                  <a:pt x="110" y="2"/>
                  <a:pt x="109" y="1"/>
                  <a:pt x="109" y="1"/>
                </a:cubicBezTo>
                <a:cubicBezTo>
                  <a:pt x="110" y="1"/>
                  <a:pt x="110" y="2"/>
                  <a:pt x="110" y="1"/>
                </a:cubicBezTo>
                <a:cubicBezTo>
                  <a:pt x="113" y="4"/>
                  <a:pt x="115" y="1"/>
                  <a:pt x="119" y="1"/>
                </a:cubicBezTo>
                <a:cubicBezTo>
                  <a:pt x="119" y="1"/>
                  <a:pt x="122" y="1"/>
                  <a:pt x="124" y="1"/>
                </a:cubicBezTo>
                <a:cubicBezTo>
                  <a:pt x="123" y="0"/>
                  <a:pt x="124" y="1"/>
                  <a:pt x="124" y="1"/>
                </a:cubicBezTo>
                <a:close/>
                <a:moveTo>
                  <a:pt x="209" y="103"/>
                </a:moveTo>
                <a:cubicBezTo>
                  <a:pt x="208" y="104"/>
                  <a:pt x="210" y="102"/>
                  <a:pt x="209" y="103"/>
                </a:cubicBezTo>
                <a:close/>
                <a:moveTo>
                  <a:pt x="202" y="148"/>
                </a:moveTo>
                <a:cubicBezTo>
                  <a:pt x="201" y="149"/>
                  <a:pt x="203" y="147"/>
                  <a:pt x="202" y="148"/>
                </a:cubicBezTo>
                <a:close/>
                <a:moveTo>
                  <a:pt x="200" y="149"/>
                </a:moveTo>
                <a:cubicBezTo>
                  <a:pt x="199" y="150"/>
                  <a:pt x="201" y="148"/>
                  <a:pt x="200" y="149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1"/>
                </a:cubicBezTo>
                <a:close/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lose/>
                <a:moveTo>
                  <a:pt x="9" y="10"/>
                </a:moveTo>
                <a:cubicBezTo>
                  <a:pt x="9" y="9"/>
                  <a:pt x="8" y="10"/>
                  <a:pt x="9" y="10"/>
                </a:cubicBezTo>
                <a:close/>
                <a:moveTo>
                  <a:pt x="89" y="2"/>
                </a:moveTo>
                <a:cubicBezTo>
                  <a:pt x="89" y="2"/>
                  <a:pt x="89" y="2"/>
                  <a:pt x="89" y="2"/>
                </a:cubicBezTo>
                <a:close/>
                <a:moveTo>
                  <a:pt x="106" y="2"/>
                </a:moveTo>
                <a:cubicBezTo>
                  <a:pt x="106" y="3"/>
                  <a:pt x="106" y="2"/>
                  <a:pt x="106" y="2"/>
                </a:cubicBezTo>
                <a:close/>
                <a:moveTo>
                  <a:pt x="155" y="2"/>
                </a:moveTo>
                <a:cubicBezTo>
                  <a:pt x="156" y="3"/>
                  <a:pt x="155" y="2"/>
                  <a:pt x="155" y="2"/>
                </a:cubicBezTo>
                <a:close/>
                <a:moveTo>
                  <a:pt x="182" y="2"/>
                </a:moveTo>
                <a:cubicBezTo>
                  <a:pt x="182" y="3"/>
                  <a:pt x="181" y="2"/>
                  <a:pt x="182" y="2"/>
                </a:cubicBezTo>
                <a:close/>
                <a:moveTo>
                  <a:pt x="182" y="2"/>
                </a:moveTo>
                <a:cubicBezTo>
                  <a:pt x="182" y="3"/>
                  <a:pt x="182" y="2"/>
                  <a:pt x="182" y="2"/>
                </a:cubicBezTo>
                <a:close/>
                <a:moveTo>
                  <a:pt x="45" y="3"/>
                </a:moveTo>
                <a:cubicBezTo>
                  <a:pt x="45" y="3"/>
                  <a:pt x="45" y="3"/>
                  <a:pt x="45" y="3"/>
                </a:cubicBezTo>
                <a:close/>
                <a:moveTo>
                  <a:pt x="105" y="3"/>
                </a:moveTo>
                <a:cubicBezTo>
                  <a:pt x="106" y="3"/>
                  <a:pt x="105" y="3"/>
                  <a:pt x="105" y="3"/>
                </a:cubicBezTo>
                <a:close/>
                <a:moveTo>
                  <a:pt x="67" y="3"/>
                </a:moveTo>
                <a:cubicBezTo>
                  <a:pt x="67" y="3"/>
                  <a:pt x="67" y="3"/>
                  <a:pt x="67" y="3"/>
                </a:cubicBez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  <a:close/>
                <a:moveTo>
                  <a:pt x="174" y="3"/>
                </a:moveTo>
                <a:cubicBezTo>
                  <a:pt x="174" y="3"/>
                  <a:pt x="174" y="3"/>
                  <a:pt x="174" y="3"/>
                </a:cubicBezTo>
                <a:close/>
                <a:moveTo>
                  <a:pt x="43" y="4"/>
                </a:moveTo>
                <a:cubicBezTo>
                  <a:pt x="44" y="4"/>
                  <a:pt x="43" y="3"/>
                  <a:pt x="43" y="4"/>
                </a:cubicBezTo>
                <a:close/>
                <a:moveTo>
                  <a:pt x="44" y="4"/>
                </a:moveTo>
                <a:cubicBezTo>
                  <a:pt x="44" y="4"/>
                  <a:pt x="44" y="3"/>
                  <a:pt x="44" y="4"/>
                </a:cubicBezTo>
                <a:close/>
                <a:moveTo>
                  <a:pt x="60" y="4"/>
                </a:moveTo>
                <a:cubicBezTo>
                  <a:pt x="60" y="4"/>
                  <a:pt x="60" y="3"/>
                  <a:pt x="60" y="4"/>
                </a:cubicBezTo>
                <a:close/>
                <a:moveTo>
                  <a:pt x="104" y="4"/>
                </a:moveTo>
                <a:cubicBezTo>
                  <a:pt x="104" y="4"/>
                  <a:pt x="104" y="3"/>
                  <a:pt x="104" y="4"/>
                </a:cubicBezTo>
                <a:close/>
                <a:moveTo>
                  <a:pt x="103" y="4"/>
                </a:moveTo>
                <a:cubicBezTo>
                  <a:pt x="103" y="4"/>
                  <a:pt x="103" y="4"/>
                  <a:pt x="103" y="4"/>
                </a:cubicBez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lose/>
                <a:moveTo>
                  <a:pt x="59" y="4"/>
                </a:moveTo>
                <a:cubicBezTo>
                  <a:pt x="59" y="4"/>
                  <a:pt x="59" y="4"/>
                  <a:pt x="59" y="4"/>
                </a:cubicBezTo>
                <a:close/>
                <a:moveTo>
                  <a:pt x="104" y="4"/>
                </a:moveTo>
                <a:cubicBezTo>
                  <a:pt x="104" y="4"/>
                  <a:pt x="104" y="4"/>
                  <a:pt x="104" y="4"/>
                </a:cubicBezTo>
                <a:close/>
                <a:moveTo>
                  <a:pt x="169" y="4"/>
                </a:moveTo>
                <a:cubicBezTo>
                  <a:pt x="170" y="4"/>
                  <a:pt x="169" y="4"/>
                  <a:pt x="169" y="4"/>
                </a:cubicBezTo>
                <a:close/>
                <a:moveTo>
                  <a:pt x="26" y="4"/>
                </a:moveTo>
                <a:cubicBezTo>
                  <a:pt x="26" y="5"/>
                  <a:pt x="26" y="4"/>
                  <a:pt x="26" y="4"/>
                </a:cubicBezTo>
                <a:close/>
                <a:moveTo>
                  <a:pt x="50" y="4"/>
                </a:moveTo>
                <a:cubicBezTo>
                  <a:pt x="51" y="5"/>
                  <a:pt x="50" y="4"/>
                  <a:pt x="50" y="4"/>
                </a:cubicBezTo>
                <a:close/>
                <a:moveTo>
                  <a:pt x="190" y="5"/>
                </a:moveTo>
                <a:cubicBezTo>
                  <a:pt x="190" y="5"/>
                  <a:pt x="190" y="5"/>
                  <a:pt x="190" y="5"/>
                </a:cubicBezTo>
                <a:close/>
                <a:moveTo>
                  <a:pt x="20" y="5"/>
                </a:moveTo>
                <a:cubicBezTo>
                  <a:pt x="20" y="5"/>
                  <a:pt x="20" y="5"/>
                  <a:pt x="20" y="5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lose/>
                <a:moveTo>
                  <a:pt x="13" y="7"/>
                </a:moveTo>
                <a:cubicBezTo>
                  <a:pt x="13" y="7"/>
                  <a:pt x="12" y="6"/>
                  <a:pt x="13" y="7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lose/>
                <a:moveTo>
                  <a:pt x="198" y="8"/>
                </a:moveTo>
                <a:cubicBezTo>
                  <a:pt x="199" y="8"/>
                  <a:pt x="198" y="8"/>
                  <a:pt x="198" y="8"/>
                </a:cubicBezTo>
                <a:close/>
                <a:moveTo>
                  <a:pt x="10" y="9"/>
                </a:moveTo>
                <a:cubicBezTo>
                  <a:pt x="10" y="9"/>
                  <a:pt x="10" y="9"/>
                  <a:pt x="10" y="9"/>
                </a:cubicBezTo>
                <a:close/>
                <a:moveTo>
                  <a:pt x="9" y="9"/>
                </a:moveTo>
                <a:cubicBezTo>
                  <a:pt x="9" y="10"/>
                  <a:pt x="9" y="9"/>
                  <a:pt x="9" y="9"/>
                </a:cubicBezTo>
                <a:close/>
                <a:moveTo>
                  <a:pt x="202" y="9"/>
                </a:moveTo>
                <a:cubicBezTo>
                  <a:pt x="203" y="10"/>
                  <a:pt x="202" y="9"/>
                  <a:pt x="202" y="9"/>
                </a:cubicBezTo>
                <a:close/>
                <a:moveTo>
                  <a:pt x="7" y="11"/>
                </a:moveTo>
                <a:cubicBezTo>
                  <a:pt x="8" y="11"/>
                  <a:pt x="7" y="10"/>
                  <a:pt x="7" y="11"/>
                </a:cubicBezTo>
                <a:close/>
                <a:moveTo>
                  <a:pt x="8" y="11"/>
                </a:moveTo>
                <a:cubicBezTo>
                  <a:pt x="8" y="11"/>
                  <a:pt x="8" y="10"/>
                  <a:pt x="8" y="11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lose/>
                <a:moveTo>
                  <a:pt x="6" y="16"/>
                </a:moveTo>
                <a:cubicBezTo>
                  <a:pt x="6" y="16"/>
                  <a:pt x="6" y="16"/>
                  <a:pt x="6" y="16"/>
                </a:cubicBezTo>
                <a:close/>
                <a:moveTo>
                  <a:pt x="6" y="18"/>
                </a:moveTo>
                <a:cubicBezTo>
                  <a:pt x="7" y="18"/>
                  <a:pt x="6" y="18"/>
                  <a:pt x="6" y="18"/>
                </a:cubicBezTo>
                <a:close/>
                <a:moveTo>
                  <a:pt x="6" y="18"/>
                </a:moveTo>
                <a:cubicBezTo>
                  <a:pt x="6" y="19"/>
                  <a:pt x="6" y="17"/>
                  <a:pt x="6" y="18"/>
                </a:cubicBezTo>
                <a:close/>
                <a:moveTo>
                  <a:pt x="5" y="19"/>
                </a:moveTo>
                <a:cubicBezTo>
                  <a:pt x="5" y="19"/>
                  <a:pt x="5" y="19"/>
                  <a:pt x="5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lose/>
                <a:moveTo>
                  <a:pt x="4" y="22"/>
                </a:moveTo>
                <a:cubicBezTo>
                  <a:pt x="5" y="22"/>
                  <a:pt x="4" y="22"/>
                  <a:pt x="4" y="22"/>
                </a:cubicBezTo>
                <a:close/>
                <a:moveTo>
                  <a:pt x="206" y="22"/>
                </a:moveTo>
                <a:cubicBezTo>
                  <a:pt x="207" y="22"/>
                  <a:pt x="206" y="22"/>
                  <a:pt x="206" y="22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lose/>
                <a:moveTo>
                  <a:pt x="5" y="30"/>
                </a:moveTo>
                <a:cubicBezTo>
                  <a:pt x="5" y="30"/>
                  <a:pt x="5" y="30"/>
                  <a:pt x="5" y="30"/>
                </a:cubicBezTo>
                <a:close/>
                <a:moveTo>
                  <a:pt x="4" y="33"/>
                </a:moveTo>
                <a:cubicBezTo>
                  <a:pt x="5" y="33"/>
                  <a:pt x="4" y="33"/>
                  <a:pt x="4" y="33"/>
                </a:cubicBezTo>
                <a:close/>
                <a:moveTo>
                  <a:pt x="4" y="34"/>
                </a:moveTo>
                <a:cubicBezTo>
                  <a:pt x="5" y="34"/>
                  <a:pt x="4" y="33"/>
                  <a:pt x="4" y="34"/>
                </a:cubicBezTo>
                <a:close/>
                <a:moveTo>
                  <a:pt x="206" y="39"/>
                </a:moveTo>
                <a:cubicBezTo>
                  <a:pt x="206" y="39"/>
                  <a:pt x="206" y="39"/>
                  <a:pt x="206" y="39"/>
                </a:cubicBezTo>
                <a:close/>
                <a:moveTo>
                  <a:pt x="206" y="40"/>
                </a:moveTo>
                <a:cubicBezTo>
                  <a:pt x="207" y="40"/>
                  <a:pt x="206" y="40"/>
                  <a:pt x="206" y="40"/>
                </a:cubicBezTo>
                <a:close/>
                <a:moveTo>
                  <a:pt x="206" y="48"/>
                </a:moveTo>
                <a:cubicBezTo>
                  <a:pt x="207" y="48"/>
                  <a:pt x="206" y="47"/>
                  <a:pt x="206" y="48"/>
                </a:cubicBezTo>
                <a:close/>
                <a:moveTo>
                  <a:pt x="205" y="49"/>
                </a:moveTo>
                <a:cubicBezTo>
                  <a:pt x="206" y="49"/>
                  <a:pt x="205" y="49"/>
                  <a:pt x="205" y="49"/>
                </a:cubicBezTo>
                <a:close/>
                <a:moveTo>
                  <a:pt x="4" y="55"/>
                </a:moveTo>
                <a:cubicBezTo>
                  <a:pt x="5" y="55"/>
                  <a:pt x="4" y="55"/>
                  <a:pt x="4" y="55"/>
                </a:cubicBezTo>
                <a:close/>
                <a:moveTo>
                  <a:pt x="4" y="56"/>
                </a:moveTo>
                <a:cubicBezTo>
                  <a:pt x="5" y="56"/>
                  <a:pt x="4" y="56"/>
                  <a:pt x="4" y="56"/>
                </a:cubicBezTo>
                <a:close/>
                <a:moveTo>
                  <a:pt x="208" y="67"/>
                </a:moveTo>
                <a:cubicBezTo>
                  <a:pt x="208" y="67"/>
                  <a:pt x="208" y="67"/>
                  <a:pt x="208" y="67"/>
                </a:cubicBezTo>
                <a:close/>
                <a:moveTo>
                  <a:pt x="4" y="70"/>
                </a:moveTo>
                <a:cubicBezTo>
                  <a:pt x="5" y="73"/>
                  <a:pt x="3" y="69"/>
                  <a:pt x="4" y="70"/>
                </a:cubicBezTo>
                <a:close/>
                <a:moveTo>
                  <a:pt x="4" y="71"/>
                </a:moveTo>
                <a:cubicBezTo>
                  <a:pt x="5" y="71"/>
                  <a:pt x="4" y="70"/>
                  <a:pt x="4" y="71"/>
                </a:cubicBezTo>
                <a:close/>
                <a:moveTo>
                  <a:pt x="4" y="75"/>
                </a:moveTo>
                <a:cubicBezTo>
                  <a:pt x="5" y="75"/>
                  <a:pt x="4" y="74"/>
                  <a:pt x="4" y="75"/>
                </a:cubicBezTo>
                <a:close/>
                <a:moveTo>
                  <a:pt x="4" y="75"/>
                </a:moveTo>
                <a:cubicBezTo>
                  <a:pt x="4" y="75"/>
                  <a:pt x="4" y="75"/>
                  <a:pt x="4" y="75"/>
                </a:cubicBezTo>
                <a:close/>
                <a:moveTo>
                  <a:pt x="4" y="75"/>
                </a:moveTo>
                <a:cubicBezTo>
                  <a:pt x="5" y="75"/>
                  <a:pt x="4" y="75"/>
                  <a:pt x="4" y="75"/>
                </a:cubicBezTo>
                <a:close/>
                <a:moveTo>
                  <a:pt x="4" y="76"/>
                </a:moveTo>
                <a:cubicBezTo>
                  <a:pt x="4" y="76"/>
                  <a:pt x="4" y="76"/>
                  <a:pt x="4" y="76"/>
                </a:cubicBezTo>
                <a:close/>
                <a:moveTo>
                  <a:pt x="3" y="77"/>
                </a:moveTo>
                <a:cubicBezTo>
                  <a:pt x="3" y="77"/>
                  <a:pt x="3" y="77"/>
                  <a:pt x="3" y="77"/>
                </a:cubicBezTo>
                <a:close/>
                <a:moveTo>
                  <a:pt x="209" y="83"/>
                </a:moveTo>
                <a:cubicBezTo>
                  <a:pt x="209" y="83"/>
                  <a:pt x="208" y="83"/>
                  <a:pt x="209" y="83"/>
                </a:cubicBezTo>
                <a:close/>
                <a:moveTo>
                  <a:pt x="207" y="92"/>
                </a:moveTo>
                <a:cubicBezTo>
                  <a:pt x="207" y="93"/>
                  <a:pt x="207" y="92"/>
                  <a:pt x="207" y="92"/>
                </a:cubicBezTo>
                <a:close/>
                <a:moveTo>
                  <a:pt x="4" y="93"/>
                </a:moveTo>
                <a:cubicBezTo>
                  <a:pt x="4" y="93"/>
                  <a:pt x="4" y="93"/>
                  <a:pt x="4" y="93"/>
                </a:cubicBezTo>
                <a:close/>
                <a:moveTo>
                  <a:pt x="3" y="94"/>
                </a:moveTo>
                <a:cubicBezTo>
                  <a:pt x="4" y="94"/>
                  <a:pt x="3" y="94"/>
                  <a:pt x="3" y="94"/>
                </a:cubicBezTo>
                <a:close/>
                <a:moveTo>
                  <a:pt x="3" y="94"/>
                </a:moveTo>
                <a:cubicBezTo>
                  <a:pt x="3" y="94"/>
                  <a:pt x="3" y="94"/>
                  <a:pt x="3" y="94"/>
                </a:cubicBezTo>
                <a:close/>
                <a:moveTo>
                  <a:pt x="3" y="95"/>
                </a:moveTo>
                <a:cubicBezTo>
                  <a:pt x="3" y="95"/>
                  <a:pt x="3" y="95"/>
                  <a:pt x="3" y="95"/>
                </a:cubicBezTo>
                <a:close/>
                <a:moveTo>
                  <a:pt x="3" y="95"/>
                </a:moveTo>
                <a:cubicBezTo>
                  <a:pt x="3" y="95"/>
                  <a:pt x="2" y="95"/>
                  <a:pt x="3" y="95"/>
                </a:cubicBezTo>
                <a:close/>
                <a:moveTo>
                  <a:pt x="209" y="97"/>
                </a:moveTo>
                <a:cubicBezTo>
                  <a:pt x="209" y="98"/>
                  <a:pt x="208" y="97"/>
                  <a:pt x="209" y="97"/>
                </a:cubicBezTo>
                <a:close/>
                <a:moveTo>
                  <a:pt x="2" y="99"/>
                </a:moveTo>
                <a:cubicBezTo>
                  <a:pt x="2" y="100"/>
                  <a:pt x="2" y="98"/>
                  <a:pt x="2" y="99"/>
                </a:cubicBezTo>
                <a:close/>
                <a:moveTo>
                  <a:pt x="2" y="103"/>
                </a:moveTo>
                <a:cubicBezTo>
                  <a:pt x="2" y="103"/>
                  <a:pt x="2" y="103"/>
                  <a:pt x="2" y="103"/>
                </a:cubicBezTo>
                <a:close/>
                <a:moveTo>
                  <a:pt x="207" y="105"/>
                </a:moveTo>
                <a:cubicBezTo>
                  <a:pt x="207" y="105"/>
                  <a:pt x="207" y="104"/>
                  <a:pt x="207" y="105"/>
                </a:cubicBezTo>
                <a:close/>
                <a:moveTo>
                  <a:pt x="2" y="106"/>
                </a:moveTo>
                <a:cubicBezTo>
                  <a:pt x="2" y="106"/>
                  <a:pt x="1" y="106"/>
                  <a:pt x="2" y="106"/>
                </a:cubicBezTo>
                <a:close/>
                <a:moveTo>
                  <a:pt x="4" y="112"/>
                </a:moveTo>
                <a:cubicBezTo>
                  <a:pt x="4" y="113"/>
                  <a:pt x="4" y="112"/>
                  <a:pt x="4" y="112"/>
                </a:cubicBezTo>
                <a:close/>
                <a:moveTo>
                  <a:pt x="5" y="112"/>
                </a:moveTo>
                <a:cubicBezTo>
                  <a:pt x="5" y="113"/>
                  <a:pt x="5" y="112"/>
                  <a:pt x="5" y="112"/>
                </a:cubicBezTo>
                <a:close/>
                <a:moveTo>
                  <a:pt x="3" y="113"/>
                </a:moveTo>
                <a:cubicBezTo>
                  <a:pt x="4" y="113"/>
                  <a:pt x="3" y="113"/>
                  <a:pt x="3" y="113"/>
                </a:cubicBezTo>
                <a:close/>
                <a:moveTo>
                  <a:pt x="4" y="113"/>
                </a:moveTo>
                <a:cubicBezTo>
                  <a:pt x="4" y="113"/>
                  <a:pt x="4" y="113"/>
                  <a:pt x="4" y="113"/>
                </a:cubicBezTo>
                <a:close/>
                <a:moveTo>
                  <a:pt x="3" y="114"/>
                </a:moveTo>
                <a:cubicBezTo>
                  <a:pt x="4" y="114"/>
                  <a:pt x="3" y="114"/>
                  <a:pt x="3" y="114"/>
                </a:cubicBezTo>
                <a:close/>
                <a:moveTo>
                  <a:pt x="207" y="115"/>
                </a:moveTo>
                <a:cubicBezTo>
                  <a:pt x="208" y="116"/>
                  <a:pt x="208" y="114"/>
                  <a:pt x="207" y="115"/>
                </a:cubicBezTo>
                <a:close/>
                <a:moveTo>
                  <a:pt x="3" y="115"/>
                </a:moveTo>
                <a:cubicBezTo>
                  <a:pt x="3" y="115"/>
                  <a:pt x="3" y="115"/>
                  <a:pt x="3" y="115"/>
                </a:cubicBezTo>
                <a:close/>
                <a:moveTo>
                  <a:pt x="3" y="116"/>
                </a:moveTo>
                <a:cubicBezTo>
                  <a:pt x="3" y="116"/>
                  <a:pt x="2" y="116"/>
                  <a:pt x="3" y="116"/>
                </a:cubicBezTo>
                <a:close/>
                <a:moveTo>
                  <a:pt x="3" y="117"/>
                </a:moveTo>
                <a:cubicBezTo>
                  <a:pt x="3" y="117"/>
                  <a:pt x="2" y="117"/>
                  <a:pt x="3" y="117"/>
                </a:cubicBezTo>
                <a:close/>
                <a:moveTo>
                  <a:pt x="2" y="118"/>
                </a:moveTo>
                <a:cubicBezTo>
                  <a:pt x="2" y="118"/>
                  <a:pt x="2" y="118"/>
                  <a:pt x="2" y="118"/>
                </a:cubicBezTo>
                <a:close/>
                <a:moveTo>
                  <a:pt x="208" y="130"/>
                </a:moveTo>
                <a:cubicBezTo>
                  <a:pt x="208" y="130"/>
                  <a:pt x="208" y="130"/>
                  <a:pt x="208" y="130"/>
                </a:cubicBezTo>
                <a:close/>
                <a:moveTo>
                  <a:pt x="208" y="131"/>
                </a:moveTo>
                <a:cubicBezTo>
                  <a:pt x="208" y="131"/>
                  <a:pt x="208" y="131"/>
                  <a:pt x="208" y="131"/>
                </a:cubicBezTo>
                <a:close/>
                <a:moveTo>
                  <a:pt x="4" y="132"/>
                </a:moveTo>
                <a:cubicBezTo>
                  <a:pt x="4" y="132"/>
                  <a:pt x="4" y="132"/>
                  <a:pt x="4" y="132"/>
                </a:cubicBezTo>
                <a:close/>
                <a:moveTo>
                  <a:pt x="4" y="133"/>
                </a:moveTo>
                <a:cubicBezTo>
                  <a:pt x="4" y="133"/>
                  <a:pt x="4" y="132"/>
                  <a:pt x="4" y="133"/>
                </a:cubicBezTo>
                <a:close/>
                <a:moveTo>
                  <a:pt x="209" y="134"/>
                </a:moveTo>
                <a:cubicBezTo>
                  <a:pt x="209" y="134"/>
                  <a:pt x="209" y="134"/>
                  <a:pt x="209" y="134"/>
                </a:cubicBezTo>
                <a:close/>
                <a:moveTo>
                  <a:pt x="3" y="135"/>
                </a:moveTo>
                <a:cubicBezTo>
                  <a:pt x="3" y="135"/>
                  <a:pt x="3" y="135"/>
                  <a:pt x="3" y="135"/>
                </a:cubicBezTo>
                <a:close/>
                <a:moveTo>
                  <a:pt x="203" y="148"/>
                </a:moveTo>
                <a:cubicBezTo>
                  <a:pt x="203" y="148"/>
                  <a:pt x="203" y="148"/>
                  <a:pt x="203" y="148"/>
                </a:cubicBezTo>
                <a:close/>
                <a:moveTo>
                  <a:pt x="149" y="165"/>
                </a:moveTo>
                <a:cubicBezTo>
                  <a:pt x="150" y="166"/>
                  <a:pt x="150" y="164"/>
                  <a:pt x="149" y="165"/>
                </a:cubicBezTo>
                <a:close/>
                <a:moveTo>
                  <a:pt x="136" y="173"/>
                </a:moveTo>
                <a:cubicBezTo>
                  <a:pt x="137" y="174"/>
                  <a:pt x="135" y="172"/>
                  <a:pt x="136" y="173"/>
                </a:cubicBezTo>
                <a:close/>
                <a:moveTo>
                  <a:pt x="137" y="173"/>
                </a:moveTo>
                <a:cubicBezTo>
                  <a:pt x="137" y="174"/>
                  <a:pt x="137" y="173"/>
                  <a:pt x="137" y="173"/>
                </a:cubicBezTo>
                <a:close/>
                <a:moveTo>
                  <a:pt x="137" y="174"/>
                </a:moveTo>
                <a:cubicBezTo>
                  <a:pt x="137" y="174"/>
                  <a:pt x="136" y="174"/>
                  <a:pt x="137" y="174"/>
                </a:cubicBezTo>
                <a:close/>
                <a:moveTo>
                  <a:pt x="159" y="188"/>
                </a:moveTo>
                <a:cubicBezTo>
                  <a:pt x="159" y="189"/>
                  <a:pt x="159" y="188"/>
                  <a:pt x="159" y="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Burton</a:t>
            </a:r>
          </a:p>
        </p:txBody>
      </p:sp>
      <p:sp>
        <p:nvSpPr>
          <p:cNvPr id="33" name="Freeform 97">
            <a:extLst>
              <a:ext uri="{FF2B5EF4-FFF2-40B4-BE49-F238E27FC236}">
                <a16:creationId xmlns:a16="http://schemas.microsoft.com/office/drawing/2014/main" id="{B7B91773-EF17-55E4-B7C0-B474272C7FF6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948055" y="5608298"/>
            <a:ext cx="1680444" cy="903427"/>
          </a:xfrm>
          <a:custGeom>
            <a:avLst/>
            <a:gdLst>
              <a:gd name="T0" fmla="*/ 132 w 151"/>
              <a:gd name="T1" fmla="*/ 3 h 126"/>
              <a:gd name="T2" fmla="*/ 148 w 151"/>
              <a:gd name="T3" fmla="*/ 18 h 126"/>
              <a:gd name="T4" fmla="*/ 149 w 151"/>
              <a:gd name="T5" fmla="*/ 26 h 126"/>
              <a:gd name="T6" fmla="*/ 148 w 151"/>
              <a:gd name="T7" fmla="*/ 41 h 126"/>
              <a:gd name="T8" fmla="*/ 149 w 151"/>
              <a:gd name="T9" fmla="*/ 53 h 126"/>
              <a:gd name="T10" fmla="*/ 146 w 151"/>
              <a:gd name="T11" fmla="*/ 73 h 126"/>
              <a:gd name="T12" fmla="*/ 147 w 151"/>
              <a:gd name="T13" fmla="*/ 73 h 126"/>
              <a:gd name="T14" fmla="*/ 146 w 151"/>
              <a:gd name="T15" fmla="*/ 78 h 126"/>
              <a:gd name="T16" fmla="*/ 148 w 151"/>
              <a:gd name="T17" fmla="*/ 82 h 126"/>
              <a:gd name="T18" fmla="*/ 144 w 151"/>
              <a:gd name="T19" fmla="*/ 90 h 126"/>
              <a:gd name="T20" fmla="*/ 128 w 151"/>
              <a:gd name="T21" fmla="*/ 97 h 126"/>
              <a:gd name="T22" fmla="*/ 121 w 151"/>
              <a:gd name="T23" fmla="*/ 98 h 126"/>
              <a:gd name="T24" fmla="*/ 100 w 151"/>
              <a:gd name="T25" fmla="*/ 98 h 126"/>
              <a:gd name="T26" fmla="*/ 94 w 151"/>
              <a:gd name="T27" fmla="*/ 96 h 126"/>
              <a:gd name="T28" fmla="*/ 80 w 151"/>
              <a:gd name="T29" fmla="*/ 103 h 126"/>
              <a:gd name="T30" fmla="*/ 71 w 151"/>
              <a:gd name="T31" fmla="*/ 109 h 126"/>
              <a:gd name="T32" fmla="*/ 45 w 151"/>
              <a:gd name="T33" fmla="*/ 125 h 126"/>
              <a:gd name="T34" fmla="*/ 47 w 151"/>
              <a:gd name="T35" fmla="*/ 122 h 126"/>
              <a:gd name="T36" fmla="*/ 52 w 151"/>
              <a:gd name="T37" fmla="*/ 108 h 126"/>
              <a:gd name="T38" fmla="*/ 55 w 151"/>
              <a:gd name="T39" fmla="*/ 99 h 126"/>
              <a:gd name="T40" fmla="*/ 31 w 151"/>
              <a:gd name="T41" fmla="*/ 96 h 126"/>
              <a:gd name="T42" fmla="*/ 6 w 151"/>
              <a:gd name="T43" fmla="*/ 92 h 126"/>
              <a:gd name="T44" fmla="*/ 2 w 151"/>
              <a:gd name="T45" fmla="*/ 85 h 126"/>
              <a:gd name="T46" fmla="*/ 3 w 151"/>
              <a:gd name="T47" fmla="*/ 81 h 126"/>
              <a:gd name="T48" fmla="*/ 0 w 151"/>
              <a:gd name="T49" fmla="*/ 52 h 126"/>
              <a:gd name="T50" fmla="*/ 0 w 151"/>
              <a:gd name="T51" fmla="*/ 18 h 126"/>
              <a:gd name="T52" fmla="*/ 2 w 151"/>
              <a:gd name="T53" fmla="*/ 9 h 126"/>
              <a:gd name="T54" fmla="*/ 6 w 151"/>
              <a:gd name="T55" fmla="*/ 4 h 126"/>
              <a:gd name="T56" fmla="*/ 17 w 151"/>
              <a:gd name="T57" fmla="*/ 3 h 126"/>
              <a:gd name="T58" fmla="*/ 43 w 151"/>
              <a:gd name="T59" fmla="*/ 3 h 126"/>
              <a:gd name="T60" fmla="*/ 61 w 151"/>
              <a:gd name="T61" fmla="*/ 2 h 126"/>
              <a:gd name="T62" fmla="*/ 84 w 151"/>
              <a:gd name="T63" fmla="*/ 3 h 126"/>
              <a:gd name="T64" fmla="*/ 118 w 151"/>
              <a:gd name="T65" fmla="*/ 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1" h="126">
                <a:moveTo>
                  <a:pt x="118" y="0"/>
                </a:moveTo>
                <a:cubicBezTo>
                  <a:pt x="123" y="2"/>
                  <a:pt x="127" y="1"/>
                  <a:pt x="132" y="3"/>
                </a:cubicBezTo>
                <a:cubicBezTo>
                  <a:pt x="132" y="1"/>
                  <a:pt x="136" y="6"/>
                  <a:pt x="137" y="3"/>
                </a:cubicBezTo>
                <a:cubicBezTo>
                  <a:pt x="144" y="5"/>
                  <a:pt x="146" y="14"/>
                  <a:pt x="148" y="18"/>
                </a:cubicBezTo>
                <a:cubicBezTo>
                  <a:pt x="147" y="21"/>
                  <a:pt x="148" y="23"/>
                  <a:pt x="148" y="25"/>
                </a:cubicBezTo>
                <a:cubicBezTo>
                  <a:pt x="148" y="26"/>
                  <a:pt x="149" y="25"/>
                  <a:pt x="149" y="26"/>
                </a:cubicBezTo>
                <a:cubicBezTo>
                  <a:pt x="151" y="28"/>
                  <a:pt x="149" y="29"/>
                  <a:pt x="148" y="32"/>
                </a:cubicBezTo>
                <a:cubicBezTo>
                  <a:pt x="149" y="35"/>
                  <a:pt x="149" y="38"/>
                  <a:pt x="148" y="41"/>
                </a:cubicBezTo>
                <a:cubicBezTo>
                  <a:pt x="150" y="43"/>
                  <a:pt x="151" y="44"/>
                  <a:pt x="148" y="46"/>
                </a:cubicBezTo>
                <a:cubicBezTo>
                  <a:pt x="148" y="48"/>
                  <a:pt x="148" y="52"/>
                  <a:pt x="149" y="53"/>
                </a:cubicBezTo>
                <a:cubicBezTo>
                  <a:pt x="147" y="59"/>
                  <a:pt x="148" y="65"/>
                  <a:pt x="147" y="73"/>
                </a:cubicBezTo>
                <a:cubicBezTo>
                  <a:pt x="147" y="73"/>
                  <a:pt x="146" y="73"/>
                  <a:pt x="146" y="73"/>
                </a:cubicBezTo>
                <a:cubicBezTo>
                  <a:pt x="146" y="73"/>
                  <a:pt x="147" y="74"/>
                  <a:pt x="147" y="74"/>
                </a:cubicBezTo>
                <a:cubicBezTo>
                  <a:pt x="147" y="74"/>
                  <a:pt x="147" y="74"/>
                  <a:pt x="147" y="73"/>
                </a:cubicBezTo>
                <a:cubicBezTo>
                  <a:pt x="148" y="74"/>
                  <a:pt x="148" y="78"/>
                  <a:pt x="146" y="77"/>
                </a:cubicBezTo>
                <a:cubicBezTo>
                  <a:pt x="146" y="77"/>
                  <a:pt x="146" y="78"/>
                  <a:pt x="146" y="78"/>
                </a:cubicBezTo>
                <a:cubicBezTo>
                  <a:pt x="146" y="79"/>
                  <a:pt x="147" y="78"/>
                  <a:pt x="148" y="79"/>
                </a:cubicBezTo>
                <a:cubicBezTo>
                  <a:pt x="147" y="79"/>
                  <a:pt x="148" y="81"/>
                  <a:pt x="148" y="82"/>
                </a:cubicBezTo>
                <a:cubicBezTo>
                  <a:pt x="144" y="84"/>
                  <a:pt x="146" y="88"/>
                  <a:pt x="143" y="88"/>
                </a:cubicBezTo>
                <a:cubicBezTo>
                  <a:pt x="144" y="89"/>
                  <a:pt x="142" y="90"/>
                  <a:pt x="144" y="90"/>
                </a:cubicBezTo>
                <a:cubicBezTo>
                  <a:pt x="142" y="92"/>
                  <a:pt x="141" y="94"/>
                  <a:pt x="139" y="95"/>
                </a:cubicBezTo>
                <a:cubicBezTo>
                  <a:pt x="135" y="97"/>
                  <a:pt x="132" y="96"/>
                  <a:pt x="128" y="97"/>
                </a:cubicBezTo>
                <a:cubicBezTo>
                  <a:pt x="127" y="97"/>
                  <a:pt x="126" y="96"/>
                  <a:pt x="125" y="96"/>
                </a:cubicBezTo>
                <a:cubicBezTo>
                  <a:pt x="123" y="97"/>
                  <a:pt x="123" y="98"/>
                  <a:pt x="121" y="98"/>
                </a:cubicBezTo>
                <a:cubicBezTo>
                  <a:pt x="119" y="96"/>
                  <a:pt x="116" y="95"/>
                  <a:pt x="113" y="97"/>
                </a:cubicBezTo>
                <a:cubicBezTo>
                  <a:pt x="110" y="94"/>
                  <a:pt x="103" y="95"/>
                  <a:pt x="100" y="98"/>
                </a:cubicBezTo>
                <a:cubicBezTo>
                  <a:pt x="98" y="97"/>
                  <a:pt x="97" y="96"/>
                  <a:pt x="95" y="95"/>
                </a:cubicBezTo>
                <a:cubicBezTo>
                  <a:pt x="95" y="95"/>
                  <a:pt x="95" y="96"/>
                  <a:pt x="94" y="96"/>
                </a:cubicBezTo>
                <a:cubicBezTo>
                  <a:pt x="93" y="97"/>
                  <a:pt x="90" y="96"/>
                  <a:pt x="90" y="98"/>
                </a:cubicBezTo>
                <a:cubicBezTo>
                  <a:pt x="86" y="98"/>
                  <a:pt x="83" y="103"/>
                  <a:pt x="80" y="103"/>
                </a:cubicBezTo>
                <a:cubicBezTo>
                  <a:pt x="78" y="105"/>
                  <a:pt x="74" y="106"/>
                  <a:pt x="73" y="109"/>
                </a:cubicBezTo>
                <a:cubicBezTo>
                  <a:pt x="72" y="108"/>
                  <a:pt x="72" y="109"/>
                  <a:pt x="71" y="109"/>
                </a:cubicBezTo>
                <a:cubicBezTo>
                  <a:pt x="66" y="115"/>
                  <a:pt x="56" y="117"/>
                  <a:pt x="51" y="125"/>
                </a:cubicBezTo>
                <a:cubicBezTo>
                  <a:pt x="50" y="124"/>
                  <a:pt x="47" y="126"/>
                  <a:pt x="45" y="125"/>
                </a:cubicBezTo>
                <a:cubicBezTo>
                  <a:pt x="45" y="124"/>
                  <a:pt x="46" y="123"/>
                  <a:pt x="47" y="121"/>
                </a:cubicBezTo>
                <a:cubicBezTo>
                  <a:pt x="47" y="122"/>
                  <a:pt x="46" y="122"/>
                  <a:pt x="47" y="122"/>
                </a:cubicBezTo>
                <a:cubicBezTo>
                  <a:pt x="48" y="121"/>
                  <a:pt x="47" y="117"/>
                  <a:pt x="49" y="118"/>
                </a:cubicBezTo>
                <a:cubicBezTo>
                  <a:pt x="49" y="115"/>
                  <a:pt x="52" y="112"/>
                  <a:pt x="52" y="108"/>
                </a:cubicBezTo>
                <a:cubicBezTo>
                  <a:pt x="55" y="105"/>
                  <a:pt x="55" y="103"/>
                  <a:pt x="57" y="99"/>
                </a:cubicBezTo>
                <a:cubicBezTo>
                  <a:pt x="56" y="99"/>
                  <a:pt x="56" y="99"/>
                  <a:pt x="55" y="99"/>
                </a:cubicBezTo>
                <a:cubicBezTo>
                  <a:pt x="53" y="96"/>
                  <a:pt x="44" y="95"/>
                  <a:pt x="40" y="98"/>
                </a:cubicBezTo>
                <a:cubicBezTo>
                  <a:pt x="38" y="96"/>
                  <a:pt x="33" y="98"/>
                  <a:pt x="31" y="96"/>
                </a:cubicBezTo>
                <a:cubicBezTo>
                  <a:pt x="27" y="98"/>
                  <a:pt x="20" y="96"/>
                  <a:pt x="17" y="98"/>
                </a:cubicBezTo>
                <a:cubicBezTo>
                  <a:pt x="14" y="95"/>
                  <a:pt x="10" y="96"/>
                  <a:pt x="6" y="92"/>
                </a:cubicBezTo>
                <a:cubicBezTo>
                  <a:pt x="6" y="90"/>
                  <a:pt x="6" y="90"/>
                  <a:pt x="4" y="89"/>
                </a:cubicBezTo>
                <a:cubicBezTo>
                  <a:pt x="6" y="88"/>
                  <a:pt x="4" y="86"/>
                  <a:pt x="2" y="85"/>
                </a:cubicBezTo>
                <a:cubicBezTo>
                  <a:pt x="3" y="84"/>
                  <a:pt x="2" y="82"/>
                  <a:pt x="2" y="81"/>
                </a:cubicBezTo>
                <a:cubicBezTo>
                  <a:pt x="3" y="82"/>
                  <a:pt x="2" y="80"/>
                  <a:pt x="3" y="81"/>
                </a:cubicBezTo>
                <a:cubicBezTo>
                  <a:pt x="1" y="73"/>
                  <a:pt x="2" y="64"/>
                  <a:pt x="1" y="54"/>
                </a:cubicBezTo>
                <a:cubicBezTo>
                  <a:pt x="1" y="53"/>
                  <a:pt x="1" y="53"/>
                  <a:pt x="0" y="52"/>
                </a:cubicBezTo>
                <a:cubicBezTo>
                  <a:pt x="0" y="52"/>
                  <a:pt x="1" y="52"/>
                  <a:pt x="1" y="52"/>
                </a:cubicBezTo>
                <a:cubicBezTo>
                  <a:pt x="2" y="38"/>
                  <a:pt x="0" y="31"/>
                  <a:pt x="0" y="18"/>
                </a:cubicBezTo>
                <a:cubicBezTo>
                  <a:pt x="0" y="18"/>
                  <a:pt x="1" y="17"/>
                  <a:pt x="0" y="17"/>
                </a:cubicBezTo>
                <a:cubicBezTo>
                  <a:pt x="0" y="15"/>
                  <a:pt x="2" y="12"/>
                  <a:pt x="2" y="9"/>
                </a:cubicBezTo>
                <a:cubicBezTo>
                  <a:pt x="3" y="7"/>
                  <a:pt x="4" y="5"/>
                  <a:pt x="6" y="5"/>
                </a:cubicBezTo>
                <a:cubicBezTo>
                  <a:pt x="6" y="5"/>
                  <a:pt x="6" y="4"/>
                  <a:pt x="6" y="4"/>
                </a:cubicBezTo>
                <a:cubicBezTo>
                  <a:pt x="10" y="3"/>
                  <a:pt x="16" y="4"/>
                  <a:pt x="17" y="2"/>
                </a:cubicBezTo>
                <a:cubicBezTo>
                  <a:pt x="18" y="2"/>
                  <a:pt x="17" y="2"/>
                  <a:pt x="17" y="3"/>
                </a:cubicBezTo>
                <a:cubicBezTo>
                  <a:pt x="18" y="2"/>
                  <a:pt x="19" y="1"/>
                  <a:pt x="20" y="3"/>
                </a:cubicBezTo>
                <a:cubicBezTo>
                  <a:pt x="29" y="2"/>
                  <a:pt x="35" y="1"/>
                  <a:pt x="43" y="3"/>
                </a:cubicBezTo>
                <a:cubicBezTo>
                  <a:pt x="44" y="1"/>
                  <a:pt x="47" y="2"/>
                  <a:pt x="47" y="1"/>
                </a:cubicBezTo>
                <a:cubicBezTo>
                  <a:pt x="51" y="2"/>
                  <a:pt x="59" y="2"/>
                  <a:pt x="61" y="2"/>
                </a:cubicBezTo>
                <a:cubicBezTo>
                  <a:pt x="68" y="4"/>
                  <a:pt x="78" y="2"/>
                  <a:pt x="84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88" y="2"/>
                  <a:pt x="91" y="4"/>
                  <a:pt x="95" y="2"/>
                </a:cubicBezTo>
                <a:cubicBezTo>
                  <a:pt x="101" y="2"/>
                  <a:pt x="112" y="1"/>
                  <a:pt x="118" y="1"/>
                </a:cubicBezTo>
                <a:cubicBezTo>
                  <a:pt x="118" y="1"/>
                  <a:pt x="118" y="1"/>
                  <a:pt x="118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gear</a:t>
            </a:r>
          </a:p>
        </p:txBody>
      </p:sp>
      <p:sp>
        <p:nvSpPr>
          <p:cNvPr id="36" name="Freeform 91">
            <a:extLst>
              <a:ext uri="{FF2B5EF4-FFF2-40B4-BE49-F238E27FC236}">
                <a16:creationId xmlns:a16="http://schemas.microsoft.com/office/drawing/2014/main" id="{C637F1D7-5773-2D9D-BC6A-54855D70263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9515" y="3121185"/>
            <a:ext cx="1774809" cy="962321"/>
          </a:xfrm>
          <a:custGeom>
            <a:avLst/>
            <a:gdLst>
              <a:gd name="T0" fmla="*/ 171 w 211"/>
              <a:gd name="T1" fmla="*/ 3 h 190"/>
              <a:gd name="T2" fmla="*/ 194 w 211"/>
              <a:gd name="T3" fmla="*/ 6 h 190"/>
              <a:gd name="T4" fmla="*/ 207 w 211"/>
              <a:gd name="T5" fmla="*/ 22 h 190"/>
              <a:gd name="T6" fmla="*/ 208 w 211"/>
              <a:gd name="T7" fmla="*/ 42 h 190"/>
              <a:gd name="T8" fmla="*/ 209 w 211"/>
              <a:gd name="T9" fmla="*/ 65 h 190"/>
              <a:gd name="T10" fmla="*/ 209 w 211"/>
              <a:gd name="T11" fmla="*/ 83 h 190"/>
              <a:gd name="T12" fmla="*/ 210 w 211"/>
              <a:gd name="T13" fmla="*/ 102 h 190"/>
              <a:gd name="T14" fmla="*/ 208 w 211"/>
              <a:gd name="T15" fmla="*/ 114 h 190"/>
              <a:gd name="T16" fmla="*/ 209 w 211"/>
              <a:gd name="T17" fmla="*/ 134 h 190"/>
              <a:gd name="T18" fmla="*/ 196 w 211"/>
              <a:gd name="T19" fmla="*/ 151 h 190"/>
              <a:gd name="T20" fmla="*/ 167 w 211"/>
              <a:gd name="T21" fmla="*/ 153 h 190"/>
              <a:gd name="T22" fmla="*/ 147 w 211"/>
              <a:gd name="T23" fmla="*/ 161 h 190"/>
              <a:gd name="T24" fmla="*/ 156 w 211"/>
              <a:gd name="T25" fmla="*/ 180 h 190"/>
              <a:gd name="T26" fmla="*/ 148 w 211"/>
              <a:gd name="T27" fmla="*/ 183 h 190"/>
              <a:gd name="T28" fmla="*/ 121 w 211"/>
              <a:gd name="T29" fmla="*/ 165 h 190"/>
              <a:gd name="T30" fmla="*/ 84 w 211"/>
              <a:gd name="T31" fmla="*/ 156 h 190"/>
              <a:gd name="T32" fmla="*/ 69 w 211"/>
              <a:gd name="T33" fmla="*/ 152 h 190"/>
              <a:gd name="T34" fmla="*/ 11 w 211"/>
              <a:gd name="T35" fmla="*/ 151 h 190"/>
              <a:gd name="T36" fmla="*/ 2 w 211"/>
              <a:gd name="T37" fmla="*/ 124 h 190"/>
              <a:gd name="T38" fmla="*/ 2 w 211"/>
              <a:gd name="T39" fmla="*/ 108 h 190"/>
              <a:gd name="T40" fmla="*/ 2 w 211"/>
              <a:gd name="T41" fmla="*/ 99 h 190"/>
              <a:gd name="T42" fmla="*/ 3 w 211"/>
              <a:gd name="T43" fmla="*/ 93 h 190"/>
              <a:gd name="T44" fmla="*/ 3 w 211"/>
              <a:gd name="T45" fmla="*/ 75 h 190"/>
              <a:gd name="T46" fmla="*/ 4 w 211"/>
              <a:gd name="T47" fmla="*/ 69 h 190"/>
              <a:gd name="T48" fmla="*/ 4 w 211"/>
              <a:gd name="T49" fmla="*/ 50 h 190"/>
              <a:gd name="T50" fmla="*/ 5 w 211"/>
              <a:gd name="T51" fmla="*/ 30 h 190"/>
              <a:gd name="T52" fmla="*/ 6 w 211"/>
              <a:gd name="T53" fmla="*/ 16 h 190"/>
              <a:gd name="T54" fmla="*/ 10 w 211"/>
              <a:gd name="T55" fmla="*/ 7 h 190"/>
              <a:gd name="T56" fmla="*/ 21 w 211"/>
              <a:gd name="T57" fmla="*/ 4 h 190"/>
              <a:gd name="T58" fmla="*/ 55 w 211"/>
              <a:gd name="T59" fmla="*/ 4 h 190"/>
              <a:gd name="T60" fmla="*/ 73 w 211"/>
              <a:gd name="T61" fmla="*/ 2 h 190"/>
              <a:gd name="T62" fmla="*/ 109 w 211"/>
              <a:gd name="T63" fmla="*/ 2 h 190"/>
              <a:gd name="T64" fmla="*/ 202 w 211"/>
              <a:gd name="T65" fmla="*/ 148 h 190"/>
              <a:gd name="T66" fmla="*/ 9 w 211"/>
              <a:gd name="T67" fmla="*/ 10 h 190"/>
              <a:gd name="T68" fmla="*/ 182 w 211"/>
              <a:gd name="T69" fmla="*/ 2 h 190"/>
              <a:gd name="T70" fmla="*/ 67 w 211"/>
              <a:gd name="T71" fmla="*/ 3 h 190"/>
              <a:gd name="T72" fmla="*/ 44 w 211"/>
              <a:gd name="T73" fmla="*/ 4 h 190"/>
              <a:gd name="T74" fmla="*/ 27 w 211"/>
              <a:gd name="T75" fmla="*/ 4 h 190"/>
              <a:gd name="T76" fmla="*/ 26 w 211"/>
              <a:gd name="T77" fmla="*/ 4 h 190"/>
              <a:gd name="T78" fmla="*/ 19 w 211"/>
              <a:gd name="T79" fmla="*/ 6 h 190"/>
              <a:gd name="T80" fmla="*/ 10 w 211"/>
              <a:gd name="T81" fmla="*/ 9 h 190"/>
              <a:gd name="T82" fmla="*/ 8 w 211"/>
              <a:gd name="T83" fmla="*/ 11 h 190"/>
              <a:gd name="T84" fmla="*/ 6 w 211"/>
              <a:gd name="T85" fmla="*/ 18 h 190"/>
              <a:gd name="T86" fmla="*/ 206 w 211"/>
              <a:gd name="T87" fmla="*/ 22 h 190"/>
              <a:gd name="T88" fmla="*/ 4 w 211"/>
              <a:gd name="T89" fmla="*/ 34 h 190"/>
              <a:gd name="T90" fmla="*/ 205 w 211"/>
              <a:gd name="T91" fmla="*/ 49 h 190"/>
              <a:gd name="T92" fmla="*/ 4 w 211"/>
              <a:gd name="T93" fmla="*/ 70 h 190"/>
              <a:gd name="T94" fmla="*/ 4 w 211"/>
              <a:gd name="T95" fmla="*/ 75 h 190"/>
              <a:gd name="T96" fmla="*/ 207 w 211"/>
              <a:gd name="T97" fmla="*/ 92 h 190"/>
              <a:gd name="T98" fmla="*/ 3 w 211"/>
              <a:gd name="T99" fmla="*/ 95 h 190"/>
              <a:gd name="T100" fmla="*/ 2 w 211"/>
              <a:gd name="T101" fmla="*/ 103 h 190"/>
              <a:gd name="T102" fmla="*/ 5 w 211"/>
              <a:gd name="T103" fmla="*/ 112 h 190"/>
              <a:gd name="T104" fmla="*/ 207 w 211"/>
              <a:gd name="T105" fmla="*/ 115 h 190"/>
              <a:gd name="T106" fmla="*/ 2 w 211"/>
              <a:gd name="T107" fmla="*/ 118 h 190"/>
              <a:gd name="T108" fmla="*/ 4 w 211"/>
              <a:gd name="T109" fmla="*/ 133 h 190"/>
              <a:gd name="T110" fmla="*/ 149 w 211"/>
              <a:gd name="T111" fmla="*/ 165 h 190"/>
              <a:gd name="T112" fmla="*/ 159 w 211"/>
              <a:gd name="T113" fmla="*/ 1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" h="190">
                <a:moveTo>
                  <a:pt x="124" y="1"/>
                </a:moveTo>
                <a:cubicBezTo>
                  <a:pt x="125" y="1"/>
                  <a:pt x="124" y="1"/>
                  <a:pt x="124" y="1"/>
                </a:cubicBezTo>
                <a:cubicBezTo>
                  <a:pt x="132" y="0"/>
                  <a:pt x="142" y="2"/>
                  <a:pt x="154" y="1"/>
                </a:cubicBezTo>
                <a:cubicBezTo>
                  <a:pt x="154" y="1"/>
                  <a:pt x="153" y="1"/>
                  <a:pt x="153" y="1"/>
                </a:cubicBezTo>
                <a:cubicBezTo>
                  <a:pt x="154" y="1"/>
                  <a:pt x="154" y="1"/>
                  <a:pt x="154" y="2"/>
                </a:cubicBezTo>
                <a:cubicBezTo>
                  <a:pt x="154" y="1"/>
                  <a:pt x="155" y="1"/>
                  <a:pt x="155" y="2"/>
                </a:cubicBezTo>
                <a:cubicBezTo>
                  <a:pt x="156" y="1"/>
                  <a:pt x="165" y="0"/>
                  <a:pt x="166" y="3"/>
                </a:cubicBezTo>
                <a:cubicBezTo>
                  <a:pt x="167" y="1"/>
                  <a:pt x="170" y="4"/>
                  <a:pt x="171" y="3"/>
                </a:cubicBezTo>
                <a:cubicBezTo>
                  <a:pt x="172" y="3"/>
                  <a:pt x="172" y="4"/>
                  <a:pt x="174" y="3"/>
                </a:cubicBezTo>
                <a:cubicBezTo>
                  <a:pt x="174" y="2"/>
                  <a:pt x="172" y="4"/>
                  <a:pt x="172" y="3"/>
                </a:cubicBezTo>
                <a:cubicBezTo>
                  <a:pt x="171" y="3"/>
                  <a:pt x="175" y="2"/>
                  <a:pt x="175" y="3"/>
                </a:cubicBezTo>
                <a:cubicBezTo>
                  <a:pt x="176" y="2"/>
                  <a:pt x="179" y="3"/>
                  <a:pt x="180" y="2"/>
                </a:cubicBezTo>
                <a:cubicBezTo>
                  <a:pt x="181" y="2"/>
                  <a:pt x="188" y="2"/>
                  <a:pt x="188" y="4"/>
                </a:cubicBezTo>
                <a:cubicBezTo>
                  <a:pt x="189" y="3"/>
                  <a:pt x="189" y="4"/>
                  <a:pt x="189" y="4"/>
                </a:cubicBezTo>
                <a:cubicBezTo>
                  <a:pt x="191" y="4"/>
                  <a:pt x="192" y="5"/>
                  <a:pt x="195" y="4"/>
                </a:cubicBezTo>
                <a:cubicBezTo>
                  <a:pt x="194" y="5"/>
                  <a:pt x="195" y="5"/>
                  <a:pt x="194" y="6"/>
                </a:cubicBezTo>
                <a:cubicBezTo>
                  <a:pt x="196" y="8"/>
                  <a:pt x="202" y="6"/>
                  <a:pt x="202" y="8"/>
                </a:cubicBezTo>
                <a:cubicBezTo>
                  <a:pt x="202" y="8"/>
                  <a:pt x="202" y="8"/>
                  <a:pt x="203" y="8"/>
                </a:cubicBezTo>
                <a:cubicBezTo>
                  <a:pt x="203" y="8"/>
                  <a:pt x="203" y="8"/>
                  <a:pt x="202" y="8"/>
                </a:cubicBezTo>
                <a:cubicBezTo>
                  <a:pt x="204" y="9"/>
                  <a:pt x="205" y="11"/>
                  <a:pt x="207" y="12"/>
                </a:cubicBezTo>
                <a:cubicBezTo>
                  <a:pt x="206" y="13"/>
                  <a:pt x="207" y="13"/>
                  <a:pt x="208" y="14"/>
                </a:cubicBezTo>
                <a:cubicBezTo>
                  <a:pt x="207" y="16"/>
                  <a:pt x="207" y="17"/>
                  <a:pt x="208" y="19"/>
                </a:cubicBezTo>
                <a:cubicBezTo>
                  <a:pt x="208" y="19"/>
                  <a:pt x="208" y="19"/>
                  <a:pt x="207" y="19"/>
                </a:cubicBezTo>
                <a:cubicBezTo>
                  <a:pt x="207" y="20"/>
                  <a:pt x="208" y="21"/>
                  <a:pt x="207" y="22"/>
                </a:cubicBezTo>
                <a:cubicBezTo>
                  <a:pt x="210" y="24"/>
                  <a:pt x="209" y="27"/>
                  <a:pt x="209" y="30"/>
                </a:cubicBezTo>
                <a:cubicBezTo>
                  <a:pt x="207" y="29"/>
                  <a:pt x="208" y="31"/>
                  <a:pt x="207" y="32"/>
                </a:cubicBezTo>
                <a:cubicBezTo>
                  <a:pt x="208" y="32"/>
                  <a:pt x="207" y="32"/>
                  <a:pt x="207" y="33"/>
                </a:cubicBezTo>
                <a:cubicBezTo>
                  <a:pt x="208" y="33"/>
                  <a:pt x="209" y="35"/>
                  <a:pt x="209" y="37"/>
                </a:cubicBezTo>
                <a:cubicBezTo>
                  <a:pt x="209" y="38"/>
                  <a:pt x="208" y="37"/>
                  <a:pt x="208" y="38"/>
                </a:cubicBezTo>
                <a:cubicBezTo>
                  <a:pt x="208" y="37"/>
                  <a:pt x="207" y="40"/>
                  <a:pt x="207" y="38"/>
                </a:cubicBezTo>
                <a:cubicBezTo>
                  <a:pt x="206" y="38"/>
                  <a:pt x="207" y="40"/>
                  <a:pt x="208" y="39"/>
                </a:cubicBezTo>
                <a:cubicBezTo>
                  <a:pt x="207" y="40"/>
                  <a:pt x="207" y="41"/>
                  <a:pt x="208" y="42"/>
                </a:cubicBezTo>
                <a:cubicBezTo>
                  <a:pt x="208" y="42"/>
                  <a:pt x="207" y="42"/>
                  <a:pt x="206" y="42"/>
                </a:cubicBezTo>
                <a:cubicBezTo>
                  <a:pt x="206" y="43"/>
                  <a:pt x="207" y="43"/>
                  <a:pt x="207" y="42"/>
                </a:cubicBezTo>
                <a:cubicBezTo>
                  <a:pt x="207" y="45"/>
                  <a:pt x="208" y="46"/>
                  <a:pt x="207" y="48"/>
                </a:cubicBezTo>
                <a:cubicBezTo>
                  <a:pt x="206" y="48"/>
                  <a:pt x="207" y="50"/>
                  <a:pt x="206" y="49"/>
                </a:cubicBezTo>
                <a:cubicBezTo>
                  <a:pt x="206" y="49"/>
                  <a:pt x="206" y="50"/>
                  <a:pt x="205" y="50"/>
                </a:cubicBezTo>
                <a:cubicBezTo>
                  <a:pt x="208" y="51"/>
                  <a:pt x="206" y="55"/>
                  <a:pt x="209" y="56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210" y="59"/>
                  <a:pt x="208" y="61"/>
                  <a:pt x="209" y="65"/>
                </a:cubicBezTo>
                <a:cubicBezTo>
                  <a:pt x="209" y="66"/>
                  <a:pt x="209" y="65"/>
                  <a:pt x="208" y="65"/>
                </a:cubicBezTo>
                <a:cubicBezTo>
                  <a:pt x="208" y="65"/>
                  <a:pt x="209" y="65"/>
                  <a:pt x="209" y="66"/>
                </a:cubicBezTo>
                <a:cubicBezTo>
                  <a:pt x="208" y="65"/>
                  <a:pt x="208" y="67"/>
                  <a:pt x="209" y="68"/>
                </a:cubicBezTo>
                <a:cubicBezTo>
                  <a:pt x="208" y="68"/>
                  <a:pt x="208" y="68"/>
                  <a:pt x="208" y="67"/>
                </a:cubicBezTo>
                <a:cubicBezTo>
                  <a:pt x="207" y="68"/>
                  <a:pt x="209" y="69"/>
                  <a:pt x="209" y="70"/>
                </a:cubicBezTo>
                <a:cubicBezTo>
                  <a:pt x="207" y="74"/>
                  <a:pt x="210" y="77"/>
                  <a:pt x="209" y="82"/>
                </a:cubicBezTo>
                <a:cubicBezTo>
                  <a:pt x="211" y="81"/>
                  <a:pt x="208" y="82"/>
                  <a:pt x="210" y="82"/>
                </a:cubicBezTo>
                <a:cubicBezTo>
                  <a:pt x="209" y="83"/>
                  <a:pt x="209" y="83"/>
                  <a:pt x="209" y="83"/>
                </a:cubicBezTo>
                <a:cubicBezTo>
                  <a:pt x="209" y="84"/>
                  <a:pt x="209" y="86"/>
                  <a:pt x="209" y="87"/>
                </a:cubicBezTo>
                <a:cubicBezTo>
                  <a:pt x="209" y="88"/>
                  <a:pt x="209" y="88"/>
                  <a:pt x="209" y="89"/>
                </a:cubicBezTo>
                <a:cubicBezTo>
                  <a:pt x="209" y="89"/>
                  <a:pt x="209" y="89"/>
                  <a:pt x="209" y="89"/>
                </a:cubicBezTo>
                <a:cubicBezTo>
                  <a:pt x="209" y="89"/>
                  <a:pt x="209" y="90"/>
                  <a:pt x="208" y="90"/>
                </a:cubicBezTo>
                <a:cubicBezTo>
                  <a:pt x="208" y="92"/>
                  <a:pt x="208" y="93"/>
                  <a:pt x="207" y="94"/>
                </a:cubicBezTo>
                <a:cubicBezTo>
                  <a:pt x="207" y="94"/>
                  <a:pt x="208" y="94"/>
                  <a:pt x="208" y="94"/>
                </a:cubicBezTo>
                <a:cubicBezTo>
                  <a:pt x="209" y="94"/>
                  <a:pt x="208" y="95"/>
                  <a:pt x="209" y="95"/>
                </a:cubicBezTo>
                <a:cubicBezTo>
                  <a:pt x="209" y="98"/>
                  <a:pt x="210" y="100"/>
                  <a:pt x="210" y="102"/>
                </a:cubicBezTo>
                <a:cubicBezTo>
                  <a:pt x="210" y="103"/>
                  <a:pt x="209" y="103"/>
                  <a:pt x="209" y="104"/>
                </a:cubicBezTo>
                <a:cubicBezTo>
                  <a:pt x="208" y="104"/>
                  <a:pt x="208" y="103"/>
                  <a:pt x="208" y="103"/>
                </a:cubicBezTo>
                <a:cubicBezTo>
                  <a:pt x="208" y="104"/>
                  <a:pt x="209" y="107"/>
                  <a:pt x="209" y="106"/>
                </a:cubicBezTo>
                <a:cubicBezTo>
                  <a:pt x="210" y="106"/>
                  <a:pt x="210" y="107"/>
                  <a:pt x="210" y="107"/>
                </a:cubicBezTo>
                <a:cubicBezTo>
                  <a:pt x="209" y="107"/>
                  <a:pt x="209" y="112"/>
                  <a:pt x="209" y="114"/>
                </a:cubicBezTo>
                <a:cubicBezTo>
                  <a:pt x="208" y="113"/>
                  <a:pt x="209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5"/>
                  <a:pt x="208" y="115"/>
                  <a:pt x="208" y="116"/>
                </a:cubicBezTo>
                <a:cubicBezTo>
                  <a:pt x="208" y="115"/>
                  <a:pt x="209" y="115"/>
                  <a:pt x="209" y="115"/>
                </a:cubicBezTo>
                <a:cubicBezTo>
                  <a:pt x="209" y="118"/>
                  <a:pt x="209" y="126"/>
                  <a:pt x="209" y="128"/>
                </a:cubicBezTo>
                <a:cubicBezTo>
                  <a:pt x="208" y="127"/>
                  <a:pt x="208" y="128"/>
                  <a:pt x="208" y="128"/>
                </a:cubicBezTo>
                <a:cubicBezTo>
                  <a:pt x="209" y="128"/>
                  <a:pt x="208" y="128"/>
                  <a:pt x="208" y="129"/>
                </a:cubicBezTo>
                <a:cubicBezTo>
                  <a:pt x="209" y="128"/>
                  <a:pt x="208" y="134"/>
                  <a:pt x="210" y="13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211" y="134"/>
                  <a:pt x="210" y="135"/>
                  <a:pt x="209" y="134"/>
                </a:cubicBezTo>
                <a:cubicBezTo>
                  <a:pt x="210" y="137"/>
                  <a:pt x="210" y="145"/>
                  <a:pt x="207" y="146"/>
                </a:cubicBezTo>
                <a:cubicBezTo>
                  <a:pt x="206" y="146"/>
                  <a:pt x="207" y="147"/>
                  <a:pt x="207" y="147"/>
                </a:cubicBezTo>
                <a:cubicBezTo>
                  <a:pt x="207" y="148"/>
                  <a:pt x="207" y="146"/>
                  <a:pt x="206" y="146"/>
                </a:cubicBezTo>
                <a:cubicBezTo>
                  <a:pt x="205" y="148"/>
                  <a:pt x="203" y="148"/>
                  <a:pt x="202" y="149"/>
                </a:cubicBezTo>
                <a:cubicBezTo>
                  <a:pt x="201" y="149"/>
                  <a:pt x="201" y="148"/>
                  <a:pt x="201" y="148"/>
                </a:cubicBezTo>
                <a:cubicBezTo>
                  <a:pt x="200" y="149"/>
                  <a:pt x="200" y="149"/>
                  <a:pt x="198" y="149"/>
                </a:cubicBezTo>
                <a:cubicBezTo>
                  <a:pt x="199" y="150"/>
                  <a:pt x="197" y="150"/>
                  <a:pt x="196" y="150"/>
                </a:cubicBezTo>
                <a:cubicBezTo>
                  <a:pt x="196" y="150"/>
                  <a:pt x="196" y="151"/>
                  <a:pt x="196" y="151"/>
                </a:cubicBezTo>
                <a:cubicBezTo>
                  <a:pt x="191" y="151"/>
                  <a:pt x="182" y="154"/>
                  <a:pt x="179" y="150"/>
                </a:cubicBezTo>
                <a:cubicBezTo>
                  <a:pt x="178" y="151"/>
                  <a:pt x="177" y="152"/>
                  <a:pt x="176" y="151"/>
                </a:cubicBezTo>
                <a:cubicBezTo>
                  <a:pt x="176" y="151"/>
                  <a:pt x="176" y="151"/>
                  <a:pt x="176" y="151"/>
                </a:cubicBezTo>
                <a:cubicBezTo>
                  <a:pt x="176" y="152"/>
                  <a:pt x="174" y="150"/>
                  <a:pt x="173" y="152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3" y="151"/>
                  <a:pt x="172" y="151"/>
                  <a:pt x="172" y="151"/>
                </a:cubicBezTo>
                <a:cubicBezTo>
                  <a:pt x="173" y="152"/>
                  <a:pt x="170" y="153"/>
                  <a:pt x="169" y="152"/>
                </a:cubicBezTo>
                <a:cubicBezTo>
                  <a:pt x="170" y="153"/>
                  <a:pt x="168" y="153"/>
                  <a:pt x="167" y="153"/>
                </a:cubicBezTo>
                <a:cubicBezTo>
                  <a:pt x="167" y="152"/>
                  <a:pt x="166" y="152"/>
                  <a:pt x="166" y="151"/>
                </a:cubicBezTo>
                <a:cubicBezTo>
                  <a:pt x="165" y="152"/>
                  <a:pt x="166" y="153"/>
                  <a:pt x="165" y="152"/>
                </a:cubicBezTo>
                <a:cubicBezTo>
                  <a:pt x="162" y="155"/>
                  <a:pt x="150" y="151"/>
                  <a:pt x="146" y="155"/>
                </a:cubicBezTo>
                <a:cubicBezTo>
                  <a:pt x="147" y="156"/>
                  <a:pt x="147" y="156"/>
                  <a:pt x="146" y="156"/>
                </a:cubicBezTo>
                <a:cubicBezTo>
                  <a:pt x="146" y="157"/>
                  <a:pt x="147" y="157"/>
                  <a:pt x="146" y="158"/>
                </a:cubicBezTo>
                <a:cubicBezTo>
                  <a:pt x="147" y="158"/>
                  <a:pt x="147" y="158"/>
                  <a:pt x="147" y="160"/>
                </a:cubicBezTo>
                <a:cubicBezTo>
                  <a:pt x="147" y="160"/>
                  <a:pt x="147" y="159"/>
                  <a:pt x="146" y="159"/>
                </a:cubicBezTo>
                <a:cubicBezTo>
                  <a:pt x="146" y="160"/>
                  <a:pt x="149" y="162"/>
                  <a:pt x="147" y="161"/>
                </a:cubicBezTo>
                <a:cubicBezTo>
                  <a:pt x="150" y="163"/>
                  <a:pt x="151" y="168"/>
                  <a:pt x="152" y="170"/>
                </a:cubicBezTo>
                <a:cubicBezTo>
                  <a:pt x="152" y="171"/>
                  <a:pt x="152" y="170"/>
                  <a:pt x="151" y="171"/>
                </a:cubicBezTo>
                <a:cubicBezTo>
                  <a:pt x="151" y="171"/>
                  <a:pt x="153" y="173"/>
                  <a:pt x="151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3"/>
                  <a:pt x="153" y="173"/>
                  <a:pt x="153" y="174"/>
                </a:cubicBezTo>
                <a:cubicBezTo>
                  <a:pt x="153" y="174"/>
                  <a:pt x="153" y="173"/>
                  <a:pt x="154" y="173"/>
                </a:cubicBezTo>
                <a:cubicBezTo>
                  <a:pt x="156" y="175"/>
                  <a:pt x="155" y="177"/>
                  <a:pt x="156" y="180"/>
                </a:cubicBezTo>
                <a:cubicBezTo>
                  <a:pt x="156" y="180"/>
                  <a:pt x="156" y="180"/>
                  <a:pt x="155" y="180"/>
                </a:cubicBezTo>
                <a:cubicBezTo>
                  <a:pt x="157" y="181"/>
                  <a:pt x="159" y="183"/>
                  <a:pt x="158" y="185"/>
                </a:cubicBezTo>
                <a:cubicBezTo>
                  <a:pt x="159" y="185"/>
                  <a:pt x="159" y="188"/>
                  <a:pt x="160" y="188"/>
                </a:cubicBezTo>
                <a:cubicBezTo>
                  <a:pt x="159" y="189"/>
                  <a:pt x="159" y="189"/>
                  <a:pt x="158" y="189"/>
                </a:cubicBezTo>
                <a:cubicBezTo>
                  <a:pt x="158" y="189"/>
                  <a:pt x="158" y="189"/>
                  <a:pt x="158" y="189"/>
                </a:cubicBezTo>
                <a:cubicBezTo>
                  <a:pt x="153" y="190"/>
                  <a:pt x="151" y="185"/>
                  <a:pt x="148" y="184"/>
                </a:cubicBezTo>
                <a:cubicBezTo>
                  <a:pt x="148" y="184"/>
                  <a:pt x="148" y="183"/>
                  <a:pt x="147" y="182"/>
                </a:cubicBezTo>
                <a:cubicBezTo>
                  <a:pt x="147" y="183"/>
                  <a:pt x="147" y="183"/>
                  <a:pt x="148" y="183"/>
                </a:cubicBezTo>
                <a:cubicBezTo>
                  <a:pt x="148" y="183"/>
                  <a:pt x="147" y="182"/>
                  <a:pt x="147" y="182"/>
                </a:cubicBezTo>
                <a:cubicBezTo>
                  <a:pt x="143" y="182"/>
                  <a:pt x="141" y="178"/>
                  <a:pt x="138" y="177"/>
                </a:cubicBezTo>
                <a:cubicBezTo>
                  <a:pt x="138" y="177"/>
                  <a:pt x="139" y="176"/>
                  <a:pt x="137" y="177"/>
                </a:cubicBezTo>
                <a:cubicBezTo>
                  <a:pt x="138" y="176"/>
                  <a:pt x="137" y="174"/>
                  <a:pt x="136" y="174"/>
                </a:cubicBezTo>
                <a:cubicBezTo>
                  <a:pt x="136" y="173"/>
                  <a:pt x="135" y="174"/>
                  <a:pt x="136" y="173"/>
                </a:cubicBezTo>
                <a:cubicBezTo>
                  <a:pt x="135" y="173"/>
                  <a:pt x="134" y="171"/>
                  <a:pt x="133" y="171"/>
                </a:cubicBezTo>
                <a:cubicBezTo>
                  <a:pt x="132" y="172"/>
                  <a:pt x="131" y="171"/>
                  <a:pt x="130" y="172"/>
                </a:cubicBezTo>
                <a:cubicBezTo>
                  <a:pt x="127" y="170"/>
                  <a:pt x="123" y="167"/>
                  <a:pt x="121" y="165"/>
                </a:cubicBezTo>
                <a:cubicBezTo>
                  <a:pt x="120" y="165"/>
                  <a:pt x="121" y="165"/>
                  <a:pt x="121" y="165"/>
                </a:cubicBezTo>
                <a:cubicBezTo>
                  <a:pt x="119" y="163"/>
                  <a:pt x="115" y="160"/>
                  <a:pt x="112" y="157"/>
                </a:cubicBezTo>
                <a:cubicBezTo>
                  <a:pt x="109" y="158"/>
                  <a:pt x="106" y="156"/>
                  <a:pt x="104" y="154"/>
                </a:cubicBezTo>
                <a:cubicBezTo>
                  <a:pt x="102" y="155"/>
                  <a:pt x="99" y="155"/>
                  <a:pt x="98" y="153"/>
                </a:cubicBezTo>
                <a:cubicBezTo>
                  <a:pt x="96" y="153"/>
                  <a:pt x="96" y="154"/>
                  <a:pt x="95" y="154"/>
                </a:cubicBezTo>
                <a:cubicBezTo>
                  <a:pt x="95" y="154"/>
                  <a:pt x="95" y="154"/>
                  <a:pt x="96" y="154"/>
                </a:cubicBezTo>
                <a:cubicBezTo>
                  <a:pt x="96" y="154"/>
                  <a:pt x="95" y="154"/>
                  <a:pt x="95" y="154"/>
                </a:cubicBezTo>
                <a:cubicBezTo>
                  <a:pt x="91" y="157"/>
                  <a:pt x="88" y="155"/>
                  <a:pt x="84" y="156"/>
                </a:cubicBezTo>
                <a:cubicBezTo>
                  <a:pt x="84" y="155"/>
                  <a:pt x="82" y="153"/>
                  <a:pt x="81" y="152"/>
                </a:cubicBezTo>
                <a:cubicBezTo>
                  <a:pt x="80" y="152"/>
                  <a:pt x="80" y="153"/>
                  <a:pt x="79" y="153"/>
                </a:cubicBezTo>
                <a:cubicBezTo>
                  <a:pt x="79" y="154"/>
                  <a:pt x="77" y="155"/>
                  <a:pt x="76" y="155"/>
                </a:cubicBezTo>
                <a:cubicBezTo>
                  <a:pt x="76" y="156"/>
                  <a:pt x="74" y="155"/>
                  <a:pt x="73" y="156"/>
                </a:cubicBezTo>
                <a:cubicBezTo>
                  <a:pt x="73" y="154"/>
                  <a:pt x="71" y="155"/>
                  <a:pt x="71" y="153"/>
                </a:cubicBezTo>
                <a:cubicBezTo>
                  <a:pt x="70" y="153"/>
                  <a:pt x="71" y="154"/>
                  <a:pt x="70" y="154"/>
                </a:cubicBezTo>
                <a:cubicBezTo>
                  <a:pt x="70" y="154"/>
                  <a:pt x="70" y="153"/>
                  <a:pt x="70" y="154"/>
                </a:cubicBezTo>
                <a:cubicBezTo>
                  <a:pt x="69" y="153"/>
                  <a:pt x="70" y="153"/>
                  <a:pt x="69" y="152"/>
                </a:cubicBezTo>
                <a:cubicBezTo>
                  <a:pt x="64" y="155"/>
                  <a:pt x="60" y="153"/>
                  <a:pt x="54" y="152"/>
                </a:cubicBezTo>
                <a:cubicBezTo>
                  <a:pt x="55" y="153"/>
                  <a:pt x="53" y="151"/>
                  <a:pt x="53" y="153"/>
                </a:cubicBezTo>
                <a:cubicBezTo>
                  <a:pt x="49" y="151"/>
                  <a:pt x="48" y="154"/>
                  <a:pt x="43" y="153"/>
                </a:cubicBezTo>
                <a:cubicBezTo>
                  <a:pt x="41" y="153"/>
                  <a:pt x="38" y="152"/>
                  <a:pt x="36" y="153"/>
                </a:cubicBezTo>
                <a:cubicBezTo>
                  <a:pt x="35" y="151"/>
                  <a:pt x="32" y="153"/>
                  <a:pt x="30" y="153"/>
                </a:cubicBezTo>
                <a:cubicBezTo>
                  <a:pt x="30" y="153"/>
                  <a:pt x="30" y="153"/>
                  <a:pt x="30" y="152"/>
                </a:cubicBezTo>
                <a:cubicBezTo>
                  <a:pt x="25" y="151"/>
                  <a:pt x="18" y="156"/>
                  <a:pt x="13" y="150"/>
                </a:cubicBezTo>
                <a:cubicBezTo>
                  <a:pt x="12" y="150"/>
                  <a:pt x="12" y="151"/>
                  <a:pt x="11" y="151"/>
                </a:cubicBezTo>
                <a:cubicBezTo>
                  <a:pt x="10" y="151"/>
                  <a:pt x="9" y="150"/>
                  <a:pt x="9" y="150"/>
                </a:cubicBezTo>
                <a:cubicBezTo>
                  <a:pt x="8" y="149"/>
                  <a:pt x="6" y="147"/>
                  <a:pt x="6" y="145"/>
                </a:cubicBezTo>
                <a:cubicBezTo>
                  <a:pt x="7" y="143"/>
                  <a:pt x="6" y="141"/>
                  <a:pt x="4" y="141"/>
                </a:cubicBezTo>
                <a:cubicBezTo>
                  <a:pt x="5" y="141"/>
                  <a:pt x="3" y="139"/>
                  <a:pt x="4" y="139"/>
                </a:cubicBezTo>
                <a:cubicBezTo>
                  <a:pt x="3" y="139"/>
                  <a:pt x="3" y="136"/>
                  <a:pt x="2" y="137"/>
                </a:cubicBezTo>
                <a:cubicBezTo>
                  <a:pt x="3" y="133"/>
                  <a:pt x="3" y="131"/>
                  <a:pt x="3" y="126"/>
                </a:cubicBezTo>
                <a:cubicBezTo>
                  <a:pt x="3" y="126"/>
                  <a:pt x="2" y="126"/>
                  <a:pt x="2" y="126"/>
                </a:cubicBezTo>
                <a:cubicBezTo>
                  <a:pt x="2" y="125"/>
                  <a:pt x="1" y="125"/>
                  <a:pt x="2" y="124"/>
                </a:cubicBezTo>
                <a:cubicBezTo>
                  <a:pt x="3" y="122"/>
                  <a:pt x="0" y="119"/>
                  <a:pt x="2" y="116"/>
                </a:cubicBezTo>
                <a:cubicBezTo>
                  <a:pt x="1" y="117"/>
                  <a:pt x="2" y="116"/>
                  <a:pt x="1" y="116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6"/>
                  <a:pt x="3" y="114"/>
                  <a:pt x="2" y="114"/>
                </a:cubicBezTo>
                <a:cubicBezTo>
                  <a:pt x="2" y="113"/>
                  <a:pt x="3" y="114"/>
                  <a:pt x="3" y="114"/>
                </a:cubicBezTo>
                <a:cubicBezTo>
                  <a:pt x="3" y="114"/>
                  <a:pt x="3" y="113"/>
                  <a:pt x="3" y="112"/>
                </a:cubicBezTo>
                <a:cubicBezTo>
                  <a:pt x="4" y="113"/>
                  <a:pt x="3" y="112"/>
                  <a:pt x="4" y="112"/>
                </a:cubicBezTo>
                <a:cubicBezTo>
                  <a:pt x="3" y="110"/>
                  <a:pt x="3" y="109"/>
                  <a:pt x="2" y="108"/>
                </a:cubicBezTo>
                <a:cubicBezTo>
                  <a:pt x="2" y="108"/>
                  <a:pt x="2" y="108"/>
                  <a:pt x="1" y="108"/>
                </a:cubicBezTo>
                <a:cubicBezTo>
                  <a:pt x="2" y="107"/>
                  <a:pt x="1" y="107"/>
                  <a:pt x="1" y="106"/>
                </a:cubicBezTo>
                <a:cubicBezTo>
                  <a:pt x="1" y="106"/>
                  <a:pt x="1" y="106"/>
                  <a:pt x="2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1" y="105"/>
                  <a:pt x="2" y="105"/>
                  <a:pt x="2" y="105"/>
                </a:cubicBezTo>
                <a:cubicBezTo>
                  <a:pt x="2" y="104"/>
                  <a:pt x="2" y="104"/>
                  <a:pt x="1" y="104"/>
                </a:cubicBezTo>
                <a:cubicBezTo>
                  <a:pt x="1" y="102"/>
                  <a:pt x="3" y="101"/>
                  <a:pt x="1" y="101"/>
                </a:cubicBezTo>
                <a:cubicBezTo>
                  <a:pt x="1" y="100"/>
                  <a:pt x="2" y="100"/>
                  <a:pt x="2" y="99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99"/>
                </a:cubicBezTo>
                <a:cubicBezTo>
                  <a:pt x="2" y="99"/>
                  <a:pt x="2" y="99"/>
                  <a:pt x="1" y="98"/>
                </a:cubicBezTo>
                <a:cubicBezTo>
                  <a:pt x="3" y="99"/>
                  <a:pt x="1" y="97"/>
                  <a:pt x="2" y="97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6"/>
                  <a:pt x="1" y="96"/>
                  <a:pt x="3" y="96"/>
                </a:cubicBezTo>
                <a:cubicBezTo>
                  <a:pt x="2" y="95"/>
                  <a:pt x="3" y="94"/>
                  <a:pt x="2" y="94"/>
                </a:cubicBezTo>
                <a:cubicBezTo>
                  <a:pt x="3" y="94"/>
                  <a:pt x="2" y="93"/>
                  <a:pt x="3" y="93"/>
                </a:cubicBezTo>
                <a:cubicBezTo>
                  <a:pt x="3" y="93"/>
                  <a:pt x="3" y="91"/>
                  <a:pt x="3" y="92"/>
                </a:cubicBezTo>
                <a:cubicBezTo>
                  <a:pt x="4" y="92"/>
                  <a:pt x="2" y="91"/>
                  <a:pt x="3" y="91"/>
                </a:cubicBezTo>
                <a:cubicBezTo>
                  <a:pt x="0" y="89"/>
                  <a:pt x="1" y="86"/>
                  <a:pt x="2" y="83"/>
                </a:cubicBezTo>
                <a:cubicBezTo>
                  <a:pt x="1" y="84"/>
                  <a:pt x="2" y="82"/>
                  <a:pt x="3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3" y="82"/>
                  <a:pt x="5" y="78"/>
                  <a:pt x="2" y="78"/>
                </a:cubicBezTo>
                <a:cubicBezTo>
                  <a:pt x="2" y="76"/>
                  <a:pt x="3" y="78"/>
                  <a:pt x="2" y="76"/>
                </a:cubicBezTo>
                <a:cubicBezTo>
                  <a:pt x="2" y="77"/>
                  <a:pt x="3" y="76"/>
                  <a:pt x="3" y="75"/>
                </a:cubicBezTo>
                <a:cubicBezTo>
                  <a:pt x="3" y="76"/>
                  <a:pt x="3" y="77"/>
                  <a:pt x="4" y="77"/>
                </a:cubicBezTo>
                <a:cubicBezTo>
                  <a:pt x="3" y="76"/>
                  <a:pt x="4" y="76"/>
                  <a:pt x="3" y="75"/>
                </a:cubicBezTo>
                <a:cubicBezTo>
                  <a:pt x="3" y="75"/>
                  <a:pt x="4" y="74"/>
                  <a:pt x="3" y="74"/>
                </a:cubicBezTo>
                <a:cubicBezTo>
                  <a:pt x="4" y="75"/>
                  <a:pt x="4" y="73"/>
                  <a:pt x="4" y="74"/>
                </a:cubicBezTo>
                <a:cubicBezTo>
                  <a:pt x="4" y="72"/>
                  <a:pt x="3" y="72"/>
                  <a:pt x="3" y="71"/>
                </a:cubicBezTo>
                <a:cubicBezTo>
                  <a:pt x="4" y="72"/>
                  <a:pt x="2" y="69"/>
                  <a:pt x="4" y="68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4" y="69"/>
                  <a:pt x="4" y="69"/>
                </a:cubicBezTo>
                <a:cubicBezTo>
                  <a:pt x="5" y="69"/>
                  <a:pt x="5" y="69"/>
                  <a:pt x="4" y="70"/>
                </a:cubicBezTo>
                <a:cubicBezTo>
                  <a:pt x="5" y="70"/>
                  <a:pt x="5" y="69"/>
                  <a:pt x="5" y="69"/>
                </a:cubicBezTo>
                <a:cubicBezTo>
                  <a:pt x="4" y="69"/>
                  <a:pt x="4" y="68"/>
                  <a:pt x="4" y="67"/>
                </a:cubicBezTo>
                <a:cubicBezTo>
                  <a:pt x="3" y="68"/>
                  <a:pt x="3" y="67"/>
                  <a:pt x="2" y="67"/>
                </a:cubicBezTo>
                <a:cubicBezTo>
                  <a:pt x="2" y="65"/>
                  <a:pt x="2" y="62"/>
                  <a:pt x="2" y="61"/>
                </a:cubicBezTo>
                <a:cubicBezTo>
                  <a:pt x="2" y="60"/>
                  <a:pt x="4" y="61"/>
                  <a:pt x="3" y="62"/>
                </a:cubicBezTo>
                <a:cubicBezTo>
                  <a:pt x="5" y="59"/>
                  <a:pt x="3" y="56"/>
                  <a:pt x="4" y="54"/>
                </a:cubicBezTo>
                <a:cubicBezTo>
                  <a:pt x="5" y="54"/>
                  <a:pt x="6" y="50"/>
                  <a:pt x="4" y="50"/>
                </a:cubicBezTo>
                <a:cubicBezTo>
                  <a:pt x="2" y="43"/>
                  <a:pt x="4" y="39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3" y="33"/>
                  <a:pt x="4" y="32"/>
                </a:cubicBezTo>
                <a:cubicBezTo>
                  <a:pt x="4" y="32"/>
                  <a:pt x="4" y="32"/>
                  <a:pt x="3" y="32"/>
                </a:cubicBezTo>
                <a:cubicBezTo>
                  <a:pt x="4" y="31"/>
                  <a:pt x="4" y="32"/>
                  <a:pt x="5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4" y="31"/>
                  <a:pt x="5" y="31"/>
                  <a:pt x="5" y="31"/>
                </a:cubicBezTo>
                <a:cubicBezTo>
                  <a:pt x="5" y="31"/>
                  <a:pt x="4" y="30"/>
                  <a:pt x="5" y="30"/>
                </a:cubicBezTo>
                <a:cubicBezTo>
                  <a:pt x="4" y="31"/>
                  <a:pt x="5" y="30"/>
                  <a:pt x="5" y="28"/>
                </a:cubicBezTo>
                <a:cubicBezTo>
                  <a:pt x="5" y="28"/>
                  <a:pt x="4" y="27"/>
                  <a:pt x="3" y="27"/>
                </a:cubicBezTo>
                <a:cubicBezTo>
                  <a:pt x="3" y="26"/>
                  <a:pt x="3" y="24"/>
                  <a:pt x="3" y="24"/>
                </a:cubicBezTo>
                <a:cubicBezTo>
                  <a:pt x="3" y="23"/>
                  <a:pt x="3" y="24"/>
                  <a:pt x="4" y="24"/>
                </a:cubicBezTo>
                <a:cubicBezTo>
                  <a:pt x="3" y="22"/>
                  <a:pt x="5" y="20"/>
                  <a:pt x="3" y="20"/>
                </a:cubicBezTo>
                <a:cubicBezTo>
                  <a:pt x="3" y="19"/>
                  <a:pt x="4" y="20"/>
                  <a:pt x="5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8"/>
                  <a:pt x="7" y="18"/>
                  <a:pt x="6" y="16"/>
                </a:cubicBezTo>
                <a:cubicBezTo>
                  <a:pt x="6" y="16"/>
                  <a:pt x="7" y="17"/>
                  <a:pt x="6" y="17"/>
                </a:cubicBezTo>
                <a:cubicBezTo>
                  <a:pt x="6" y="15"/>
                  <a:pt x="6" y="16"/>
                  <a:pt x="6" y="14"/>
                </a:cubicBezTo>
                <a:cubicBezTo>
                  <a:pt x="6" y="15"/>
                  <a:pt x="6" y="15"/>
                  <a:pt x="7" y="15"/>
                </a:cubicBezTo>
                <a:cubicBezTo>
                  <a:pt x="6" y="13"/>
                  <a:pt x="9" y="13"/>
                  <a:pt x="7" y="10"/>
                </a:cubicBezTo>
                <a:cubicBezTo>
                  <a:pt x="8" y="10"/>
                  <a:pt x="8" y="9"/>
                  <a:pt x="9" y="8"/>
                </a:cubicBezTo>
                <a:cubicBezTo>
                  <a:pt x="10" y="9"/>
                  <a:pt x="9" y="9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0" y="8"/>
                  <a:pt x="10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6"/>
                  <a:pt x="14" y="5"/>
                  <a:pt x="15" y="6"/>
                </a:cubicBezTo>
                <a:cubicBezTo>
                  <a:pt x="15" y="5"/>
                  <a:pt x="14" y="5"/>
                  <a:pt x="14" y="5"/>
                </a:cubicBezTo>
                <a:cubicBezTo>
                  <a:pt x="15" y="4"/>
                  <a:pt x="17" y="5"/>
                  <a:pt x="17" y="6"/>
                </a:cubicBezTo>
                <a:cubicBezTo>
                  <a:pt x="18" y="5"/>
                  <a:pt x="18" y="6"/>
                  <a:pt x="18" y="5"/>
                </a:cubicBezTo>
                <a:cubicBezTo>
                  <a:pt x="19" y="5"/>
                  <a:pt x="19" y="6"/>
                  <a:pt x="19" y="4"/>
                </a:cubicBezTo>
                <a:cubicBezTo>
                  <a:pt x="20" y="4"/>
                  <a:pt x="21" y="5"/>
                  <a:pt x="21" y="4"/>
                </a:cubicBezTo>
                <a:cubicBezTo>
                  <a:pt x="22" y="4"/>
                  <a:pt x="21" y="5"/>
                  <a:pt x="22" y="5"/>
                </a:cubicBezTo>
                <a:cubicBezTo>
                  <a:pt x="22" y="5"/>
                  <a:pt x="21" y="5"/>
                  <a:pt x="22" y="4"/>
                </a:cubicBezTo>
                <a:cubicBezTo>
                  <a:pt x="22" y="4"/>
                  <a:pt x="22" y="5"/>
                  <a:pt x="23" y="4"/>
                </a:cubicBezTo>
                <a:cubicBezTo>
                  <a:pt x="27" y="5"/>
                  <a:pt x="32" y="0"/>
                  <a:pt x="35" y="4"/>
                </a:cubicBezTo>
                <a:cubicBezTo>
                  <a:pt x="37" y="3"/>
                  <a:pt x="40" y="2"/>
                  <a:pt x="43" y="3"/>
                </a:cubicBezTo>
                <a:cubicBezTo>
                  <a:pt x="44" y="2"/>
                  <a:pt x="47" y="3"/>
                  <a:pt x="48" y="2"/>
                </a:cubicBezTo>
                <a:cubicBezTo>
                  <a:pt x="48" y="3"/>
                  <a:pt x="51" y="3"/>
                  <a:pt x="51" y="4"/>
                </a:cubicBezTo>
                <a:cubicBezTo>
                  <a:pt x="53" y="4"/>
                  <a:pt x="54" y="2"/>
                  <a:pt x="55" y="4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7" y="3"/>
                  <a:pt x="58" y="4"/>
                </a:cubicBezTo>
                <a:cubicBezTo>
                  <a:pt x="60" y="2"/>
                  <a:pt x="61" y="3"/>
                  <a:pt x="63" y="3"/>
                </a:cubicBezTo>
                <a:cubicBezTo>
                  <a:pt x="63" y="1"/>
                  <a:pt x="67" y="4"/>
                  <a:pt x="67" y="2"/>
                </a:cubicBezTo>
                <a:cubicBezTo>
                  <a:pt x="69" y="3"/>
                  <a:pt x="71" y="2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5" y="3"/>
                  <a:pt x="78" y="1"/>
                  <a:pt x="80" y="2"/>
                </a:cubicBezTo>
                <a:cubicBezTo>
                  <a:pt x="81" y="0"/>
                  <a:pt x="90" y="1"/>
                  <a:pt x="93" y="1"/>
                </a:cubicBezTo>
                <a:cubicBezTo>
                  <a:pt x="94" y="0"/>
                  <a:pt x="99" y="2"/>
                  <a:pt x="100" y="1"/>
                </a:cubicBezTo>
                <a:cubicBezTo>
                  <a:pt x="101" y="2"/>
                  <a:pt x="102" y="2"/>
                  <a:pt x="102" y="3"/>
                </a:cubicBezTo>
                <a:cubicBezTo>
                  <a:pt x="103" y="3"/>
                  <a:pt x="103" y="4"/>
                  <a:pt x="104" y="2"/>
                </a:cubicBezTo>
                <a:cubicBezTo>
                  <a:pt x="104" y="2"/>
                  <a:pt x="104" y="3"/>
                  <a:pt x="104" y="3"/>
                </a:cubicBezTo>
                <a:cubicBezTo>
                  <a:pt x="105" y="1"/>
                  <a:pt x="107" y="1"/>
                  <a:pt x="109" y="1"/>
                </a:cubicBezTo>
                <a:cubicBezTo>
                  <a:pt x="109" y="1"/>
                  <a:pt x="108" y="1"/>
                  <a:pt x="109" y="2"/>
                </a:cubicBezTo>
                <a:cubicBezTo>
                  <a:pt x="110" y="2"/>
                  <a:pt x="109" y="1"/>
                  <a:pt x="109" y="1"/>
                </a:cubicBezTo>
                <a:cubicBezTo>
                  <a:pt x="110" y="1"/>
                  <a:pt x="110" y="2"/>
                  <a:pt x="110" y="1"/>
                </a:cubicBezTo>
                <a:cubicBezTo>
                  <a:pt x="113" y="4"/>
                  <a:pt x="115" y="1"/>
                  <a:pt x="119" y="1"/>
                </a:cubicBezTo>
                <a:cubicBezTo>
                  <a:pt x="119" y="1"/>
                  <a:pt x="122" y="1"/>
                  <a:pt x="124" y="1"/>
                </a:cubicBezTo>
                <a:cubicBezTo>
                  <a:pt x="123" y="0"/>
                  <a:pt x="124" y="1"/>
                  <a:pt x="124" y="1"/>
                </a:cubicBezTo>
                <a:close/>
                <a:moveTo>
                  <a:pt x="209" y="103"/>
                </a:moveTo>
                <a:cubicBezTo>
                  <a:pt x="208" y="104"/>
                  <a:pt x="210" y="102"/>
                  <a:pt x="209" y="103"/>
                </a:cubicBezTo>
                <a:close/>
                <a:moveTo>
                  <a:pt x="202" y="148"/>
                </a:moveTo>
                <a:cubicBezTo>
                  <a:pt x="201" y="149"/>
                  <a:pt x="203" y="147"/>
                  <a:pt x="202" y="148"/>
                </a:cubicBezTo>
                <a:close/>
                <a:moveTo>
                  <a:pt x="200" y="149"/>
                </a:moveTo>
                <a:cubicBezTo>
                  <a:pt x="199" y="150"/>
                  <a:pt x="201" y="148"/>
                  <a:pt x="200" y="149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1"/>
                </a:cubicBezTo>
                <a:close/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lose/>
                <a:moveTo>
                  <a:pt x="9" y="10"/>
                </a:moveTo>
                <a:cubicBezTo>
                  <a:pt x="9" y="9"/>
                  <a:pt x="8" y="10"/>
                  <a:pt x="9" y="10"/>
                </a:cubicBezTo>
                <a:close/>
                <a:moveTo>
                  <a:pt x="89" y="2"/>
                </a:moveTo>
                <a:cubicBezTo>
                  <a:pt x="89" y="2"/>
                  <a:pt x="89" y="2"/>
                  <a:pt x="89" y="2"/>
                </a:cubicBezTo>
                <a:close/>
                <a:moveTo>
                  <a:pt x="106" y="2"/>
                </a:moveTo>
                <a:cubicBezTo>
                  <a:pt x="106" y="3"/>
                  <a:pt x="106" y="2"/>
                  <a:pt x="106" y="2"/>
                </a:cubicBezTo>
                <a:close/>
                <a:moveTo>
                  <a:pt x="155" y="2"/>
                </a:moveTo>
                <a:cubicBezTo>
                  <a:pt x="156" y="3"/>
                  <a:pt x="155" y="2"/>
                  <a:pt x="155" y="2"/>
                </a:cubicBezTo>
                <a:close/>
                <a:moveTo>
                  <a:pt x="182" y="2"/>
                </a:moveTo>
                <a:cubicBezTo>
                  <a:pt x="182" y="3"/>
                  <a:pt x="181" y="2"/>
                  <a:pt x="182" y="2"/>
                </a:cubicBezTo>
                <a:close/>
                <a:moveTo>
                  <a:pt x="182" y="2"/>
                </a:moveTo>
                <a:cubicBezTo>
                  <a:pt x="182" y="3"/>
                  <a:pt x="182" y="2"/>
                  <a:pt x="182" y="2"/>
                </a:cubicBezTo>
                <a:close/>
                <a:moveTo>
                  <a:pt x="45" y="3"/>
                </a:moveTo>
                <a:cubicBezTo>
                  <a:pt x="45" y="3"/>
                  <a:pt x="45" y="3"/>
                  <a:pt x="45" y="3"/>
                </a:cubicBezTo>
                <a:close/>
                <a:moveTo>
                  <a:pt x="105" y="3"/>
                </a:moveTo>
                <a:cubicBezTo>
                  <a:pt x="106" y="3"/>
                  <a:pt x="105" y="3"/>
                  <a:pt x="105" y="3"/>
                </a:cubicBezTo>
                <a:close/>
                <a:moveTo>
                  <a:pt x="67" y="3"/>
                </a:moveTo>
                <a:cubicBezTo>
                  <a:pt x="67" y="3"/>
                  <a:pt x="67" y="3"/>
                  <a:pt x="67" y="3"/>
                </a:cubicBez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  <a:close/>
                <a:moveTo>
                  <a:pt x="174" y="3"/>
                </a:moveTo>
                <a:cubicBezTo>
                  <a:pt x="174" y="3"/>
                  <a:pt x="174" y="3"/>
                  <a:pt x="174" y="3"/>
                </a:cubicBezTo>
                <a:close/>
                <a:moveTo>
                  <a:pt x="43" y="4"/>
                </a:moveTo>
                <a:cubicBezTo>
                  <a:pt x="44" y="4"/>
                  <a:pt x="43" y="3"/>
                  <a:pt x="43" y="4"/>
                </a:cubicBezTo>
                <a:close/>
                <a:moveTo>
                  <a:pt x="44" y="4"/>
                </a:moveTo>
                <a:cubicBezTo>
                  <a:pt x="44" y="4"/>
                  <a:pt x="44" y="3"/>
                  <a:pt x="44" y="4"/>
                </a:cubicBezTo>
                <a:close/>
                <a:moveTo>
                  <a:pt x="60" y="4"/>
                </a:moveTo>
                <a:cubicBezTo>
                  <a:pt x="60" y="4"/>
                  <a:pt x="60" y="3"/>
                  <a:pt x="60" y="4"/>
                </a:cubicBezTo>
                <a:close/>
                <a:moveTo>
                  <a:pt x="104" y="4"/>
                </a:moveTo>
                <a:cubicBezTo>
                  <a:pt x="104" y="4"/>
                  <a:pt x="104" y="3"/>
                  <a:pt x="104" y="4"/>
                </a:cubicBezTo>
                <a:close/>
                <a:moveTo>
                  <a:pt x="103" y="4"/>
                </a:moveTo>
                <a:cubicBezTo>
                  <a:pt x="103" y="4"/>
                  <a:pt x="103" y="4"/>
                  <a:pt x="103" y="4"/>
                </a:cubicBez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lose/>
                <a:moveTo>
                  <a:pt x="59" y="4"/>
                </a:moveTo>
                <a:cubicBezTo>
                  <a:pt x="59" y="4"/>
                  <a:pt x="59" y="4"/>
                  <a:pt x="59" y="4"/>
                </a:cubicBezTo>
                <a:close/>
                <a:moveTo>
                  <a:pt x="104" y="4"/>
                </a:moveTo>
                <a:cubicBezTo>
                  <a:pt x="104" y="4"/>
                  <a:pt x="104" y="4"/>
                  <a:pt x="104" y="4"/>
                </a:cubicBezTo>
                <a:close/>
                <a:moveTo>
                  <a:pt x="169" y="4"/>
                </a:moveTo>
                <a:cubicBezTo>
                  <a:pt x="170" y="4"/>
                  <a:pt x="169" y="4"/>
                  <a:pt x="169" y="4"/>
                </a:cubicBezTo>
                <a:close/>
                <a:moveTo>
                  <a:pt x="26" y="4"/>
                </a:moveTo>
                <a:cubicBezTo>
                  <a:pt x="26" y="5"/>
                  <a:pt x="26" y="4"/>
                  <a:pt x="26" y="4"/>
                </a:cubicBezTo>
                <a:close/>
                <a:moveTo>
                  <a:pt x="50" y="4"/>
                </a:moveTo>
                <a:cubicBezTo>
                  <a:pt x="51" y="5"/>
                  <a:pt x="50" y="4"/>
                  <a:pt x="50" y="4"/>
                </a:cubicBezTo>
                <a:close/>
                <a:moveTo>
                  <a:pt x="190" y="5"/>
                </a:moveTo>
                <a:cubicBezTo>
                  <a:pt x="190" y="5"/>
                  <a:pt x="190" y="5"/>
                  <a:pt x="190" y="5"/>
                </a:cubicBezTo>
                <a:close/>
                <a:moveTo>
                  <a:pt x="20" y="5"/>
                </a:moveTo>
                <a:cubicBezTo>
                  <a:pt x="20" y="5"/>
                  <a:pt x="20" y="5"/>
                  <a:pt x="20" y="5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lose/>
                <a:moveTo>
                  <a:pt x="13" y="7"/>
                </a:moveTo>
                <a:cubicBezTo>
                  <a:pt x="13" y="7"/>
                  <a:pt x="12" y="6"/>
                  <a:pt x="13" y="7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lose/>
                <a:moveTo>
                  <a:pt x="198" y="8"/>
                </a:moveTo>
                <a:cubicBezTo>
                  <a:pt x="199" y="8"/>
                  <a:pt x="198" y="8"/>
                  <a:pt x="198" y="8"/>
                </a:cubicBezTo>
                <a:close/>
                <a:moveTo>
                  <a:pt x="10" y="9"/>
                </a:moveTo>
                <a:cubicBezTo>
                  <a:pt x="10" y="9"/>
                  <a:pt x="10" y="9"/>
                  <a:pt x="10" y="9"/>
                </a:cubicBezTo>
                <a:close/>
                <a:moveTo>
                  <a:pt x="9" y="9"/>
                </a:moveTo>
                <a:cubicBezTo>
                  <a:pt x="9" y="10"/>
                  <a:pt x="9" y="9"/>
                  <a:pt x="9" y="9"/>
                </a:cubicBezTo>
                <a:close/>
                <a:moveTo>
                  <a:pt x="202" y="9"/>
                </a:moveTo>
                <a:cubicBezTo>
                  <a:pt x="203" y="10"/>
                  <a:pt x="202" y="9"/>
                  <a:pt x="202" y="9"/>
                </a:cubicBezTo>
                <a:close/>
                <a:moveTo>
                  <a:pt x="7" y="11"/>
                </a:moveTo>
                <a:cubicBezTo>
                  <a:pt x="8" y="11"/>
                  <a:pt x="7" y="10"/>
                  <a:pt x="7" y="11"/>
                </a:cubicBezTo>
                <a:close/>
                <a:moveTo>
                  <a:pt x="8" y="11"/>
                </a:moveTo>
                <a:cubicBezTo>
                  <a:pt x="8" y="11"/>
                  <a:pt x="8" y="10"/>
                  <a:pt x="8" y="11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lose/>
                <a:moveTo>
                  <a:pt x="6" y="16"/>
                </a:moveTo>
                <a:cubicBezTo>
                  <a:pt x="6" y="16"/>
                  <a:pt x="6" y="16"/>
                  <a:pt x="6" y="16"/>
                </a:cubicBezTo>
                <a:close/>
                <a:moveTo>
                  <a:pt x="6" y="18"/>
                </a:moveTo>
                <a:cubicBezTo>
                  <a:pt x="7" y="18"/>
                  <a:pt x="6" y="18"/>
                  <a:pt x="6" y="18"/>
                </a:cubicBezTo>
                <a:close/>
                <a:moveTo>
                  <a:pt x="6" y="18"/>
                </a:moveTo>
                <a:cubicBezTo>
                  <a:pt x="6" y="19"/>
                  <a:pt x="6" y="17"/>
                  <a:pt x="6" y="18"/>
                </a:cubicBezTo>
                <a:close/>
                <a:moveTo>
                  <a:pt x="5" y="19"/>
                </a:moveTo>
                <a:cubicBezTo>
                  <a:pt x="5" y="19"/>
                  <a:pt x="5" y="19"/>
                  <a:pt x="5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lose/>
                <a:moveTo>
                  <a:pt x="4" y="22"/>
                </a:moveTo>
                <a:cubicBezTo>
                  <a:pt x="5" y="22"/>
                  <a:pt x="4" y="22"/>
                  <a:pt x="4" y="22"/>
                </a:cubicBezTo>
                <a:close/>
                <a:moveTo>
                  <a:pt x="206" y="22"/>
                </a:moveTo>
                <a:cubicBezTo>
                  <a:pt x="207" y="22"/>
                  <a:pt x="206" y="22"/>
                  <a:pt x="206" y="22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lose/>
                <a:moveTo>
                  <a:pt x="5" y="30"/>
                </a:moveTo>
                <a:cubicBezTo>
                  <a:pt x="5" y="30"/>
                  <a:pt x="5" y="30"/>
                  <a:pt x="5" y="30"/>
                </a:cubicBezTo>
                <a:close/>
                <a:moveTo>
                  <a:pt x="4" y="33"/>
                </a:moveTo>
                <a:cubicBezTo>
                  <a:pt x="5" y="33"/>
                  <a:pt x="4" y="33"/>
                  <a:pt x="4" y="33"/>
                </a:cubicBezTo>
                <a:close/>
                <a:moveTo>
                  <a:pt x="4" y="34"/>
                </a:moveTo>
                <a:cubicBezTo>
                  <a:pt x="5" y="34"/>
                  <a:pt x="4" y="33"/>
                  <a:pt x="4" y="34"/>
                </a:cubicBezTo>
                <a:close/>
                <a:moveTo>
                  <a:pt x="206" y="39"/>
                </a:moveTo>
                <a:cubicBezTo>
                  <a:pt x="206" y="39"/>
                  <a:pt x="206" y="39"/>
                  <a:pt x="206" y="39"/>
                </a:cubicBezTo>
                <a:close/>
                <a:moveTo>
                  <a:pt x="206" y="40"/>
                </a:moveTo>
                <a:cubicBezTo>
                  <a:pt x="207" y="40"/>
                  <a:pt x="206" y="40"/>
                  <a:pt x="206" y="40"/>
                </a:cubicBezTo>
                <a:close/>
                <a:moveTo>
                  <a:pt x="206" y="48"/>
                </a:moveTo>
                <a:cubicBezTo>
                  <a:pt x="207" y="48"/>
                  <a:pt x="206" y="47"/>
                  <a:pt x="206" y="48"/>
                </a:cubicBezTo>
                <a:close/>
                <a:moveTo>
                  <a:pt x="205" y="49"/>
                </a:moveTo>
                <a:cubicBezTo>
                  <a:pt x="206" y="49"/>
                  <a:pt x="205" y="49"/>
                  <a:pt x="205" y="49"/>
                </a:cubicBezTo>
                <a:close/>
                <a:moveTo>
                  <a:pt x="4" y="55"/>
                </a:moveTo>
                <a:cubicBezTo>
                  <a:pt x="5" y="55"/>
                  <a:pt x="4" y="55"/>
                  <a:pt x="4" y="55"/>
                </a:cubicBezTo>
                <a:close/>
                <a:moveTo>
                  <a:pt x="4" y="56"/>
                </a:moveTo>
                <a:cubicBezTo>
                  <a:pt x="5" y="56"/>
                  <a:pt x="4" y="56"/>
                  <a:pt x="4" y="56"/>
                </a:cubicBezTo>
                <a:close/>
                <a:moveTo>
                  <a:pt x="208" y="67"/>
                </a:moveTo>
                <a:cubicBezTo>
                  <a:pt x="208" y="67"/>
                  <a:pt x="208" y="67"/>
                  <a:pt x="208" y="67"/>
                </a:cubicBezTo>
                <a:close/>
                <a:moveTo>
                  <a:pt x="4" y="70"/>
                </a:moveTo>
                <a:cubicBezTo>
                  <a:pt x="5" y="73"/>
                  <a:pt x="3" y="69"/>
                  <a:pt x="4" y="70"/>
                </a:cubicBezTo>
                <a:close/>
                <a:moveTo>
                  <a:pt x="4" y="71"/>
                </a:moveTo>
                <a:cubicBezTo>
                  <a:pt x="5" y="71"/>
                  <a:pt x="4" y="70"/>
                  <a:pt x="4" y="71"/>
                </a:cubicBezTo>
                <a:close/>
                <a:moveTo>
                  <a:pt x="4" y="75"/>
                </a:moveTo>
                <a:cubicBezTo>
                  <a:pt x="5" y="75"/>
                  <a:pt x="4" y="74"/>
                  <a:pt x="4" y="75"/>
                </a:cubicBezTo>
                <a:close/>
                <a:moveTo>
                  <a:pt x="4" y="75"/>
                </a:moveTo>
                <a:cubicBezTo>
                  <a:pt x="4" y="75"/>
                  <a:pt x="4" y="75"/>
                  <a:pt x="4" y="75"/>
                </a:cubicBezTo>
                <a:close/>
                <a:moveTo>
                  <a:pt x="4" y="75"/>
                </a:moveTo>
                <a:cubicBezTo>
                  <a:pt x="5" y="75"/>
                  <a:pt x="4" y="75"/>
                  <a:pt x="4" y="75"/>
                </a:cubicBezTo>
                <a:close/>
                <a:moveTo>
                  <a:pt x="4" y="76"/>
                </a:moveTo>
                <a:cubicBezTo>
                  <a:pt x="4" y="76"/>
                  <a:pt x="4" y="76"/>
                  <a:pt x="4" y="76"/>
                </a:cubicBezTo>
                <a:close/>
                <a:moveTo>
                  <a:pt x="3" y="77"/>
                </a:moveTo>
                <a:cubicBezTo>
                  <a:pt x="3" y="77"/>
                  <a:pt x="3" y="77"/>
                  <a:pt x="3" y="77"/>
                </a:cubicBezTo>
                <a:close/>
                <a:moveTo>
                  <a:pt x="209" y="83"/>
                </a:moveTo>
                <a:cubicBezTo>
                  <a:pt x="209" y="83"/>
                  <a:pt x="208" y="83"/>
                  <a:pt x="209" y="83"/>
                </a:cubicBezTo>
                <a:close/>
                <a:moveTo>
                  <a:pt x="207" y="92"/>
                </a:moveTo>
                <a:cubicBezTo>
                  <a:pt x="207" y="93"/>
                  <a:pt x="207" y="92"/>
                  <a:pt x="207" y="92"/>
                </a:cubicBezTo>
                <a:close/>
                <a:moveTo>
                  <a:pt x="4" y="93"/>
                </a:moveTo>
                <a:cubicBezTo>
                  <a:pt x="4" y="93"/>
                  <a:pt x="4" y="93"/>
                  <a:pt x="4" y="93"/>
                </a:cubicBezTo>
                <a:close/>
                <a:moveTo>
                  <a:pt x="3" y="94"/>
                </a:moveTo>
                <a:cubicBezTo>
                  <a:pt x="4" y="94"/>
                  <a:pt x="3" y="94"/>
                  <a:pt x="3" y="94"/>
                </a:cubicBezTo>
                <a:close/>
                <a:moveTo>
                  <a:pt x="3" y="94"/>
                </a:moveTo>
                <a:cubicBezTo>
                  <a:pt x="3" y="94"/>
                  <a:pt x="3" y="94"/>
                  <a:pt x="3" y="94"/>
                </a:cubicBezTo>
                <a:close/>
                <a:moveTo>
                  <a:pt x="3" y="95"/>
                </a:moveTo>
                <a:cubicBezTo>
                  <a:pt x="3" y="95"/>
                  <a:pt x="3" y="95"/>
                  <a:pt x="3" y="95"/>
                </a:cubicBezTo>
                <a:close/>
                <a:moveTo>
                  <a:pt x="3" y="95"/>
                </a:moveTo>
                <a:cubicBezTo>
                  <a:pt x="3" y="95"/>
                  <a:pt x="2" y="95"/>
                  <a:pt x="3" y="95"/>
                </a:cubicBezTo>
                <a:close/>
                <a:moveTo>
                  <a:pt x="209" y="97"/>
                </a:moveTo>
                <a:cubicBezTo>
                  <a:pt x="209" y="98"/>
                  <a:pt x="208" y="97"/>
                  <a:pt x="209" y="97"/>
                </a:cubicBezTo>
                <a:close/>
                <a:moveTo>
                  <a:pt x="2" y="99"/>
                </a:moveTo>
                <a:cubicBezTo>
                  <a:pt x="2" y="100"/>
                  <a:pt x="2" y="98"/>
                  <a:pt x="2" y="99"/>
                </a:cubicBezTo>
                <a:close/>
                <a:moveTo>
                  <a:pt x="2" y="103"/>
                </a:moveTo>
                <a:cubicBezTo>
                  <a:pt x="2" y="103"/>
                  <a:pt x="2" y="103"/>
                  <a:pt x="2" y="103"/>
                </a:cubicBezTo>
                <a:close/>
                <a:moveTo>
                  <a:pt x="207" y="105"/>
                </a:moveTo>
                <a:cubicBezTo>
                  <a:pt x="207" y="105"/>
                  <a:pt x="207" y="104"/>
                  <a:pt x="207" y="105"/>
                </a:cubicBezTo>
                <a:close/>
                <a:moveTo>
                  <a:pt x="2" y="106"/>
                </a:moveTo>
                <a:cubicBezTo>
                  <a:pt x="2" y="106"/>
                  <a:pt x="1" y="106"/>
                  <a:pt x="2" y="106"/>
                </a:cubicBezTo>
                <a:close/>
                <a:moveTo>
                  <a:pt x="4" y="112"/>
                </a:moveTo>
                <a:cubicBezTo>
                  <a:pt x="4" y="113"/>
                  <a:pt x="4" y="112"/>
                  <a:pt x="4" y="112"/>
                </a:cubicBezTo>
                <a:close/>
                <a:moveTo>
                  <a:pt x="5" y="112"/>
                </a:moveTo>
                <a:cubicBezTo>
                  <a:pt x="5" y="113"/>
                  <a:pt x="5" y="112"/>
                  <a:pt x="5" y="112"/>
                </a:cubicBezTo>
                <a:close/>
                <a:moveTo>
                  <a:pt x="3" y="113"/>
                </a:moveTo>
                <a:cubicBezTo>
                  <a:pt x="4" y="113"/>
                  <a:pt x="3" y="113"/>
                  <a:pt x="3" y="113"/>
                </a:cubicBezTo>
                <a:close/>
                <a:moveTo>
                  <a:pt x="4" y="113"/>
                </a:moveTo>
                <a:cubicBezTo>
                  <a:pt x="4" y="113"/>
                  <a:pt x="4" y="113"/>
                  <a:pt x="4" y="113"/>
                </a:cubicBezTo>
                <a:close/>
                <a:moveTo>
                  <a:pt x="3" y="114"/>
                </a:moveTo>
                <a:cubicBezTo>
                  <a:pt x="4" y="114"/>
                  <a:pt x="3" y="114"/>
                  <a:pt x="3" y="114"/>
                </a:cubicBezTo>
                <a:close/>
                <a:moveTo>
                  <a:pt x="207" y="115"/>
                </a:moveTo>
                <a:cubicBezTo>
                  <a:pt x="208" y="116"/>
                  <a:pt x="208" y="114"/>
                  <a:pt x="207" y="115"/>
                </a:cubicBezTo>
                <a:close/>
                <a:moveTo>
                  <a:pt x="3" y="115"/>
                </a:moveTo>
                <a:cubicBezTo>
                  <a:pt x="3" y="115"/>
                  <a:pt x="3" y="115"/>
                  <a:pt x="3" y="115"/>
                </a:cubicBezTo>
                <a:close/>
                <a:moveTo>
                  <a:pt x="3" y="116"/>
                </a:moveTo>
                <a:cubicBezTo>
                  <a:pt x="3" y="116"/>
                  <a:pt x="2" y="116"/>
                  <a:pt x="3" y="116"/>
                </a:cubicBezTo>
                <a:close/>
                <a:moveTo>
                  <a:pt x="3" y="117"/>
                </a:moveTo>
                <a:cubicBezTo>
                  <a:pt x="3" y="117"/>
                  <a:pt x="2" y="117"/>
                  <a:pt x="3" y="117"/>
                </a:cubicBezTo>
                <a:close/>
                <a:moveTo>
                  <a:pt x="2" y="118"/>
                </a:moveTo>
                <a:cubicBezTo>
                  <a:pt x="2" y="118"/>
                  <a:pt x="2" y="118"/>
                  <a:pt x="2" y="118"/>
                </a:cubicBezTo>
                <a:close/>
                <a:moveTo>
                  <a:pt x="208" y="130"/>
                </a:moveTo>
                <a:cubicBezTo>
                  <a:pt x="208" y="130"/>
                  <a:pt x="208" y="130"/>
                  <a:pt x="208" y="130"/>
                </a:cubicBezTo>
                <a:close/>
                <a:moveTo>
                  <a:pt x="208" y="131"/>
                </a:moveTo>
                <a:cubicBezTo>
                  <a:pt x="208" y="131"/>
                  <a:pt x="208" y="131"/>
                  <a:pt x="208" y="131"/>
                </a:cubicBezTo>
                <a:close/>
                <a:moveTo>
                  <a:pt x="4" y="132"/>
                </a:moveTo>
                <a:cubicBezTo>
                  <a:pt x="4" y="132"/>
                  <a:pt x="4" y="132"/>
                  <a:pt x="4" y="132"/>
                </a:cubicBezTo>
                <a:close/>
                <a:moveTo>
                  <a:pt x="4" y="133"/>
                </a:moveTo>
                <a:cubicBezTo>
                  <a:pt x="4" y="133"/>
                  <a:pt x="4" y="132"/>
                  <a:pt x="4" y="133"/>
                </a:cubicBezTo>
                <a:close/>
                <a:moveTo>
                  <a:pt x="209" y="134"/>
                </a:moveTo>
                <a:cubicBezTo>
                  <a:pt x="209" y="134"/>
                  <a:pt x="209" y="134"/>
                  <a:pt x="209" y="134"/>
                </a:cubicBezTo>
                <a:close/>
                <a:moveTo>
                  <a:pt x="3" y="135"/>
                </a:moveTo>
                <a:cubicBezTo>
                  <a:pt x="3" y="135"/>
                  <a:pt x="3" y="135"/>
                  <a:pt x="3" y="135"/>
                </a:cubicBezTo>
                <a:close/>
                <a:moveTo>
                  <a:pt x="203" y="148"/>
                </a:moveTo>
                <a:cubicBezTo>
                  <a:pt x="203" y="148"/>
                  <a:pt x="203" y="148"/>
                  <a:pt x="203" y="148"/>
                </a:cubicBezTo>
                <a:close/>
                <a:moveTo>
                  <a:pt x="149" y="165"/>
                </a:moveTo>
                <a:cubicBezTo>
                  <a:pt x="150" y="166"/>
                  <a:pt x="150" y="164"/>
                  <a:pt x="149" y="165"/>
                </a:cubicBezTo>
                <a:close/>
                <a:moveTo>
                  <a:pt x="136" y="173"/>
                </a:moveTo>
                <a:cubicBezTo>
                  <a:pt x="137" y="174"/>
                  <a:pt x="135" y="172"/>
                  <a:pt x="136" y="173"/>
                </a:cubicBezTo>
                <a:close/>
                <a:moveTo>
                  <a:pt x="137" y="173"/>
                </a:moveTo>
                <a:cubicBezTo>
                  <a:pt x="137" y="174"/>
                  <a:pt x="137" y="173"/>
                  <a:pt x="137" y="173"/>
                </a:cubicBezTo>
                <a:close/>
                <a:moveTo>
                  <a:pt x="137" y="174"/>
                </a:moveTo>
                <a:cubicBezTo>
                  <a:pt x="137" y="174"/>
                  <a:pt x="136" y="174"/>
                  <a:pt x="137" y="174"/>
                </a:cubicBezTo>
                <a:close/>
                <a:moveTo>
                  <a:pt x="159" y="188"/>
                </a:moveTo>
                <a:cubicBezTo>
                  <a:pt x="159" y="189"/>
                  <a:pt x="159" y="188"/>
                  <a:pt x="159" y="18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binding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D29A15-EA6A-639F-8410-36000216D213}"/>
              </a:ext>
            </a:extLst>
          </p:cNvPr>
          <p:cNvGrpSpPr/>
          <p:nvPr/>
        </p:nvGrpSpPr>
        <p:grpSpPr>
          <a:xfrm>
            <a:off x="712772" y="3128634"/>
            <a:ext cx="1304556" cy="876197"/>
            <a:chOff x="686470" y="810699"/>
            <a:chExt cx="3006429" cy="1181185"/>
          </a:xfrm>
        </p:grpSpPr>
        <p:sp>
          <p:nvSpPr>
            <p:cNvPr id="41" name="Freeform 97">
              <a:extLst>
                <a:ext uri="{FF2B5EF4-FFF2-40B4-BE49-F238E27FC236}">
                  <a16:creationId xmlns:a16="http://schemas.microsoft.com/office/drawing/2014/main" id="{C0B250C7-CC7B-693B-C02E-95F1E68353F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86470" y="810699"/>
              <a:ext cx="2655214" cy="1181185"/>
            </a:xfrm>
            <a:custGeom>
              <a:avLst/>
              <a:gdLst>
                <a:gd name="T0" fmla="*/ 132 w 151"/>
                <a:gd name="T1" fmla="*/ 3 h 126"/>
                <a:gd name="T2" fmla="*/ 148 w 151"/>
                <a:gd name="T3" fmla="*/ 18 h 126"/>
                <a:gd name="T4" fmla="*/ 149 w 151"/>
                <a:gd name="T5" fmla="*/ 26 h 126"/>
                <a:gd name="T6" fmla="*/ 148 w 151"/>
                <a:gd name="T7" fmla="*/ 41 h 126"/>
                <a:gd name="T8" fmla="*/ 149 w 151"/>
                <a:gd name="T9" fmla="*/ 53 h 126"/>
                <a:gd name="T10" fmla="*/ 146 w 151"/>
                <a:gd name="T11" fmla="*/ 73 h 126"/>
                <a:gd name="T12" fmla="*/ 147 w 151"/>
                <a:gd name="T13" fmla="*/ 73 h 126"/>
                <a:gd name="T14" fmla="*/ 146 w 151"/>
                <a:gd name="T15" fmla="*/ 78 h 126"/>
                <a:gd name="T16" fmla="*/ 148 w 151"/>
                <a:gd name="T17" fmla="*/ 82 h 126"/>
                <a:gd name="T18" fmla="*/ 144 w 151"/>
                <a:gd name="T19" fmla="*/ 90 h 126"/>
                <a:gd name="T20" fmla="*/ 128 w 151"/>
                <a:gd name="T21" fmla="*/ 97 h 126"/>
                <a:gd name="T22" fmla="*/ 121 w 151"/>
                <a:gd name="T23" fmla="*/ 98 h 126"/>
                <a:gd name="T24" fmla="*/ 100 w 151"/>
                <a:gd name="T25" fmla="*/ 98 h 126"/>
                <a:gd name="T26" fmla="*/ 94 w 151"/>
                <a:gd name="T27" fmla="*/ 96 h 126"/>
                <a:gd name="T28" fmla="*/ 80 w 151"/>
                <a:gd name="T29" fmla="*/ 103 h 126"/>
                <a:gd name="T30" fmla="*/ 71 w 151"/>
                <a:gd name="T31" fmla="*/ 109 h 126"/>
                <a:gd name="T32" fmla="*/ 45 w 151"/>
                <a:gd name="T33" fmla="*/ 125 h 126"/>
                <a:gd name="T34" fmla="*/ 47 w 151"/>
                <a:gd name="T35" fmla="*/ 122 h 126"/>
                <a:gd name="T36" fmla="*/ 52 w 151"/>
                <a:gd name="T37" fmla="*/ 108 h 126"/>
                <a:gd name="T38" fmla="*/ 55 w 151"/>
                <a:gd name="T39" fmla="*/ 99 h 126"/>
                <a:gd name="T40" fmla="*/ 31 w 151"/>
                <a:gd name="T41" fmla="*/ 96 h 126"/>
                <a:gd name="T42" fmla="*/ 6 w 151"/>
                <a:gd name="T43" fmla="*/ 92 h 126"/>
                <a:gd name="T44" fmla="*/ 2 w 151"/>
                <a:gd name="T45" fmla="*/ 85 h 126"/>
                <a:gd name="T46" fmla="*/ 3 w 151"/>
                <a:gd name="T47" fmla="*/ 81 h 126"/>
                <a:gd name="T48" fmla="*/ 0 w 151"/>
                <a:gd name="T49" fmla="*/ 52 h 126"/>
                <a:gd name="T50" fmla="*/ 0 w 151"/>
                <a:gd name="T51" fmla="*/ 18 h 126"/>
                <a:gd name="T52" fmla="*/ 2 w 151"/>
                <a:gd name="T53" fmla="*/ 9 h 126"/>
                <a:gd name="T54" fmla="*/ 6 w 151"/>
                <a:gd name="T55" fmla="*/ 4 h 126"/>
                <a:gd name="T56" fmla="*/ 17 w 151"/>
                <a:gd name="T57" fmla="*/ 3 h 126"/>
                <a:gd name="T58" fmla="*/ 43 w 151"/>
                <a:gd name="T59" fmla="*/ 3 h 126"/>
                <a:gd name="T60" fmla="*/ 61 w 151"/>
                <a:gd name="T61" fmla="*/ 2 h 126"/>
                <a:gd name="T62" fmla="*/ 84 w 151"/>
                <a:gd name="T63" fmla="*/ 3 h 126"/>
                <a:gd name="T64" fmla="*/ 118 w 151"/>
                <a:gd name="T65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126">
                  <a:moveTo>
                    <a:pt x="118" y="0"/>
                  </a:moveTo>
                  <a:cubicBezTo>
                    <a:pt x="123" y="2"/>
                    <a:pt x="127" y="1"/>
                    <a:pt x="132" y="3"/>
                  </a:cubicBezTo>
                  <a:cubicBezTo>
                    <a:pt x="132" y="1"/>
                    <a:pt x="136" y="6"/>
                    <a:pt x="137" y="3"/>
                  </a:cubicBezTo>
                  <a:cubicBezTo>
                    <a:pt x="144" y="5"/>
                    <a:pt x="146" y="14"/>
                    <a:pt x="148" y="18"/>
                  </a:cubicBezTo>
                  <a:cubicBezTo>
                    <a:pt x="147" y="21"/>
                    <a:pt x="148" y="23"/>
                    <a:pt x="148" y="25"/>
                  </a:cubicBezTo>
                  <a:cubicBezTo>
                    <a:pt x="148" y="26"/>
                    <a:pt x="149" y="25"/>
                    <a:pt x="149" y="26"/>
                  </a:cubicBezTo>
                  <a:cubicBezTo>
                    <a:pt x="151" y="28"/>
                    <a:pt x="149" y="29"/>
                    <a:pt x="148" y="32"/>
                  </a:cubicBezTo>
                  <a:cubicBezTo>
                    <a:pt x="149" y="35"/>
                    <a:pt x="149" y="38"/>
                    <a:pt x="148" y="41"/>
                  </a:cubicBezTo>
                  <a:cubicBezTo>
                    <a:pt x="150" y="43"/>
                    <a:pt x="151" y="44"/>
                    <a:pt x="148" y="46"/>
                  </a:cubicBezTo>
                  <a:cubicBezTo>
                    <a:pt x="148" y="48"/>
                    <a:pt x="148" y="52"/>
                    <a:pt x="149" y="53"/>
                  </a:cubicBezTo>
                  <a:cubicBezTo>
                    <a:pt x="147" y="59"/>
                    <a:pt x="148" y="65"/>
                    <a:pt x="147" y="73"/>
                  </a:cubicBezTo>
                  <a:cubicBezTo>
                    <a:pt x="147" y="73"/>
                    <a:pt x="146" y="73"/>
                    <a:pt x="146" y="73"/>
                  </a:cubicBezTo>
                  <a:cubicBezTo>
                    <a:pt x="146" y="73"/>
                    <a:pt x="147" y="74"/>
                    <a:pt x="147" y="74"/>
                  </a:cubicBezTo>
                  <a:cubicBezTo>
                    <a:pt x="147" y="74"/>
                    <a:pt x="147" y="74"/>
                    <a:pt x="147" y="73"/>
                  </a:cubicBezTo>
                  <a:cubicBezTo>
                    <a:pt x="148" y="74"/>
                    <a:pt x="148" y="78"/>
                    <a:pt x="146" y="77"/>
                  </a:cubicBezTo>
                  <a:cubicBezTo>
                    <a:pt x="146" y="77"/>
                    <a:pt x="146" y="78"/>
                    <a:pt x="146" y="78"/>
                  </a:cubicBezTo>
                  <a:cubicBezTo>
                    <a:pt x="146" y="79"/>
                    <a:pt x="147" y="78"/>
                    <a:pt x="148" y="79"/>
                  </a:cubicBezTo>
                  <a:cubicBezTo>
                    <a:pt x="147" y="79"/>
                    <a:pt x="148" y="81"/>
                    <a:pt x="148" y="82"/>
                  </a:cubicBezTo>
                  <a:cubicBezTo>
                    <a:pt x="144" y="84"/>
                    <a:pt x="146" y="88"/>
                    <a:pt x="143" y="88"/>
                  </a:cubicBezTo>
                  <a:cubicBezTo>
                    <a:pt x="144" y="89"/>
                    <a:pt x="142" y="90"/>
                    <a:pt x="144" y="90"/>
                  </a:cubicBezTo>
                  <a:cubicBezTo>
                    <a:pt x="142" y="92"/>
                    <a:pt x="141" y="94"/>
                    <a:pt x="139" y="95"/>
                  </a:cubicBezTo>
                  <a:cubicBezTo>
                    <a:pt x="135" y="97"/>
                    <a:pt x="132" y="96"/>
                    <a:pt x="128" y="97"/>
                  </a:cubicBezTo>
                  <a:cubicBezTo>
                    <a:pt x="127" y="97"/>
                    <a:pt x="126" y="96"/>
                    <a:pt x="125" y="96"/>
                  </a:cubicBezTo>
                  <a:cubicBezTo>
                    <a:pt x="123" y="97"/>
                    <a:pt x="123" y="98"/>
                    <a:pt x="121" y="98"/>
                  </a:cubicBezTo>
                  <a:cubicBezTo>
                    <a:pt x="119" y="96"/>
                    <a:pt x="116" y="95"/>
                    <a:pt x="113" y="97"/>
                  </a:cubicBezTo>
                  <a:cubicBezTo>
                    <a:pt x="110" y="94"/>
                    <a:pt x="103" y="95"/>
                    <a:pt x="100" y="98"/>
                  </a:cubicBezTo>
                  <a:cubicBezTo>
                    <a:pt x="98" y="97"/>
                    <a:pt x="97" y="96"/>
                    <a:pt x="95" y="95"/>
                  </a:cubicBezTo>
                  <a:cubicBezTo>
                    <a:pt x="95" y="95"/>
                    <a:pt x="95" y="96"/>
                    <a:pt x="94" y="96"/>
                  </a:cubicBezTo>
                  <a:cubicBezTo>
                    <a:pt x="93" y="97"/>
                    <a:pt x="90" y="96"/>
                    <a:pt x="90" y="98"/>
                  </a:cubicBezTo>
                  <a:cubicBezTo>
                    <a:pt x="86" y="98"/>
                    <a:pt x="83" y="103"/>
                    <a:pt x="80" y="103"/>
                  </a:cubicBezTo>
                  <a:cubicBezTo>
                    <a:pt x="78" y="105"/>
                    <a:pt x="74" y="106"/>
                    <a:pt x="73" y="109"/>
                  </a:cubicBezTo>
                  <a:cubicBezTo>
                    <a:pt x="72" y="108"/>
                    <a:pt x="72" y="109"/>
                    <a:pt x="71" y="109"/>
                  </a:cubicBezTo>
                  <a:cubicBezTo>
                    <a:pt x="66" y="115"/>
                    <a:pt x="56" y="117"/>
                    <a:pt x="51" y="125"/>
                  </a:cubicBezTo>
                  <a:cubicBezTo>
                    <a:pt x="50" y="124"/>
                    <a:pt x="47" y="126"/>
                    <a:pt x="45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7" y="122"/>
                    <a:pt x="46" y="122"/>
                    <a:pt x="47" y="122"/>
                  </a:cubicBezTo>
                  <a:cubicBezTo>
                    <a:pt x="48" y="121"/>
                    <a:pt x="47" y="117"/>
                    <a:pt x="49" y="118"/>
                  </a:cubicBezTo>
                  <a:cubicBezTo>
                    <a:pt x="49" y="115"/>
                    <a:pt x="52" y="112"/>
                    <a:pt x="52" y="108"/>
                  </a:cubicBezTo>
                  <a:cubicBezTo>
                    <a:pt x="55" y="105"/>
                    <a:pt x="55" y="103"/>
                    <a:pt x="57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3" y="96"/>
                    <a:pt x="44" y="95"/>
                    <a:pt x="40" y="98"/>
                  </a:cubicBezTo>
                  <a:cubicBezTo>
                    <a:pt x="38" y="96"/>
                    <a:pt x="33" y="98"/>
                    <a:pt x="31" y="96"/>
                  </a:cubicBezTo>
                  <a:cubicBezTo>
                    <a:pt x="27" y="98"/>
                    <a:pt x="20" y="96"/>
                    <a:pt x="17" y="98"/>
                  </a:cubicBezTo>
                  <a:cubicBezTo>
                    <a:pt x="14" y="95"/>
                    <a:pt x="10" y="96"/>
                    <a:pt x="6" y="92"/>
                  </a:cubicBezTo>
                  <a:cubicBezTo>
                    <a:pt x="6" y="90"/>
                    <a:pt x="6" y="90"/>
                    <a:pt x="4" y="89"/>
                  </a:cubicBezTo>
                  <a:cubicBezTo>
                    <a:pt x="6" y="88"/>
                    <a:pt x="4" y="86"/>
                    <a:pt x="2" y="85"/>
                  </a:cubicBezTo>
                  <a:cubicBezTo>
                    <a:pt x="3" y="84"/>
                    <a:pt x="2" y="82"/>
                    <a:pt x="2" y="81"/>
                  </a:cubicBezTo>
                  <a:cubicBezTo>
                    <a:pt x="3" y="82"/>
                    <a:pt x="2" y="80"/>
                    <a:pt x="3" y="81"/>
                  </a:cubicBezTo>
                  <a:cubicBezTo>
                    <a:pt x="1" y="73"/>
                    <a:pt x="2" y="64"/>
                    <a:pt x="1" y="54"/>
                  </a:cubicBezTo>
                  <a:cubicBezTo>
                    <a:pt x="1" y="53"/>
                    <a:pt x="1" y="53"/>
                    <a:pt x="0" y="52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2" y="38"/>
                    <a:pt x="0" y="31"/>
                    <a:pt x="0" y="18"/>
                  </a:cubicBezTo>
                  <a:cubicBezTo>
                    <a:pt x="0" y="18"/>
                    <a:pt x="1" y="17"/>
                    <a:pt x="0" y="17"/>
                  </a:cubicBezTo>
                  <a:cubicBezTo>
                    <a:pt x="0" y="15"/>
                    <a:pt x="2" y="12"/>
                    <a:pt x="2" y="9"/>
                  </a:cubicBezTo>
                  <a:cubicBezTo>
                    <a:pt x="3" y="7"/>
                    <a:pt x="4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10" y="3"/>
                    <a:pt x="16" y="4"/>
                    <a:pt x="17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8" y="2"/>
                    <a:pt x="19" y="1"/>
                    <a:pt x="20" y="3"/>
                  </a:cubicBezTo>
                  <a:cubicBezTo>
                    <a:pt x="29" y="2"/>
                    <a:pt x="35" y="1"/>
                    <a:pt x="43" y="3"/>
                  </a:cubicBezTo>
                  <a:cubicBezTo>
                    <a:pt x="44" y="1"/>
                    <a:pt x="47" y="2"/>
                    <a:pt x="47" y="1"/>
                  </a:cubicBezTo>
                  <a:cubicBezTo>
                    <a:pt x="51" y="2"/>
                    <a:pt x="59" y="2"/>
                    <a:pt x="61" y="2"/>
                  </a:cubicBezTo>
                  <a:cubicBezTo>
                    <a:pt x="68" y="4"/>
                    <a:pt x="78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8" y="2"/>
                    <a:pt x="91" y="4"/>
                    <a:pt x="95" y="2"/>
                  </a:cubicBezTo>
                  <a:cubicBezTo>
                    <a:pt x="101" y="2"/>
                    <a:pt x="112" y="1"/>
                    <a:pt x="118" y="1"/>
                  </a:cubicBezTo>
                  <a:cubicBezTo>
                    <a:pt x="118" y="1"/>
                    <a:pt x="118" y="1"/>
                    <a:pt x="1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boot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A3AE89C-0A3E-9856-5E49-B98E52ED74FA}"/>
                </a:ext>
              </a:extLst>
            </p:cNvPr>
            <p:cNvSpPr/>
            <p:nvPr/>
          </p:nvSpPr>
          <p:spPr>
            <a:xfrm>
              <a:off x="854046" y="938686"/>
              <a:ext cx="2838853" cy="330494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319B42-A231-7352-C072-2A1F30FE7CD1}"/>
              </a:ext>
            </a:extLst>
          </p:cNvPr>
          <p:cNvGrpSpPr/>
          <p:nvPr/>
        </p:nvGrpSpPr>
        <p:grpSpPr>
          <a:xfrm>
            <a:off x="795225" y="3122438"/>
            <a:ext cx="4309280" cy="3479598"/>
            <a:chOff x="-1386798" y="1300170"/>
            <a:chExt cx="8853901" cy="5006957"/>
          </a:xfrm>
        </p:grpSpPr>
        <p:sp>
          <p:nvSpPr>
            <p:cNvPr id="44" name="Freeform 91">
              <a:extLst>
                <a:ext uri="{FF2B5EF4-FFF2-40B4-BE49-F238E27FC236}">
                  <a16:creationId xmlns:a16="http://schemas.microsoft.com/office/drawing/2014/main" id="{8DC99117-747B-AEE6-5B76-DA50014BA8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-1386798" y="4986099"/>
              <a:ext cx="2567795" cy="1321028"/>
            </a:xfrm>
            <a:custGeom>
              <a:avLst/>
              <a:gdLst>
                <a:gd name="T0" fmla="*/ 171 w 211"/>
                <a:gd name="T1" fmla="*/ 3 h 190"/>
                <a:gd name="T2" fmla="*/ 194 w 211"/>
                <a:gd name="T3" fmla="*/ 6 h 190"/>
                <a:gd name="T4" fmla="*/ 207 w 211"/>
                <a:gd name="T5" fmla="*/ 22 h 190"/>
                <a:gd name="T6" fmla="*/ 208 w 211"/>
                <a:gd name="T7" fmla="*/ 42 h 190"/>
                <a:gd name="T8" fmla="*/ 209 w 211"/>
                <a:gd name="T9" fmla="*/ 65 h 190"/>
                <a:gd name="T10" fmla="*/ 209 w 211"/>
                <a:gd name="T11" fmla="*/ 83 h 190"/>
                <a:gd name="T12" fmla="*/ 210 w 211"/>
                <a:gd name="T13" fmla="*/ 102 h 190"/>
                <a:gd name="T14" fmla="*/ 208 w 211"/>
                <a:gd name="T15" fmla="*/ 114 h 190"/>
                <a:gd name="T16" fmla="*/ 209 w 211"/>
                <a:gd name="T17" fmla="*/ 134 h 190"/>
                <a:gd name="T18" fmla="*/ 196 w 211"/>
                <a:gd name="T19" fmla="*/ 151 h 190"/>
                <a:gd name="T20" fmla="*/ 167 w 211"/>
                <a:gd name="T21" fmla="*/ 153 h 190"/>
                <a:gd name="T22" fmla="*/ 147 w 211"/>
                <a:gd name="T23" fmla="*/ 161 h 190"/>
                <a:gd name="T24" fmla="*/ 156 w 211"/>
                <a:gd name="T25" fmla="*/ 180 h 190"/>
                <a:gd name="T26" fmla="*/ 148 w 211"/>
                <a:gd name="T27" fmla="*/ 183 h 190"/>
                <a:gd name="T28" fmla="*/ 121 w 211"/>
                <a:gd name="T29" fmla="*/ 165 h 190"/>
                <a:gd name="T30" fmla="*/ 84 w 211"/>
                <a:gd name="T31" fmla="*/ 156 h 190"/>
                <a:gd name="T32" fmla="*/ 69 w 211"/>
                <a:gd name="T33" fmla="*/ 152 h 190"/>
                <a:gd name="T34" fmla="*/ 11 w 211"/>
                <a:gd name="T35" fmla="*/ 151 h 190"/>
                <a:gd name="T36" fmla="*/ 2 w 211"/>
                <a:gd name="T37" fmla="*/ 124 h 190"/>
                <a:gd name="T38" fmla="*/ 2 w 211"/>
                <a:gd name="T39" fmla="*/ 108 h 190"/>
                <a:gd name="T40" fmla="*/ 2 w 211"/>
                <a:gd name="T41" fmla="*/ 99 h 190"/>
                <a:gd name="T42" fmla="*/ 3 w 211"/>
                <a:gd name="T43" fmla="*/ 93 h 190"/>
                <a:gd name="T44" fmla="*/ 3 w 211"/>
                <a:gd name="T45" fmla="*/ 75 h 190"/>
                <a:gd name="T46" fmla="*/ 4 w 211"/>
                <a:gd name="T47" fmla="*/ 69 h 190"/>
                <a:gd name="T48" fmla="*/ 4 w 211"/>
                <a:gd name="T49" fmla="*/ 50 h 190"/>
                <a:gd name="T50" fmla="*/ 5 w 211"/>
                <a:gd name="T51" fmla="*/ 30 h 190"/>
                <a:gd name="T52" fmla="*/ 6 w 211"/>
                <a:gd name="T53" fmla="*/ 16 h 190"/>
                <a:gd name="T54" fmla="*/ 10 w 211"/>
                <a:gd name="T55" fmla="*/ 7 h 190"/>
                <a:gd name="T56" fmla="*/ 21 w 211"/>
                <a:gd name="T57" fmla="*/ 4 h 190"/>
                <a:gd name="T58" fmla="*/ 55 w 211"/>
                <a:gd name="T59" fmla="*/ 4 h 190"/>
                <a:gd name="T60" fmla="*/ 73 w 211"/>
                <a:gd name="T61" fmla="*/ 2 h 190"/>
                <a:gd name="T62" fmla="*/ 109 w 211"/>
                <a:gd name="T63" fmla="*/ 2 h 190"/>
                <a:gd name="T64" fmla="*/ 202 w 211"/>
                <a:gd name="T65" fmla="*/ 148 h 190"/>
                <a:gd name="T66" fmla="*/ 9 w 211"/>
                <a:gd name="T67" fmla="*/ 10 h 190"/>
                <a:gd name="T68" fmla="*/ 182 w 211"/>
                <a:gd name="T69" fmla="*/ 2 h 190"/>
                <a:gd name="T70" fmla="*/ 67 w 211"/>
                <a:gd name="T71" fmla="*/ 3 h 190"/>
                <a:gd name="T72" fmla="*/ 44 w 211"/>
                <a:gd name="T73" fmla="*/ 4 h 190"/>
                <a:gd name="T74" fmla="*/ 27 w 211"/>
                <a:gd name="T75" fmla="*/ 4 h 190"/>
                <a:gd name="T76" fmla="*/ 26 w 211"/>
                <a:gd name="T77" fmla="*/ 4 h 190"/>
                <a:gd name="T78" fmla="*/ 19 w 211"/>
                <a:gd name="T79" fmla="*/ 6 h 190"/>
                <a:gd name="T80" fmla="*/ 10 w 211"/>
                <a:gd name="T81" fmla="*/ 9 h 190"/>
                <a:gd name="T82" fmla="*/ 8 w 211"/>
                <a:gd name="T83" fmla="*/ 11 h 190"/>
                <a:gd name="T84" fmla="*/ 6 w 211"/>
                <a:gd name="T85" fmla="*/ 18 h 190"/>
                <a:gd name="T86" fmla="*/ 206 w 211"/>
                <a:gd name="T87" fmla="*/ 22 h 190"/>
                <a:gd name="T88" fmla="*/ 4 w 211"/>
                <a:gd name="T89" fmla="*/ 34 h 190"/>
                <a:gd name="T90" fmla="*/ 205 w 211"/>
                <a:gd name="T91" fmla="*/ 49 h 190"/>
                <a:gd name="T92" fmla="*/ 4 w 211"/>
                <a:gd name="T93" fmla="*/ 70 h 190"/>
                <a:gd name="T94" fmla="*/ 4 w 211"/>
                <a:gd name="T95" fmla="*/ 75 h 190"/>
                <a:gd name="T96" fmla="*/ 207 w 211"/>
                <a:gd name="T97" fmla="*/ 92 h 190"/>
                <a:gd name="T98" fmla="*/ 3 w 211"/>
                <a:gd name="T99" fmla="*/ 95 h 190"/>
                <a:gd name="T100" fmla="*/ 2 w 211"/>
                <a:gd name="T101" fmla="*/ 103 h 190"/>
                <a:gd name="T102" fmla="*/ 5 w 211"/>
                <a:gd name="T103" fmla="*/ 112 h 190"/>
                <a:gd name="T104" fmla="*/ 207 w 211"/>
                <a:gd name="T105" fmla="*/ 115 h 190"/>
                <a:gd name="T106" fmla="*/ 2 w 211"/>
                <a:gd name="T107" fmla="*/ 118 h 190"/>
                <a:gd name="T108" fmla="*/ 4 w 211"/>
                <a:gd name="T109" fmla="*/ 133 h 190"/>
                <a:gd name="T110" fmla="*/ 149 w 211"/>
                <a:gd name="T111" fmla="*/ 165 h 190"/>
                <a:gd name="T112" fmla="*/ 159 w 211"/>
                <a:gd name="T113" fmla="*/ 18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1" h="190">
                  <a:moveTo>
                    <a:pt x="124" y="1"/>
                  </a:moveTo>
                  <a:cubicBezTo>
                    <a:pt x="125" y="1"/>
                    <a:pt x="124" y="1"/>
                    <a:pt x="124" y="1"/>
                  </a:cubicBezTo>
                  <a:cubicBezTo>
                    <a:pt x="132" y="0"/>
                    <a:pt x="142" y="2"/>
                    <a:pt x="154" y="1"/>
                  </a:cubicBezTo>
                  <a:cubicBezTo>
                    <a:pt x="154" y="1"/>
                    <a:pt x="153" y="1"/>
                    <a:pt x="153" y="1"/>
                  </a:cubicBezTo>
                  <a:cubicBezTo>
                    <a:pt x="154" y="1"/>
                    <a:pt x="154" y="1"/>
                    <a:pt x="154" y="2"/>
                  </a:cubicBezTo>
                  <a:cubicBezTo>
                    <a:pt x="154" y="1"/>
                    <a:pt x="155" y="1"/>
                    <a:pt x="155" y="2"/>
                  </a:cubicBezTo>
                  <a:cubicBezTo>
                    <a:pt x="156" y="1"/>
                    <a:pt x="165" y="0"/>
                    <a:pt x="166" y="3"/>
                  </a:cubicBezTo>
                  <a:cubicBezTo>
                    <a:pt x="167" y="1"/>
                    <a:pt x="170" y="4"/>
                    <a:pt x="171" y="3"/>
                  </a:cubicBezTo>
                  <a:cubicBezTo>
                    <a:pt x="172" y="3"/>
                    <a:pt x="172" y="4"/>
                    <a:pt x="174" y="3"/>
                  </a:cubicBezTo>
                  <a:cubicBezTo>
                    <a:pt x="174" y="2"/>
                    <a:pt x="172" y="4"/>
                    <a:pt x="172" y="3"/>
                  </a:cubicBezTo>
                  <a:cubicBezTo>
                    <a:pt x="171" y="3"/>
                    <a:pt x="175" y="2"/>
                    <a:pt x="175" y="3"/>
                  </a:cubicBezTo>
                  <a:cubicBezTo>
                    <a:pt x="176" y="2"/>
                    <a:pt x="179" y="3"/>
                    <a:pt x="180" y="2"/>
                  </a:cubicBezTo>
                  <a:cubicBezTo>
                    <a:pt x="181" y="2"/>
                    <a:pt x="188" y="2"/>
                    <a:pt x="188" y="4"/>
                  </a:cubicBezTo>
                  <a:cubicBezTo>
                    <a:pt x="189" y="3"/>
                    <a:pt x="189" y="4"/>
                    <a:pt x="189" y="4"/>
                  </a:cubicBezTo>
                  <a:cubicBezTo>
                    <a:pt x="191" y="4"/>
                    <a:pt x="192" y="5"/>
                    <a:pt x="195" y="4"/>
                  </a:cubicBezTo>
                  <a:cubicBezTo>
                    <a:pt x="194" y="5"/>
                    <a:pt x="195" y="5"/>
                    <a:pt x="194" y="6"/>
                  </a:cubicBezTo>
                  <a:cubicBezTo>
                    <a:pt x="196" y="8"/>
                    <a:pt x="202" y="6"/>
                    <a:pt x="202" y="8"/>
                  </a:cubicBezTo>
                  <a:cubicBezTo>
                    <a:pt x="202" y="8"/>
                    <a:pt x="202" y="8"/>
                    <a:pt x="203" y="8"/>
                  </a:cubicBezTo>
                  <a:cubicBezTo>
                    <a:pt x="203" y="8"/>
                    <a:pt x="203" y="8"/>
                    <a:pt x="202" y="8"/>
                  </a:cubicBezTo>
                  <a:cubicBezTo>
                    <a:pt x="204" y="9"/>
                    <a:pt x="205" y="11"/>
                    <a:pt x="207" y="12"/>
                  </a:cubicBezTo>
                  <a:cubicBezTo>
                    <a:pt x="206" y="13"/>
                    <a:pt x="207" y="13"/>
                    <a:pt x="208" y="14"/>
                  </a:cubicBezTo>
                  <a:cubicBezTo>
                    <a:pt x="207" y="16"/>
                    <a:pt x="207" y="17"/>
                    <a:pt x="208" y="19"/>
                  </a:cubicBezTo>
                  <a:cubicBezTo>
                    <a:pt x="208" y="19"/>
                    <a:pt x="208" y="19"/>
                    <a:pt x="207" y="19"/>
                  </a:cubicBezTo>
                  <a:cubicBezTo>
                    <a:pt x="207" y="20"/>
                    <a:pt x="208" y="21"/>
                    <a:pt x="207" y="22"/>
                  </a:cubicBezTo>
                  <a:cubicBezTo>
                    <a:pt x="210" y="24"/>
                    <a:pt x="209" y="27"/>
                    <a:pt x="209" y="30"/>
                  </a:cubicBezTo>
                  <a:cubicBezTo>
                    <a:pt x="207" y="29"/>
                    <a:pt x="208" y="31"/>
                    <a:pt x="207" y="32"/>
                  </a:cubicBezTo>
                  <a:cubicBezTo>
                    <a:pt x="208" y="32"/>
                    <a:pt x="207" y="32"/>
                    <a:pt x="207" y="33"/>
                  </a:cubicBezTo>
                  <a:cubicBezTo>
                    <a:pt x="208" y="33"/>
                    <a:pt x="209" y="35"/>
                    <a:pt x="209" y="37"/>
                  </a:cubicBezTo>
                  <a:cubicBezTo>
                    <a:pt x="209" y="38"/>
                    <a:pt x="208" y="37"/>
                    <a:pt x="208" y="38"/>
                  </a:cubicBezTo>
                  <a:cubicBezTo>
                    <a:pt x="208" y="37"/>
                    <a:pt x="207" y="40"/>
                    <a:pt x="207" y="38"/>
                  </a:cubicBezTo>
                  <a:cubicBezTo>
                    <a:pt x="206" y="38"/>
                    <a:pt x="207" y="40"/>
                    <a:pt x="208" y="39"/>
                  </a:cubicBezTo>
                  <a:cubicBezTo>
                    <a:pt x="207" y="40"/>
                    <a:pt x="207" y="41"/>
                    <a:pt x="208" y="42"/>
                  </a:cubicBezTo>
                  <a:cubicBezTo>
                    <a:pt x="208" y="42"/>
                    <a:pt x="207" y="42"/>
                    <a:pt x="206" y="42"/>
                  </a:cubicBezTo>
                  <a:cubicBezTo>
                    <a:pt x="206" y="43"/>
                    <a:pt x="207" y="43"/>
                    <a:pt x="207" y="42"/>
                  </a:cubicBezTo>
                  <a:cubicBezTo>
                    <a:pt x="207" y="45"/>
                    <a:pt x="208" y="46"/>
                    <a:pt x="207" y="48"/>
                  </a:cubicBezTo>
                  <a:cubicBezTo>
                    <a:pt x="206" y="48"/>
                    <a:pt x="207" y="50"/>
                    <a:pt x="206" y="49"/>
                  </a:cubicBezTo>
                  <a:cubicBezTo>
                    <a:pt x="206" y="49"/>
                    <a:pt x="206" y="50"/>
                    <a:pt x="205" y="50"/>
                  </a:cubicBezTo>
                  <a:cubicBezTo>
                    <a:pt x="208" y="51"/>
                    <a:pt x="206" y="55"/>
                    <a:pt x="209" y="56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10" y="59"/>
                    <a:pt x="208" y="61"/>
                    <a:pt x="209" y="65"/>
                  </a:cubicBezTo>
                  <a:cubicBezTo>
                    <a:pt x="209" y="66"/>
                    <a:pt x="209" y="65"/>
                    <a:pt x="208" y="65"/>
                  </a:cubicBezTo>
                  <a:cubicBezTo>
                    <a:pt x="208" y="65"/>
                    <a:pt x="209" y="65"/>
                    <a:pt x="209" y="66"/>
                  </a:cubicBezTo>
                  <a:cubicBezTo>
                    <a:pt x="208" y="65"/>
                    <a:pt x="208" y="67"/>
                    <a:pt x="209" y="68"/>
                  </a:cubicBezTo>
                  <a:cubicBezTo>
                    <a:pt x="208" y="68"/>
                    <a:pt x="208" y="68"/>
                    <a:pt x="208" y="67"/>
                  </a:cubicBezTo>
                  <a:cubicBezTo>
                    <a:pt x="207" y="68"/>
                    <a:pt x="209" y="69"/>
                    <a:pt x="209" y="70"/>
                  </a:cubicBezTo>
                  <a:cubicBezTo>
                    <a:pt x="207" y="74"/>
                    <a:pt x="210" y="77"/>
                    <a:pt x="209" y="82"/>
                  </a:cubicBezTo>
                  <a:cubicBezTo>
                    <a:pt x="211" y="81"/>
                    <a:pt x="208" y="82"/>
                    <a:pt x="210" y="82"/>
                  </a:cubicBezTo>
                  <a:cubicBezTo>
                    <a:pt x="209" y="83"/>
                    <a:pt x="209" y="83"/>
                    <a:pt x="209" y="83"/>
                  </a:cubicBezTo>
                  <a:cubicBezTo>
                    <a:pt x="209" y="84"/>
                    <a:pt x="209" y="86"/>
                    <a:pt x="209" y="87"/>
                  </a:cubicBezTo>
                  <a:cubicBezTo>
                    <a:pt x="209" y="88"/>
                    <a:pt x="209" y="88"/>
                    <a:pt x="209" y="89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09" y="89"/>
                    <a:pt x="209" y="90"/>
                    <a:pt x="208" y="90"/>
                  </a:cubicBezTo>
                  <a:cubicBezTo>
                    <a:pt x="208" y="92"/>
                    <a:pt x="208" y="93"/>
                    <a:pt x="207" y="94"/>
                  </a:cubicBezTo>
                  <a:cubicBezTo>
                    <a:pt x="207" y="94"/>
                    <a:pt x="208" y="94"/>
                    <a:pt x="208" y="94"/>
                  </a:cubicBezTo>
                  <a:cubicBezTo>
                    <a:pt x="209" y="94"/>
                    <a:pt x="208" y="95"/>
                    <a:pt x="209" y="95"/>
                  </a:cubicBezTo>
                  <a:cubicBezTo>
                    <a:pt x="209" y="98"/>
                    <a:pt x="210" y="100"/>
                    <a:pt x="210" y="102"/>
                  </a:cubicBezTo>
                  <a:cubicBezTo>
                    <a:pt x="210" y="103"/>
                    <a:pt x="209" y="103"/>
                    <a:pt x="209" y="104"/>
                  </a:cubicBezTo>
                  <a:cubicBezTo>
                    <a:pt x="208" y="104"/>
                    <a:pt x="208" y="103"/>
                    <a:pt x="208" y="103"/>
                  </a:cubicBezTo>
                  <a:cubicBezTo>
                    <a:pt x="208" y="104"/>
                    <a:pt x="209" y="107"/>
                    <a:pt x="209" y="106"/>
                  </a:cubicBezTo>
                  <a:cubicBezTo>
                    <a:pt x="210" y="106"/>
                    <a:pt x="210" y="107"/>
                    <a:pt x="210" y="107"/>
                  </a:cubicBezTo>
                  <a:cubicBezTo>
                    <a:pt x="209" y="107"/>
                    <a:pt x="209" y="112"/>
                    <a:pt x="209" y="114"/>
                  </a:cubicBezTo>
                  <a:cubicBezTo>
                    <a:pt x="208" y="113"/>
                    <a:pt x="209" y="114"/>
                    <a:pt x="208" y="114"/>
                  </a:cubicBezTo>
                  <a:cubicBezTo>
                    <a:pt x="208" y="114"/>
                    <a:pt x="208" y="114"/>
                    <a:pt x="208" y="114"/>
                  </a:cubicBezTo>
                  <a:cubicBezTo>
                    <a:pt x="208" y="114"/>
                    <a:pt x="208" y="114"/>
                    <a:pt x="208" y="114"/>
                  </a:cubicBezTo>
                  <a:cubicBezTo>
                    <a:pt x="208" y="115"/>
                    <a:pt x="208" y="115"/>
                    <a:pt x="208" y="116"/>
                  </a:cubicBezTo>
                  <a:cubicBezTo>
                    <a:pt x="208" y="115"/>
                    <a:pt x="209" y="115"/>
                    <a:pt x="209" y="115"/>
                  </a:cubicBezTo>
                  <a:cubicBezTo>
                    <a:pt x="209" y="118"/>
                    <a:pt x="209" y="126"/>
                    <a:pt x="209" y="128"/>
                  </a:cubicBezTo>
                  <a:cubicBezTo>
                    <a:pt x="208" y="127"/>
                    <a:pt x="208" y="128"/>
                    <a:pt x="208" y="128"/>
                  </a:cubicBezTo>
                  <a:cubicBezTo>
                    <a:pt x="209" y="128"/>
                    <a:pt x="208" y="128"/>
                    <a:pt x="208" y="129"/>
                  </a:cubicBezTo>
                  <a:cubicBezTo>
                    <a:pt x="209" y="128"/>
                    <a:pt x="208" y="134"/>
                    <a:pt x="210" y="133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11" y="134"/>
                    <a:pt x="210" y="135"/>
                    <a:pt x="209" y="134"/>
                  </a:cubicBezTo>
                  <a:cubicBezTo>
                    <a:pt x="210" y="137"/>
                    <a:pt x="210" y="145"/>
                    <a:pt x="207" y="146"/>
                  </a:cubicBezTo>
                  <a:cubicBezTo>
                    <a:pt x="206" y="146"/>
                    <a:pt x="207" y="147"/>
                    <a:pt x="207" y="147"/>
                  </a:cubicBezTo>
                  <a:cubicBezTo>
                    <a:pt x="207" y="148"/>
                    <a:pt x="207" y="146"/>
                    <a:pt x="206" y="146"/>
                  </a:cubicBezTo>
                  <a:cubicBezTo>
                    <a:pt x="205" y="148"/>
                    <a:pt x="203" y="148"/>
                    <a:pt x="202" y="149"/>
                  </a:cubicBezTo>
                  <a:cubicBezTo>
                    <a:pt x="201" y="149"/>
                    <a:pt x="201" y="148"/>
                    <a:pt x="201" y="148"/>
                  </a:cubicBezTo>
                  <a:cubicBezTo>
                    <a:pt x="200" y="149"/>
                    <a:pt x="200" y="149"/>
                    <a:pt x="198" y="149"/>
                  </a:cubicBezTo>
                  <a:cubicBezTo>
                    <a:pt x="199" y="150"/>
                    <a:pt x="197" y="150"/>
                    <a:pt x="196" y="150"/>
                  </a:cubicBezTo>
                  <a:cubicBezTo>
                    <a:pt x="196" y="150"/>
                    <a:pt x="196" y="151"/>
                    <a:pt x="196" y="151"/>
                  </a:cubicBezTo>
                  <a:cubicBezTo>
                    <a:pt x="191" y="151"/>
                    <a:pt x="182" y="154"/>
                    <a:pt x="179" y="150"/>
                  </a:cubicBezTo>
                  <a:cubicBezTo>
                    <a:pt x="178" y="151"/>
                    <a:pt x="177" y="152"/>
                    <a:pt x="176" y="151"/>
                  </a:cubicBezTo>
                  <a:cubicBezTo>
                    <a:pt x="176" y="151"/>
                    <a:pt x="176" y="151"/>
                    <a:pt x="176" y="151"/>
                  </a:cubicBezTo>
                  <a:cubicBezTo>
                    <a:pt x="176" y="152"/>
                    <a:pt x="174" y="150"/>
                    <a:pt x="173" y="152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3" y="151"/>
                    <a:pt x="172" y="151"/>
                    <a:pt x="172" y="151"/>
                  </a:cubicBezTo>
                  <a:cubicBezTo>
                    <a:pt x="173" y="152"/>
                    <a:pt x="170" y="153"/>
                    <a:pt x="169" y="152"/>
                  </a:cubicBezTo>
                  <a:cubicBezTo>
                    <a:pt x="170" y="153"/>
                    <a:pt x="168" y="153"/>
                    <a:pt x="167" y="153"/>
                  </a:cubicBezTo>
                  <a:cubicBezTo>
                    <a:pt x="167" y="152"/>
                    <a:pt x="166" y="152"/>
                    <a:pt x="166" y="151"/>
                  </a:cubicBezTo>
                  <a:cubicBezTo>
                    <a:pt x="165" y="152"/>
                    <a:pt x="166" y="153"/>
                    <a:pt x="165" y="152"/>
                  </a:cubicBezTo>
                  <a:cubicBezTo>
                    <a:pt x="162" y="155"/>
                    <a:pt x="150" y="151"/>
                    <a:pt x="146" y="155"/>
                  </a:cubicBezTo>
                  <a:cubicBezTo>
                    <a:pt x="147" y="156"/>
                    <a:pt x="147" y="156"/>
                    <a:pt x="146" y="156"/>
                  </a:cubicBezTo>
                  <a:cubicBezTo>
                    <a:pt x="146" y="157"/>
                    <a:pt x="147" y="157"/>
                    <a:pt x="146" y="158"/>
                  </a:cubicBezTo>
                  <a:cubicBezTo>
                    <a:pt x="147" y="158"/>
                    <a:pt x="147" y="158"/>
                    <a:pt x="147" y="160"/>
                  </a:cubicBezTo>
                  <a:cubicBezTo>
                    <a:pt x="147" y="160"/>
                    <a:pt x="147" y="159"/>
                    <a:pt x="146" y="159"/>
                  </a:cubicBezTo>
                  <a:cubicBezTo>
                    <a:pt x="146" y="160"/>
                    <a:pt x="149" y="162"/>
                    <a:pt x="147" y="161"/>
                  </a:cubicBezTo>
                  <a:cubicBezTo>
                    <a:pt x="150" y="163"/>
                    <a:pt x="151" y="168"/>
                    <a:pt x="152" y="170"/>
                  </a:cubicBezTo>
                  <a:cubicBezTo>
                    <a:pt x="152" y="171"/>
                    <a:pt x="152" y="170"/>
                    <a:pt x="151" y="171"/>
                  </a:cubicBezTo>
                  <a:cubicBezTo>
                    <a:pt x="151" y="171"/>
                    <a:pt x="153" y="173"/>
                    <a:pt x="151" y="173"/>
                  </a:cubicBezTo>
                  <a:cubicBezTo>
                    <a:pt x="152" y="173"/>
                    <a:pt x="152" y="173"/>
                    <a:pt x="152" y="173"/>
                  </a:cubicBezTo>
                  <a:cubicBezTo>
                    <a:pt x="152" y="173"/>
                    <a:pt x="152" y="173"/>
                    <a:pt x="152" y="173"/>
                  </a:cubicBezTo>
                  <a:cubicBezTo>
                    <a:pt x="153" y="173"/>
                    <a:pt x="153" y="173"/>
                    <a:pt x="153" y="174"/>
                  </a:cubicBezTo>
                  <a:cubicBezTo>
                    <a:pt x="153" y="174"/>
                    <a:pt x="153" y="173"/>
                    <a:pt x="154" y="173"/>
                  </a:cubicBezTo>
                  <a:cubicBezTo>
                    <a:pt x="156" y="175"/>
                    <a:pt x="155" y="177"/>
                    <a:pt x="156" y="180"/>
                  </a:cubicBezTo>
                  <a:cubicBezTo>
                    <a:pt x="156" y="180"/>
                    <a:pt x="156" y="180"/>
                    <a:pt x="155" y="180"/>
                  </a:cubicBezTo>
                  <a:cubicBezTo>
                    <a:pt x="157" y="181"/>
                    <a:pt x="159" y="183"/>
                    <a:pt x="158" y="185"/>
                  </a:cubicBezTo>
                  <a:cubicBezTo>
                    <a:pt x="159" y="185"/>
                    <a:pt x="159" y="188"/>
                    <a:pt x="160" y="188"/>
                  </a:cubicBezTo>
                  <a:cubicBezTo>
                    <a:pt x="159" y="189"/>
                    <a:pt x="159" y="189"/>
                    <a:pt x="158" y="189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3" y="190"/>
                    <a:pt x="151" y="185"/>
                    <a:pt x="148" y="184"/>
                  </a:cubicBezTo>
                  <a:cubicBezTo>
                    <a:pt x="148" y="184"/>
                    <a:pt x="148" y="183"/>
                    <a:pt x="147" y="182"/>
                  </a:cubicBezTo>
                  <a:cubicBezTo>
                    <a:pt x="147" y="183"/>
                    <a:pt x="147" y="183"/>
                    <a:pt x="148" y="183"/>
                  </a:cubicBezTo>
                  <a:cubicBezTo>
                    <a:pt x="148" y="183"/>
                    <a:pt x="147" y="182"/>
                    <a:pt x="147" y="182"/>
                  </a:cubicBezTo>
                  <a:cubicBezTo>
                    <a:pt x="143" y="182"/>
                    <a:pt x="141" y="178"/>
                    <a:pt x="138" y="177"/>
                  </a:cubicBezTo>
                  <a:cubicBezTo>
                    <a:pt x="138" y="177"/>
                    <a:pt x="139" y="176"/>
                    <a:pt x="137" y="177"/>
                  </a:cubicBezTo>
                  <a:cubicBezTo>
                    <a:pt x="138" y="176"/>
                    <a:pt x="137" y="174"/>
                    <a:pt x="136" y="174"/>
                  </a:cubicBezTo>
                  <a:cubicBezTo>
                    <a:pt x="136" y="173"/>
                    <a:pt x="135" y="174"/>
                    <a:pt x="136" y="173"/>
                  </a:cubicBezTo>
                  <a:cubicBezTo>
                    <a:pt x="135" y="173"/>
                    <a:pt x="134" y="171"/>
                    <a:pt x="133" y="171"/>
                  </a:cubicBezTo>
                  <a:cubicBezTo>
                    <a:pt x="132" y="172"/>
                    <a:pt x="131" y="171"/>
                    <a:pt x="130" y="172"/>
                  </a:cubicBezTo>
                  <a:cubicBezTo>
                    <a:pt x="127" y="170"/>
                    <a:pt x="123" y="167"/>
                    <a:pt x="121" y="165"/>
                  </a:cubicBezTo>
                  <a:cubicBezTo>
                    <a:pt x="120" y="165"/>
                    <a:pt x="121" y="165"/>
                    <a:pt x="121" y="165"/>
                  </a:cubicBezTo>
                  <a:cubicBezTo>
                    <a:pt x="119" y="163"/>
                    <a:pt x="115" y="160"/>
                    <a:pt x="112" y="157"/>
                  </a:cubicBezTo>
                  <a:cubicBezTo>
                    <a:pt x="109" y="158"/>
                    <a:pt x="106" y="156"/>
                    <a:pt x="104" y="154"/>
                  </a:cubicBezTo>
                  <a:cubicBezTo>
                    <a:pt x="102" y="155"/>
                    <a:pt x="99" y="155"/>
                    <a:pt x="98" y="153"/>
                  </a:cubicBezTo>
                  <a:cubicBezTo>
                    <a:pt x="96" y="153"/>
                    <a:pt x="96" y="154"/>
                    <a:pt x="95" y="154"/>
                  </a:cubicBezTo>
                  <a:cubicBezTo>
                    <a:pt x="95" y="154"/>
                    <a:pt x="95" y="154"/>
                    <a:pt x="96" y="154"/>
                  </a:cubicBezTo>
                  <a:cubicBezTo>
                    <a:pt x="96" y="154"/>
                    <a:pt x="95" y="154"/>
                    <a:pt x="95" y="154"/>
                  </a:cubicBezTo>
                  <a:cubicBezTo>
                    <a:pt x="91" y="157"/>
                    <a:pt x="88" y="155"/>
                    <a:pt x="84" y="156"/>
                  </a:cubicBezTo>
                  <a:cubicBezTo>
                    <a:pt x="84" y="155"/>
                    <a:pt x="82" y="153"/>
                    <a:pt x="81" y="152"/>
                  </a:cubicBezTo>
                  <a:cubicBezTo>
                    <a:pt x="80" y="152"/>
                    <a:pt x="80" y="153"/>
                    <a:pt x="79" y="153"/>
                  </a:cubicBezTo>
                  <a:cubicBezTo>
                    <a:pt x="79" y="154"/>
                    <a:pt x="77" y="155"/>
                    <a:pt x="76" y="155"/>
                  </a:cubicBezTo>
                  <a:cubicBezTo>
                    <a:pt x="76" y="156"/>
                    <a:pt x="74" y="155"/>
                    <a:pt x="73" y="156"/>
                  </a:cubicBezTo>
                  <a:cubicBezTo>
                    <a:pt x="73" y="154"/>
                    <a:pt x="71" y="155"/>
                    <a:pt x="71" y="153"/>
                  </a:cubicBezTo>
                  <a:cubicBezTo>
                    <a:pt x="70" y="153"/>
                    <a:pt x="71" y="154"/>
                    <a:pt x="70" y="154"/>
                  </a:cubicBezTo>
                  <a:cubicBezTo>
                    <a:pt x="70" y="154"/>
                    <a:pt x="70" y="153"/>
                    <a:pt x="70" y="154"/>
                  </a:cubicBezTo>
                  <a:cubicBezTo>
                    <a:pt x="69" y="153"/>
                    <a:pt x="70" y="153"/>
                    <a:pt x="69" y="152"/>
                  </a:cubicBezTo>
                  <a:cubicBezTo>
                    <a:pt x="64" y="155"/>
                    <a:pt x="60" y="153"/>
                    <a:pt x="54" y="152"/>
                  </a:cubicBezTo>
                  <a:cubicBezTo>
                    <a:pt x="55" y="153"/>
                    <a:pt x="53" y="151"/>
                    <a:pt x="53" y="153"/>
                  </a:cubicBezTo>
                  <a:cubicBezTo>
                    <a:pt x="49" y="151"/>
                    <a:pt x="48" y="154"/>
                    <a:pt x="43" y="153"/>
                  </a:cubicBezTo>
                  <a:cubicBezTo>
                    <a:pt x="41" y="153"/>
                    <a:pt x="38" y="152"/>
                    <a:pt x="36" y="153"/>
                  </a:cubicBezTo>
                  <a:cubicBezTo>
                    <a:pt x="35" y="151"/>
                    <a:pt x="32" y="153"/>
                    <a:pt x="30" y="153"/>
                  </a:cubicBezTo>
                  <a:cubicBezTo>
                    <a:pt x="30" y="153"/>
                    <a:pt x="30" y="153"/>
                    <a:pt x="30" y="152"/>
                  </a:cubicBezTo>
                  <a:cubicBezTo>
                    <a:pt x="25" y="151"/>
                    <a:pt x="18" y="156"/>
                    <a:pt x="13" y="150"/>
                  </a:cubicBezTo>
                  <a:cubicBezTo>
                    <a:pt x="12" y="150"/>
                    <a:pt x="12" y="151"/>
                    <a:pt x="11" y="151"/>
                  </a:cubicBezTo>
                  <a:cubicBezTo>
                    <a:pt x="10" y="151"/>
                    <a:pt x="9" y="150"/>
                    <a:pt x="9" y="150"/>
                  </a:cubicBezTo>
                  <a:cubicBezTo>
                    <a:pt x="8" y="149"/>
                    <a:pt x="6" y="147"/>
                    <a:pt x="6" y="145"/>
                  </a:cubicBezTo>
                  <a:cubicBezTo>
                    <a:pt x="7" y="143"/>
                    <a:pt x="6" y="141"/>
                    <a:pt x="4" y="141"/>
                  </a:cubicBezTo>
                  <a:cubicBezTo>
                    <a:pt x="5" y="141"/>
                    <a:pt x="3" y="139"/>
                    <a:pt x="4" y="139"/>
                  </a:cubicBezTo>
                  <a:cubicBezTo>
                    <a:pt x="3" y="139"/>
                    <a:pt x="3" y="136"/>
                    <a:pt x="2" y="137"/>
                  </a:cubicBezTo>
                  <a:cubicBezTo>
                    <a:pt x="3" y="133"/>
                    <a:pt x="3" y="131"/>
                    <a:pt x="3" y="126"/>
                  </a:cubicBezTo>
                  <a:cubicBezTo>
                    <a:pt x="3" y="126"/>
                    <a:pt x="2" y="126"/>
                    <a:pt x="2" y="126"/>
                  </a:cubicBezTo>
                  <a:cubicBezTo>
                    <a:pt x="2" y="125"/>
                    <a:pt x="1" y="125"/>
                    <a:pt x="2" y="124"/>
                  </a:cubicBezTo>
                  <a:cubicBezTo>
                    <a:pt x="3" y="122"/>
                    <a:pt x="0" y="119"/>
                    <a:pt x="2" y="116"/>
                  </a:cubicBezTo>
                  <a:cubicBezTo>
                    <a:pt x="1" y="117"/>
                    <a:pt x="2" y="116"/>
                    <a:pt x="1" y="116"/>
                  </a:cubicBezTo>
                  <a:cubicBezTo>
                    <a:pt x="1" y="115"/>
                    <a:pt x="2" y="116"/>
                    <a:pt x="2" y="116"/>
                  </a:cubicBezTo>
                  <a:cubicBezTo>
                    <a:pt x="2" y="116"/>
                    <a:pt x="3" y="114"/>
                    <a:pt x="2" y="114"/>
                  </a:cubicBezTo>
                  <a:cubicBezTo>
                    <a:pt x="2" y="113"/>
                    <a:pt x="3" y="114"/>
                    <a:pt x="3" y="114"/>
                  </a:cubicBezTo>
                  <a:cubicBezTo>
                    <a:pt x="3" y="114"/>
                    <a:pt x="3" y="113"/>
                    <a:pt x="3" y="112"/>
                  </a:cubicBezTo>
                  <a:cubicBezTo>
                    <a:pt x="4" y="113"/>
                    <a:pt x="3" y="112"/>
                    <a:pt x="4" y="112"/>
                  </a:cubicBezTo>
                  <a:cubicBezTo>
                    <a:pt x="3" y="110"/>
                    <a:pt x="3" y="109"/>
                    <a:pt x="2" y="108"/>
                  </a:cubicBezTo>
                  <a:cubicBezTo>
                    <a:pt x="2" y="108"/>
                    <a:pt x="2" y="108"/>
                    <a:pt x="1" y="108"/>
                  </a:cubicBezTo>
                  <a:cubicBezTo>
                    <a:pt x="2" y="107"/>
                    <a:pt x="1" y="107"/>
                    <a:pt x="1" y="106"/>
                  </a:cubicBezTo>
                  <a:cubicBezTo>
                    <a:pt x="1" y="106"/>
                    <a:pt x="1" y="106"/>
                    <a:pt x="2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5"/>
                    <a:pt x="2" y="105"/>
                    <a:pt x="2" y="105"/>
                  </a:cubicBezTo>
                  <a:cubicBezTo>
                    <a:pt x="2" y="104"/>
                    <a:pt x="2" y="104"/>
                    <a:pt x="1" y="104"/>
                  </a:cubicBezTo>
                  <a:cubicBezTo>
                    <a:pt x="1" y="102"/>
                    <a:pt x="3" y="101"/>
                    <a:pt x="1" y="101"/>
                  </a:cubicBezTo>
                  <a:cubicBezTo>
                    <a:pt x="1" y="100"/>
                    <a:pt x="2" y="100"/>
                    <a:pt x="2" y="99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99"/>
                  </a:cubicBezTo>
                  <a:cubicBezTo>
                    <a:pt x="2" y="99"/>
                    <a:pt x="2" y="99"/>
                    <a:pt x="1" y="98"/>
                  </a:cubicBezTo>
                  <a:cubicBezTo>
                    <a:pt x="3" y="99"/>
                    <a:pt x="1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3" y="96"/>
                    <a:pt x="1" y="96"/>
                    <a:pt x="3" y="96"/>
                  </a:cubicBezTo>
                  <a:cubicBezTo>
                    <a:pt x="2" y="95"/>
                    <a:pt x="3" y="94"/>
                    <a:pt x="2" y="94"/>
                  </a:cubicBezTo>
                  <a:cubicBezTo>
                    <a:pt x="3" y="94"/>
                    <a:pt x="2" y="93"/>
                    <a:pt x="3" y="93"/>
                  </a:cubicBezTo>
                  <a:cubicBezTo>
                    <a:pt x="3" y="93"/>
                    <a:pt x="3" y="91"/>
                    <a:pt x="3" y="92"/>
                  </a:cubicBezTo>
                  <a:cubicBezTo>
                    <a:pt x="4" y="92"/>
                    <a:pt x="2" y="91"/>
                    <a:pt x="3" y="91"/>
                  </a:cubicBezTo>
                  <a:cubicBezTo>
                    <a:pt x="0" y="89"/>
                    <a:pt x="1" y="86"/>
                    <a:pt x="2" y="83"/>
                  </a:cubicBezTo>
                  <a:cubicBezTo>
                    <a:pt x="1" y="84"/>
                    <a:pt x="2" y="82"/>
                    <a:pt x="3" y="82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" y="82"/>
                    <a:pt x="5" y="78"/>
                    <a:pt x="2" y="78"/>
                  </a:cubicBezTo>
                  <a:cubicBezTo>
                    <a:pt x="2" y="76"/>
                    <a:pt x="3" y="78"/>
                    <a:pt x="2" y="76"/>
                  </a:cubicBezTo>
                  <a:cubicBezTo>
                    <a:pt x="2" y="77"/>
                    <a:pt x="3" y="76"/>
                    <a:pt x="3" y="75"/>
                  </a:cubicBezTo>
                  <a:cubicBezTo>
                    <a:pt x="3" y="76"/>
                    <a:pt x="3" y="77"/>
                    <a:pt x="4" y="77"/>
                  </a:cubicBezTo>
                  <a:cubicBezTo>
                    <a:pt x="3" y="76"/>
                    <a:pt x="4" y="76"/>
                    <a:pt x="3" y="75"/>
                  </a:cubicBezTo>
                  <a:cubicBezTo>
                    <a:pt x="3" y="75"/>
                    <a:pt x="4" y="74"/>
                    <a:pt x="3" y="74"/>
                  </a:cubicBezTo>
                  <a:cubicBezTo>
                    <a:pt x="4" y="75"/>
                    <a:pt x="4" y="73"/>
                    <a:pt x="4" y="74"/>
                  </a:cubicBezTo>
                  <a:cubicBezTo>
                    <a:pt x="4" y="72"/>
                    <a:pt x="3" y="72"/>
                    <a:pt x="3" y="71"/>
                  </a:cubicBezTo>
                  <a:cubicBezTo>
                    <a:pt x="4" y="72"/>
                    <a:pt x="2" y="69"/>
                    <a:pt x="4" y="68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69"/>
                    <a:pt x="4" y="70"/>
                  </a:cubicBezTo>
                  <a:cubicBezTo>
                    <a:pt x="5" y="70"/>
                    <a:pt x="5" y="69"/>
                    <a:pt x="5" y="69"/>
                  </a:cubicBezTo>
                  <a:cubicBezTo>
                    <a:pt x="4" y="69"/>
                    <a:pt x="4" y="68"/>
                    <a:pt x="4" y="67"/>
                  </a:cubicBezTo>
                  <a:cubicBezTo>
                    <a:pt x="3" y="68"/>
                    <a:pt x="3" y="67"/>
                    <a:pt x="2" y="67"/>
                  </a:cubicBezTo>
                  <a:cubicBezTo>
                    <a:pt x="2" y="65"/>
                    <a:pt x="2" y="62"/>
                    <a:pt x="2" y="61"/>
                  </a:cubicBezTo>
                  <a:cubicBezTo>
                    <a:pt x="2" y="60"/>
                    <a:pt x="4" y="61"/>
                    <a:pt x="3" y="62"/>
                  </a:cubicBezTo>
                  <a:cubicBezTo>
                    <a:pt x="5" y="59"/>
                    <a:pt x="3" y="56"/>
                    <a:pt x="4" y="54"/>
                  </a:cubicBezTo>
                  <a:cubicBezTo>
                    <a:pt x="5" y="54"/>
                    <a:pt x="6" y="50"/>
                    <a:pt x="4" y="50"/>
                  </a:cubicBezTo>
                  <a:cubicBezTo>
                    <a:pt x="2" y="43"/>
                    <a:pt x="4" y="39"/>
                    <a:pt x="3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3" y="33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4" y="31"/>
                    <a:pt x="4" y="32"/>
                    <a:pt x="5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1"/>
                    <a:pt x="4" y="30"/>
                    <a:pt x="5" y="30"/>
                  </a:cubicBezTo>
                  <a:cubicBezTo>
                    <a:pt x="4" y="31"/>
                    <a:pt x="5" y="30"/>
                    <a:pt x="5" y="28"/>
                  </a:cubicBezTo>
                  <a:cubicBezTo>
                    <a:pt x="5" y="28"/>
                    <a:pt x="4" y="27"/>
                    <a:pt x="3" y="27"/>
                  </a:cubicBezTo>
                  <a:cubicBezTo>
                    <a:pt x="3" y="26"/>
                    <a:pt x="3" y="24"/>
                    <a:pt x="3" y="24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3" y="22"/>
                    <a:pt x="5" y="20"/>
                    <a:pt x="3" y="20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8"/>
                    <a:pt x="7" y="18"/>
                    <a:pt x="6" y="16"/>
                  </a:cubicBezTo>
                  <a:cubicBezTo>
                    <a:pt x="6" y="16"/>
                    <a:pt x="7" y="17"/>
                    <a:pt x="6" y="17"/>
                  </a:cubicBezTo>
                  <a:cubicBezTo>
                    <a:pt x="6" y="15"/>
                    <a:pt x="6" y="16"/>
                    <a:pt x="6" y="14"/>
                  </a:cubicBezTo>
                  <a:cubicBezTo>
                    <a:pt x="6" y="15"/>
                    <a:pt x="6" y="15"/>
                    <a:pt x="7" y="15"/>
                  </a:cubicBezTo>
                  <a:cubicBezTo>
                    <a:pt x="6" y="13"/>
                    <a:pt x="9" y="13"/>
                    <a:pt x="7" y="10"/>
                  </a:cubicBezTo>
                  <a:cubicBezTo>
                    <a:pt x="8" y="10"/>
                    <a:pt x="8" y="9"/>
                    <a:pt x="9" y="8"/>
                  </a:cubicBezTo>
                  <a:cubicBezTo>
                    <a:pt x="10" y="9"/>
                    <a:pt x="9" y="9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0" y="8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3" y="6"/>
                    <a:pt x="14" y="5"/>
                    <a:pt x="15" y="6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5" y="4"/>
                    <a:pt x="17" y="5"/>
                    <a:pt x="17" y="6"/>
                  </a:cubicBezTo>
                  <a:cubicBezTo>
                    <a:pt x="18" y="5"/>
                    <a:pt x="18" y="6"/>
                    <a:pt x="18" y="5"/>
                  </a:cubicBezTo>
                  <a:cubicBezTo>
                    <a:pt x="19" y="5"/>
                    <a:pt x="19" y="6"/>
                    <a:pt x="19" y="4"/>
                  </a:cubicBezTo>
                  <a:cubicBezTo>
                    <a:pt x="20" y="4"/>
                    <a:pt x="21" y="5"/>
                    <a:pt x="21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5"/>
                    <a:pt x="21" y="5"/>
                    <a:pt x="22" y="4"/>
                  </a:cubicBezTo>
                  <a:cubicBezTo>
                    <a:pt x="22" y="4"/>
                    <a:pt x="22" y="5"/>
                    <a:pt x="23" y="4"/>
                  </a:cubicBezTo>
                  <a:cubicBezTo>
                    <a:pt x="27" y="5"/>
                    <a:pt x="32" y="0"/>
                    <a:pt x="35" y="4"/>
                  </a:cubicBezTo>
                  <a:cubicBezTo>
                    <a:pt x="37" y="3"/>
                    <a:pt x="40" y="2"/>
                    <a:pt x="43" y="3"/>
                  </a:cubicBezTo>
                  <a:cubicBezTo>
                    <a:pt x="44" y="2"/>
                    <a:pt x="47" y="3"/>
                    <a:pt x="48" y="2"/>
                  </a:cubicBezTo>
                  <a:cubicBezTo>
                    <a:pt x="48" y="3"/>
                    <a:pt x="51" y="3"/>
                    <a:pt x="51" y="4"/>
                  </a:cubicBezTo>
                  <a:cubicBezTo>
                    <a:pt x="53" y="4"/>
                    <a:pt x="54" y="2"/>
                    <a:pt x="55" y="4"/>
                  </a:cubicBezTo>
                  <a:cubicBezTo>
                    <a:pt x="55" y="3"/>
                    <a:pt x="55" y="3"/>
                    <a:pt x="56" y="3"/>
                  </a:cubicBezTo>
                  <a:cubicBezTo>
                    <a:pt x="56" y="3"/>
                    <a:pt x="55" y="3"/>
                    <a:pt x="55" y="4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7" y="3"/>
                    <a:pt x="58" y="4"/>
                  </a:cubicBezTo>
                  <a:cubicBezTo>
                    <a:pt x="60" y="2"/>
                    <a:pt x="61" y="3"/>
                    <a:pt x="63" y="3"/>
                  </a:cubicBezTo>
                  <a:cubicBezTo>
                    <a:pt x="63" y="1"/>
                    <a:pt x="67" y="4"/>
                    <a:pt x="67" y="2"/>
                  </a:cubicBezTo>
                  <a:cubicBezTo>
                    <a:pt x="69" y="3"/>
                    <a:pt x="71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5" y="3"/>
                    <a:pt x="78" y="1"/>
                    <a:pt x="80" y="2"/>
                  </a:cubicBezTo>
                  <a:cubicBezTo>
                    <a:pt x="81" y="0"/>
                    <a:pt x="90" y="1"/>
                    <a:pt x="93" y="1"/>
                  </a:cubicBezTo>
                  <a:cubicBezTo>
                    <a:pt x="94" y="0"/>
                    <a:pt x="99" y="2"/>
                    <a:pt x="100" y="1"/>
                  </a:cubicBezTo>
                  <a:cubicBezTo>
                    <a:pt x="101" y="2"/>
                    <a:pt x="102" y="2"/>
                    <a:pt x="102" y="3"/>
                  </a:cubicBezTo>
                  <a:cubicBezTo>
                    <a:pt x="103" y="3"/>
                    <a:pt x="103" y="4"/>
                    <a:pt x="104" y="2"/>
                  </a:cubicBezTo>
                  <a:cubicBezTo>
                    <a:pt x="104" y="2"/>
                    <a:pt x="104" y="3"/>
                    <a:pt x="104" y="3"/>
                  </a:cubicBezTo>
                  <a:cubicBezTo>
                    <a:pt x="105" y="1"/>
                    <a:pt x="107" y="1"/>
                    <a:pt x="109" y="1"/>
                  </a:cubicBezTo>
                  <a:cubicBezTo>
                    <a:pt x="109" y="1"/>
                    <a:pt x="108" y="1"/>
                    <a:pt x="109" y="2"/>
                  </a:cubicBezTo>
                  <a:cubicBezTo>
                    <a:pt x="110" y="2"/>
                    <a:pt x="109" y="1"/>
                    <a:pt x="109" y="1"/>
                  </a:cubicBezTo>
                  <a:cubicBezTo>
                    <a:pt x="110" y="1"/>
                    <a:pt x="110" y="2"/>
                    <a:pt x="110" y="1"/>
                  </a:cubicBezTo>
                  <a:cubicBezTo>
                    <a:pt x="113" y="4"/>
                    <a:pt x="115" y="1"/>
                    <a:pt x="119" y="1"/>
                  </a:cubicBezTo>
                  <a:cubicBezTo>
                    <a:pt x="119" y="1"/>
                    <a:pt x="122" y="1"/>
                    <a:pt x="124" y="1"/>
                  </a:cubicBezTo>
                  <a:cubicBezTo>
                    <a:pt x="123" y="0"/>
                    <a:pt x="124" y="1"/>
                    <a:pt x="124" y="1"/>
                  </a:cubicBezTo>
                  <a:close/>
                  <a:moveTo>
                    <a:pt x="209" y="103"/>
                  </a:moveTo>
                  <a:cubicBezTo>
                    <a:pt x="208" y="104"/>
                    <a:pt x="210" y="102"/>
                    <a:pt x="209" y="103"/>
                  </a:cubicBezTo>
                  <a:close/>
                  <a:moveTo>
                    <a:pt x="202" y="148"/>
                  </a:moveTo>
                  <a:cubicBezTo>
                    <a:pt x="201" y="149"/>
                    <a:pt x="203" y="147"/>
                    <a:pt x="202" y="148"/>
                  </a:cubicBezTo>
                  <a:close/>
                  <a:moveTo>
                    <a:pt x="200" y="149"/>
                  </a:moveTo>
                  <a:cubicBezTo>
                    <a:pt x="199" y="150"/>
                    <a:pt x="201" y="148"/>
                    <a:pt x="200" y="149"/>
                  </a:cubicBezTo>
                  <a:close/>
                  <a:moveTo>
                    <a:pt x="1" y="101"/>
                  </a:moveTo>
                  <a:cubicBezTo>
                    <a:pt x="1" y="101"/>
                    <a:pt x="1" y="101"/>
                    <a:pt x="1" y="101"/>
                  </a:cubicBezTo>
                  <a:close/>
                  <a:moveTo>
                    <a:pt x="3" y="75"/>
                  </a:moveTo>
                  <a:cubicBezTo>
                    <a:pt x="3" y="75"/>
                    <a:pt x="3" y="75"/>
                    <a:pt x="3" y="75"/>
                  </a:cubicBezTo>
                  <a:close/>
                  <a:moveTo>
                    <a:pt x="9" y="10"/>
                  </a:moveTo>
                  <a:cubicBezTo>
                    <a:pt x="9" y="9"/>
                    <a:pt x="8" y="10"/>
                    <a:pt x="9" y="10"/>
                  </a:cubicBezTo>
                  <a:close/>
                  <a:moveTo>
                    <a:pt x="89" y="2"/>
                  </a:moveTo>
                  <a:cubicBezTo>
                    <a:pt x="89" y="2"/>
                    <a:pt x="89" y="2"/>
                    <a:pt x="89" y="2"/>
                  </a:cubicBezTo>
                  <a:close/>
                  <a:moveTo>
                    <a:pt x="106" y="2"/>
                  </a:moveTo>
                  <a:cubicBezTo>
                    <a:pt x="106" y="3"/>
                    <a:pt x="106" y="2"/>
                    <a:pt x="106" y="2"/>
                  </a:cubicBezTo>
                  <a:close/>
                  <a:moveTo>
                    <a:pt x="155" y="2"/>
                  </a:moveTo>
                  <a:cubicBezTo>
                    <a:pt x="156" y="3"/>
                    <a:pt x="155" y="2"/>
                    <a:pt x="155" y="2"/>
                  </a:cubicBezTo>
                  <a:close/>
                  <a:moveTo>
                    <a:pt x="182" y="2"/>
                  </a:moveTo>
                  <a:cubicBezTo>
                    <a:pt x="182" y="3"/>
                    <a:pt x="181" y="2"/>
                    <a:pt x="182" y="2"/>
                  </a:cubicBezTo>
                  <a:close/>
                  <a:moveTo>
                    <a:pt x="182" y="2"/>
                  </a:moveTo>
                  <a:cubicBezTo>
                    <a:pt x="182" y="3"/>
                    <a:pt x="182" y="2"/>
                    <a:pt x="182" y="2"/>
                  </a:cubicBezTo>
                  <a:close/>
                  <a:moveTo>
                    <a:pt x="45" y="3"/>
                  </a:moveTo>
                  <a:cubicBezTo>
                    <a:pt x="45" y="3"/>
                    <a:pt x="45" y="3"/>
                    <a:pt x="45" y="3"/>
                  </a:cubicBezTo>
                  <a:close/>
                  <a:moveTo>
                    <a:pt x="105" y="3"/>
                  </a:moveTo>
                  <a:cubicBezTo>
                    <a:pt x="106" y="3"/>
                    <a:pt x="105" y="3"/>
                    <a:pt x="105" y="3"/>
                  </a:cubicBezTo>
                  <a:close/>
                  <a:moveTo>
                    <a:pt x="67" y="3"/>
                  </a:moveTo>
                  <a:cubicBezTo>
                    <a:pt x="67" y="3"/>
                    <a:pt x="67" y="3"/>
                    <a:pt x="67" y="3"/>
                  </a:cubicBez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  <a:close/>
                  <a:moveTo>
                    <a:pt x="174" y="3"/>
                  </a:moveTo>
                  <a:cubicBezTo>
                    <a:pt x="174" y="3"/>
                    <a:pt x="174" y="3"/>
                    <a:pt x="174" y="3"/>
                  </a:cubicBezTo>
                  <a:close/>
                  <a:moveTo>
                    <a:pt x="43" y="4"/>
                  </a:moveTo>
                  <a:cubicBezTo>
                    <a:pt x="44" y="4"/>
                    <a:pt x="43" y="3"/>
                    <a:pt x="43" y="4"/>
                  </a:cubicBezTo>
                  <a:close/>
                  <a:moveTo>
                    <a:pt x="44" y="4"/>
                  </a:moveTo>
                  <a:cubicBezTo>
                    <a:pt x="44" y="4"/>
                    <a:pt x="44" y="3"/>
                    <a:pt x="44" y="4"/>
                  </a:cubicBezTo>
                  <a:close/>
                  <a:moveTo>
                    <a:pt x="60" y="4"/>
                  </a:moveTo>
                  <a:cubicBezTo>
                    <a:pt x="60" y="4"/>
                    <a:pt x="60" y="3"/>
                    <a:pt x="60" y="4"/>
                  </a:cubicBezTo>
                  <a:close/>
                  <a:moveTo>
                    <a:pt x="104" y="4"/>
                  </a:moveTo>
                  <a:cubicBezTo>
                    <a:pt x="104" y="4"/>
                    <a:pt x="104" y="3"/>
                    <a:pt x="104" y="4"/>
                  </a:cubicBezTo>
                  <a:close/>
                  <a:moveTo>
                    <a:pt x="103" y="4"/>
                  </a:moveTo>
                  <a:cubicBezTo>
                    <a:pt x="103" y="4"/>
                    <a:pt x="103" y="4"/>
                    <a:pt x="103" y="4"/>
                  </a:cubicBezTo>
                  <a:close/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lose/>
                  <a:moveTo>
                    <a:pt x="59" y="4"/>
                  </a:moveTo>
                  <a:cubicBezTo>
                    <a:pt x="59" y="4"/>
                    <a:pt x="59" y="4"/>
                    <a:pt x="59" y="4"/>
                  </a:cubicBezTo>
                  <a:close/>
                  <a:moveTo>
                    <a:pt x="104" y="4"/>
                  </a:moveTo>
                  <a:cubicBezTo>
                    <a:pt x="104" y="4"/>
                    <a:pt x="104" y="4"/>
                    <a:pt x="104" y="4"/>
                  </a:cubicBezTo>
                  <a:close/>
                  <a:moveTo>
                    <a:pt x="169" y="4"/>
                  </a:moveTo>
                  <a:cubicBezTo>
                    <a:pt x="170" y="4"/>
                    <a:pt x="169" y="4"/>
                    <a:pt x="169" y="4"/>
                  </a:cubicBezTo>
                  <a:close/>
                  <a:moveTo>
                    <a:pt x="26" y="4"/>
                  </a:moveTo>
                  <a:cubicBezTo>
                    <a:pt x="26" y="5"/>
                    <a:pt x="26" y="4"/>
                    <a:pt x="26" y="4"/>
                  </a:cubicBezTo>
                  <a:close/>
                  <a:moveTo>
                    <a:pt x="50" y="4"/>
                  </a:moveTo>
                  <a:cubicBezTo>
                    <a:pt x="51" y="5"/>
                    <a:pt x="50" y="4"/>
                    <a:pt x="50" y="4"/>
                  </a:cubicBezTo>
                  <a:close/>
                  <a:moveTo>
                    <a:pt x="190" y="5"/>
                  </a:moveTo>
                  <a:cubicBezTo>
                    <a:pt x="190" y="5"/>
                    <a:pt x="190" y="5"/>
                    <a:pt x="190" y="5"/>
                  </a:cubicBezTo>
                  <a:close/>
                  <a:moveTo>
                    <a:pt x="20" y="5"/>
                  </a:moveTo>
                  <a:cubicBezTo>
                    <a:pt x="20" y="5"/>
                    <a:pt x="20" y="5"/>
                    <a:pt x="20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6"/>
                    <a:pt x="19" y="6"/>
                  </a:cubicBezTo>
                  <a:close/>
                  <a:moveTo>
                    <a:pt x="13" y="7"/>
                  </a:moveTo>
                  <a:cubicBezTo>
                    <a:pt x="13" y="7"/>
                    <a:pt x="12" y="6"/>
                    <a:pt x="13" y="7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lose/>
                  <a:moveTo>
                    <a:pt x="198" y="8"/>
                  </a:moveTo>
                  <a:cubicBezTo>
                    <a:pt x="199" y="8"/>
                    <a:pt x="198" y="8"/>
                    <a:pt x="198" y="8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lose/>
                  <a:moveTo>
                    <a:pt x="9" y="9"/>
                  </a:moveTo>
                  <a:cubicBezTo>
                    <a:pt x="9" y="10"/>
                    <a:pt x="9" y="9"/>
                    <a:pt x="9" y="9"/>
                  </a:cubicBezTo>
                  <a:close/>
                  <a:moveTo>
                    <a:pt x="202" y="9"/>
                  </a:moveTo>
                  <a:cubicBezTo>
                    <a:pt x="203" y="10"/>
                    <a:pt x="202" y="9"/>
                    <a:pt x="202" y="9"/>
                  </a:cubicBezTo>
                  <a:close/>
                  <a:moveTo>
                    <a:pt x="7" y="11"/>
                  </a:moveTo>
                  <a:cubicBezTo>
                    <a:pt x="8" y="11"/>
                    <a:pt x="7" y="10"/>
                    <a:pt x="7" y="11"/>
                  </a:cubicBezTo>
                  <a:close/>
                  <a:moveTo>
                    <a:pt x="8" y="11"/>
                  </a:moveTo>
                  <a:cubicBezTo>
                    <a:pt x="8" y="11"/>
                    <a:pt x="8" y="10"/>
                    <a:pt x="8" y="11"/>
                  </a:cubicBez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6" y="18"/>
                  </a:moveTo>
                  <a:cubicBezTo>
                    <a:pt x="7" y="18"/>
                    <a:pt x="6" y="18"/>
                    <a:pt x="6" y="18"/>
                  </a:cubicBezTo>
                  <a:close/>
                  <a:moveTo>
                    <a:pt x="6" y="18"/>
                  </a:moveTo>
                  <a:cubicBezTo>
                    <a:pt x="6" y="19"/>
                    <a:pt x="6" y="17"/>
                    <a:pt x="6" y="18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lose/>
                  <a:moveTo>
                    <a:pt x="5" y="20"/>
                  </a:move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4" y="22"/>
                  </a:moveTo>
                  <a:cubicBezTo>
                    <a:pt x="5" y="22"/>
                    <a:pt x="4" y="22"/>
                    <a:pt x="4" y="22"/>
                  </a:cubicBezTo>
                  <a:close/>
                  <a:moveTo>
                    <a:pt x="206" y="22"/>
                  </a:moveTo>
                  <a:cubicBezTo>
                    <a:pt x="207" y="22"/>
                    <a:pt x="206" y="22"/>
                    <a:pt x="206" y="22"/>
                  </a:cubicBezTo>
                  <a:close/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lose/>
                  <a:moveTo>
                    <a:pt x="5" y="30"/>
                  </a:moveTo>
                  <a:cubicBezTo>
                    <a:pt x="5" y="30"/>
                    <a:pt x="5" y="30"/>
                    <a:pt x="5" y="30"/>
                  </a:cubicBezTo>
                  <a:close/>
                  <a:moveTo>
                    <a:pt x="4" y="33"/>
                  </a:moveTo>
                  <a:cubicBezTo>
                    <a:pt x="5" y="33"/>
                    <a:pt x="4" y="33"/>
                    <a:pt x="4" y="33"/>
                  </a:cubicBezTo>
                  <a:close/>
                  <a:moveTo>
                    <a:pt x="4" y="34"/>
                  </a:moveTo>
                  <a:cubicBezTo>
                    <a:pt x="5" y="34"/>
                    <a:pt x="4" y="33"/>
                    <a:pt x="4" y="34"/>
                  </a:cubicBezTo>
                  <a:close/>
                  <a:moveTo>
                    <a:pt x="206" y="39"/>
                  </a:moveTo>
                  <a:cubicBezTo>
                    <a:pt x="206" y="39"/>
                    <a:pt x="206" y="39"/>
                    <a:pt x="206" y="39"/>
                  </a:cubicBezTo>
                  <a:close/>
                  <a:moveTo>
                    <a:pt x="206" y="40"/>
                  </a:moveTo>
                  <a:cubicBezTo>
                    <a:pt x="207" y="40"/>
                    <a:pt x="206" y="40"/>
                    <a:pt x="206" y="40"/>
                  </a:cubicBezTo>
                  <a:close/>
                  <a:moveTo>
                    <a:pt x="206" y="48"/>
                  </a:moveTo>
                  <a:cubicBezTo>
                    <a:pt x="207" y="48"/>
                    <a:pt x="206" y="47"/>
                    <a:pt x="206" y="48"/>
                  </a:cubicBezTo>
                  <a:close/>
                  <a:moveTo>
                    <a:pt x="205" y="49"/>
                  </a:moveTo>
                  <a:cubicBezTo>
                    <a:pt x="206" y="49"/>
                    <a:pt x="205" y="49"/>
                    <a:pt x="205" y="49"/>
                  </a:cubicBezTo>
                  <a:close/>
                  <a:moveTo>
                    <a:pt x="4" y="55"/>
                  </a:moveTo>
                  <a:cubicBezTo>
                    <a:pt x="5" y="55"/>
                    <a:pt x="4" y="55"/>
                    <a:pt x="4" y="55"/>
                  </a:cubicBezTo>
                  <a:close/>
                  <a:moveTo>
                    <a:pt x="4" y="56"/>
                  </a:moveTo>
                  <a:cubicBezTo>
                    <a:pt x="5" y="56"/>
                    <a:pt x="4" y="56"/>
                    <a:pt x="4" y="56"/>
                  </a:cubicBezTo>
                  <a:close/>
                  <a:moveTo>
                    <a:pt x="208" y="67"/>
                  </a:moveTo>
                  <a:cubicBezTo>
                    <a:pt x="208" y="67"/>
                    <a:pt x="208" y="67"/>
                    <a:pt x="208" y="67"/>
                  </a:cubicBezTo>
                  <a:close/>
                  <a:moveTo>
                    <a:pt x="4" y="70"/>
                  </a:moveTo>
                  <a:cubicBezTo>
                    <a:pt x="5" y="73"/>
                    <a:pt x="3" y="69"/>
                    <a:pt x="4" y="70"/>
                  </a:cubicBezTo>
                  <a:close/>
                  <a:moveTo>
                    <a:pt x="4" y="71"/>
                  </a:moveTo>
                  <a:cubicBezTo>
                    <a:pt x="5" y="71"/>
                    <a:pt x="4" y="70"/>
                    <a:pt x="4" y="71"/>
                  </a:cubicBezTo>
                  <a:close/>
                  <a:moveTo>
                    <a:pt x="4" y="75"/>
                  </a:moveTo>
                  <a:cubicBezTo>
                    <a:pt x="5" y="75"/>
                    <a:pt x="4" y="74"/>
                    <a:pt x="4" y="75"/>
                  </a:cubicBezTo>
                  <a:close/>
                  <a:moveTo>
                    <a:pt x="4" y="75"/>
                  </a:moveTo>
                  <a:cubicBezTo>
                    <a:pt x="4" y="75"/>
                    <a:pt x="4" y="75"/>
                    <a:pt x="4" y="75"/>
                  </a:cubicBezTo>
                  <a:close/>
                  <a:moveTo>
                    <a:pt x="4" y="75"/>
                  </a:moveTo>
                  <a:cubicBezTo>
                    <a:pt x="5" y="75"/>
                    <a:pt x="4" y="75"/>
                    <a:pt x="4" y="75"/>
                  </a:cubicBezTo>
                  <a:close/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lose/>
                  <a:moveTo>
                    <a:pt x="3" y="77"/>
                  </a:moveTo>
                  <a:cubicBezTo>
                    <a:pt x="3" y="77"/>
                    <a:pt x="3" y="77"/>
                    <a:pt x="3" y="77"/>
                  </a:cubicBezTo>
                  <a:close/>
                  <a:moveTo>
                    <a:pt x="209" y="83"/>
                  </a:moveTo>
                  <a:cubicBezTo>
                    <a:pt x="209" y="83"/>
                    <a:pt x="208" y="83"/>
                    <a:pt x="209" y="83"/>
                  </a:cubicBezTo>
                  <a:close/>
                  <a:moveTo>
                    <a:pt x="207" y="92"/>
                  </a:moveTo>
                  <a:cubicBezTo>
                    <a:pt x="207" y="93"/>
                    <a:pt x="207" y="92"/>
                    <a:pt x="207" y="92"/>
                  </a:cubicBezTo>
                  <a:close/>
                  <a:moveTo>
                    <a:pt x="4" y="93"/>
                  </a:moveTo>
                  <a:cubicBezTo>
                    <a:pt x="4" y="93"/>
                    <a:pt x="4" y="93"/>
                    <a:pt x="4" y="93"/>
                  </a:cubicBezTo>
                  <a:close/>
                  <a:moveTo>
                    <a:pt x="3" y="94"/>
                  </a:moveTo>
                  <a:cubicBezTo>
                    <a:pt x="4" y="94"/>
                    <a:pt x="3" y="94"/>
                    <a:pt x="3" y="94"/>
                  </a:cubicBezTo>
                  <a:close/>
                  <a:moveTo>
                    <a:pt x="3" y="94"/>
                  </a:moveTo>
                  <a:cubicBezTo>
                    <a:pt x="3" y="94"/>
                    <a:pt x="3" y="94"/>
                    <a:pt x="3" y="94"/>
                  </a:cubicBezTo>
                  <a:close/>
                  <a:moveTo>
                    <a:pt x="3" y="95"/>
                  </a:moveTo>
                  <a:cubicBezTo>
                    <a:pt x="3" y="95"/>
                    <a:pt x="3" y="95"/>
                    <a:pt x="3" y="95"/>
                  </a:cubicBezTo>
                  <a:close/>
                  <a:moveTo>
                    <a:pt x="3" y="95"/>
                  </a:moveTo>
                  <a:cubicBezTo>
                    <a:pt x="3" y="95"/>
                    <a:pt x="2" y="95"/>
                    <a:pt x="3" y="95"/>
                  </a:cubicBezTo>
                  <a:close/>
                  <a:moveTo>
                    <a:pt x="209" y="97"/>
                  </a:moveTo>
                  <a:cubicBezTo>
                    <a:pt x="209" y="98"/>
                    <a:pt x="208" y="97"/>
                    <a:pt x="209" y="97"/>
                  </a:cubicBezTo>
                  <a:close/>
                  <a:moveTo>
                    <a:pt x="2" y="99"/>
                  </a:moveTo>
                  <a:cubicBezTo>
                    <a:pt x="2" y="100"/>
                    <a:pt x="2" y="98"/>
                    <a:pt x="2" y="99"/>
                  </a:cubicBezTo>
                  <a:close/>
                  <a:moveTo>
                    <a:pt x="2" y="103"/>
                  </a:moveTo>
                  <a:cubicBezTo>
                    <a:pt x="2" y="103"/>
                    <a:pt x="2" y="103"/>
                    <a:pt x="2" y="103"/>
                  </a:cubicBezTo>
                  <a:close/>
                  <a:moveTo>
                    <a:pt x="207" y="105"/>
                  </a:moveTo>
                  <a:cubicBezTo>
                    <a:pt x="207" y="105"/>
                    <a:pt x="207" y="104"/>
                    <a:pt x="207" y="105"/>
                  </a:cubicBezTo>
                  <a:close/>
                  <a:moveTo>
                    <a:pt x="2" y="106"/>
                  </a:moveTo>
                  <a:cubicBezTo>
                    <a:pt x="2" y="106"/>
                    <a:pt x="1" y="106"/>
                    <a:pt x="2" y="106"/>
                  </a:cubicBezTo>
                  <a:close/>
                  <a:moveTo>
                    <a:pt x="4" y="112"/>
                  </a:moveTo>
                  <a:cubicBezTo>
                    <a:pt x="4" y="113"/>
                    <a:pt x="4" y="112"/>
                    <a:pt x="4" y="112"/>
                  </a:cubicBezTo>
                  <a:close/>
                  <a:moveTo>
                    <a:pt x="5" y="112"/>
                  </a:moveTo>
                  <a:cubicBezTo>
                    <a:pt x="5" y="113"/>
                    <a:pt x="5" y="112"/>
                    <a:pt x="5" y="112"/>
                  </a:cubicBezTo>
                  <a:close/>
                  <a:moveTo>
                    <a:pt x="3" y="113"/>
                  </a:moveTo>
                  <a:cubicBezTo>
                    <a:pt x="4" y="113"/>
                    <a:pt x="3" y="113"/>
                    <a:pt x="3" y="113"/>
                  </a:cubicBezTo>
                  <a:close/>
                  <a:moveTo>
                    <a:pt x="4" y="113"/>
                  </a:moveTo>
                  <a:cubicBezTo>
                    <a:pt x="4" y="113"/>
                    <a:pt x="4" y="113"/>
                    <a:pt x="4" y="113"/>
                  </a:cubicBezTo>
                  <a:close/>
                  <a:moveTo>
                    <a:pt x="3" y="114"/>
                  </a:moveTo>
                  <a:cubicBezTo>
                    <a:pt x="4" y="114"/>
                    <a:pt x="3" y="114"/>
                    <a:pt x="3" y="114"/>
                  </a:cubicBezTo>
                  <a:close/>
                  <a:moveTo>
                    <a:pt x="207" y="115"/>
                  </a:moveTo>
                  <a:cubicBezTo>
                    <a:pt x="208" y="116"/>
                    <a:pt x="208" y="114"/>
                    <a:pt x="207" y="115"/>
                  </a:cubicBezTo>
                  <a:close/>
                  <a:moveTo>
                    <a:pt x="3" y="115"/>
                  </a:moveTo>
                  <a:cubicBezTo>
                    <a:pt x="3" y="115"/>
                    <a:pt x="3" y="115"/>
                    <a:pt x="3" y="115"/>
                  </a:cubicBezTo>
                  <a:close/>
                  <a:moveTo>
                    <a:pt x="3" y="116"/>
                  </a:moveTo>
                  <a:cubicBezTo>
                    <a:pt x="3" y="116"/>
                    <a:pt x="2" y="116"/>
                    <a:pt x="3" y="116"/>
                  </a:cubicBezTo>
                  <a:close/>
                  <a:moveTo>
                    <a:pt x="3" y="117"/>
                  </a:moveTo>
                  <a:cubicBezTo>
                    <a:pt x="3" y="117"/>
                    <a:pt x="2" y="117"/>
                    <a:pt x="3" y="117"/>
                  </a:cubicBezTo>
                  <a:close/>
                  <a:moveTo>
                    <a:pt x="2" y="118"/>
                  </a:moveTo>
                  <a:cubicBezTo>
                    <a:pt x="2" y="118"/>
                    <a:pt x="2" y="118"/>
                    <a:pt x="2" y="118"/>
                  </a:cubicBezTo>
                  <a:close/>
                  <a:moveTo>
                    <a:pt x="208" y="130"/>
                  </a:moveTo>
                  <a:cubicBezTo>
                    <a:pt x="208" y="130"/>
                    <a:pt x="208" y="130"/>
                    <a:pt x="208" y="130"/>
                  </a:cubicBezTo>
                  <a:close/>
                  <a:moveTo>
                    <a:pt x="208" y="131"/>
                  </a:moveTo>
                  <a:cubicBezTo>
                    <a:pt x="208" y="131"/>
                    <a:pt x="208" y="131"/>
                    <a:pt x="208" y="131"/>
                  </a:cubicBezTo>
                  <a:close/>
                  <a:moveTo>
                    <a:pt x="4" y="132"/>
                  </a:moveTo>
                  <a:cubicBezTo>
                    <a:pt x="4" y="132"/>
                    <a:pt x="4" y="132"/>
                    <a:pt x="4" y="132"/>
                  </a:cubicBezTo>
                  <a:close/>
                  <a:moveTo>
                    <a:pt x="4" y="133"/>
                  </a:moveTo>
                  <a:cubicBezTo>
                    <a:pt x="4" y="133"/>
                    <a:pt x="4" y="132"/>
                    <a:pt x="4" y="133"/>
                  </a:cubicBezTo>
                  <a:close/>
                  <a:moveTo>
                    <a:pt x="209" y="134"/>
                  </a:moveTo>
                  <a:cubicBezTo>
                    <a:pt x="209" y="134"/>
                    <a:pt x="209" y="134"/>
                    <a:pt x="209" y="134"/>
                  </a:cubicBezTo>
                  <a:close/>
                  <a:moveTo>
                    <a:pt x="3" y="135"/>
                  </a:moveTo>
                  <a:cubicBezTo>
                    <a:pt x="3" y="135"/>
                    <a:pt x="3" y="135"/>
                    <a:pt x="3" y="135"/>
                  </a:cubicBezTo>
                  <a:close/>
                  <a:moveTo>
                    <a:pt x="203" y="148"/>
                  </a:moveTo>
                  <a:cubicBezTo>
                    <a:pt x="203" y="148"/>
                    <a:pt x="203" y="148"/>
                    <a:pt x="203" y="148"/>
                  </a:cubicBezTo>
                  <a:close/>
                  <a:moveTo>
                    <a:pt x="149" y="165"/>
                  </a:moveTo>
                  <a:cubicBezTo>
                    <a:pt x="150" y="166"/>
                    <a:pt x="150" y="164"/>
                    <a:pt x="149" y="165"/>
                  </a:cubicBezTo>
                  <a:close/>
                  <a:moveTo>
                    <a:pt x="136" y="173"/>
                  </a:moveTo>
                  <a:cubicBezTo>
                    <a:pt x="137" y="174"/>
                    <a:pt x="135" y="172"/>
                    <a:pt x="136" y="173"/>
                  </a:cubicBezTo>
                  <a:close/>
                  <a:moveTo>
                    <a:pt x="137" y="173"/>
                  </a:moveTo>
                  <a:cubicBezTo>
                    <a:pt x="137" y="174"/>
                    <a:pt x="137" y="173"/>
                    <a:pt x="137" y="173"/>
                  </a:cubicBezTo>
                  <a:close/>
                  <a:moveTo>
                    <a:pt x="137" y="174"/>
                  </a:moveTo>
                  <a:cubicBezTo>
                    <a:pt x="137" y="174"/>
                    <a:pt x="136" y="174"/>
                    <a:pt x="137" y="174"/>
                  </a:cubicBezTo>
                  <a:close/>
                  <a:moveTo>
                    <a:pt x="159" y="188"/>
                  </a:moveTo>
                  <a:cubicBezTo>
                    <a:pt x="159" y="189"/>
                    <a:pt x="159" y="188"/>
                    <a:pt x="159" y="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heel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F6A587-9E13-D3BC-1E64-E7D7C7456180}"/>
                </a:ext>
              </a:extLst>
            </p:cNvPr>
            <p:cNvSpPr/>
            <p:nvPr/>
          </p:nvSpPr>
          <p:spPr>
            <a:xfrm>
              <a:off x="4988404" y="1300170"/>
              <a:ext cx="2478699" cy="3570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Freeform 91">
            <a:extLst>
              <a:ext uri="{FF2B5EF4-FFF2-40B4-BE49-F238E27FC236}">
                <a16:creationId xmlns:a16="http://schemas.microsoft.com/office/drawing/2014/main" id="{08903EB7-44AF-3F2E-DE28-AC9B54CE25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41551" y="4722810"/>
            <a:ext cx="1774809" cy="962321"/>
          </a:xfrm>
          <a:custGeom>
            <a:avLst/>
            <a:gdLst>
              <a:gd name="T0" fmla="*/ 171 w 211"/>
              <a:gd name="T1" fmla="*/ 3 h 190"/>
              <a:gd name="T2" fmla="*/ 194 w 211"/>
              <a:gd name="T3" fmla="*/ 6 h 190"/>
              <a:gd name="T4" fmla="*/ 207 w 211"/>
              <a:gd name="T5" fmla="*/ 22 h 190"/>
              <a:gd name="T6" fmla="*/ 208 w 211"/>
              <a:gd name="T7" fmla="*/ 42 h 190"/>
              <a:gd name="T8" fmla="*/ 209 w 211"/>
              <a:gd name="T9" fmla="*/ 65 h 190"/>
              <a:gd name="T10" fmla="*/ 209 w 211"/>
              <a:gd name="T11" fmla="*/ 83 h 190"/>
              <a:gd name="T12" fmla="*/ 210 w 211"/>
              <a:gd name="T13" fmla="*/ 102 h 190"/>
              <a:gd name="T14" fmla="*/ 208 w 211"/>
              <a:gd name="T15" fmla="*/ 114 h 190"/>
              <a:gd name="T16" fmla="*/ 209 w 211"/>
              <a:gd name="T17" fmla="*/ 134 h 190"/>
              <a:gd name="T18" fmla="*/ 196 w 211"/>
              <a:gd name="T19" fmla="*/ 151 h 190"/>
              <a:gd name="T20" fmla="*/ 167 w 211"/>
              <a:gd name="T21" fmla="*/ 153 h 190"/>
              <a:gd name="T22" fmla="*/ 147 w 211"/>
              <a:gd name="T23" fmla="*/ 161 h 190"/>
              <a:gd name="T24" fmla="*/ 156 w 211"/>
              <a:gd name="T25" fmla="*/ 180 h 190"/>
              <a:gd name="T26" fmla="*/ 148 w 211"/>
              <a:gd name="T27" fmla="*/ 183 h 190"/>
              <a:gd name="T28" fmla="*/ 121 w 211"/>
              <a:gd name="T29" fmla="*/ 165 h 190"/>
              <a:gd name="T30" fmla="*/ 84 w 211"/>
              <a:gd name="T31" fmla="*/ 156 h 190"/>
              <a:gd name="T32" fmla="*/ 69 w 211"/>
              <a:gd name="T33" fmla="*/ 152 h 190"/>
              <a:gd name="T34" fmla="*/ 11 w 211"/>
              <a:gd name="T35" fmla="*/ 151 h 190"/>
              <a:gd name="T36" fmla="*/ 2 w 211"/>
              <a:gd name="T37" fmla="*/ 124 h 190"/>
              <a:gd name="T38" fmla="*/ 2 w 211"/>
              <a:gd name="T39" fmla="*/ 108 h 190"/>
              <a:gd name="T40" fmla="*/ 2 w 211"/>
              <a:gd name="T41" fmla="*/ 99 h 190"/>
              <a:gd name="T42" fmla="*/ 3 w 211"/>
              <a:gd name="T43" fmla="*/ 93 h 190"/>
              <a:gd name="T44" fmla="*/ 3 w 211"/>
              <a:gd name="T45" fmla="*/ 75 h 190"/>
              <a:gd name="T46" fmla="*/ 4 w 211"/>
              <a:gd name="T47" fmla="*/ 69 h 190"/>
              <a:gd name="T48" fmla="*/ 4 w 211"/>
              <a:gd name="T49" fmla="*/ 50 h 190"/>
              <a:gd name="T50" fmla="*/ 5 w 211"/>
              <a:gd name="T51" fmla="*/ 30 h 190"/>
              <a:gd name="T52" fmla="*/ 6 w 211"/>
              <a:gd name="T53" fmla="*/ 16 h 190"/>
              <a:gd name="T54" fmla="*/ 10 w 211"/>
              <a:gd name="T55" fmla="*/ 7 h 190"/>
              <a:gd name="T56" fmla="*/ 21 w 211"/>
              <a:gd name="T57" fmla="*/ 4 h 190"/>
              <a:gd name="T58" fmla="*/ 55 w 211"/>
              <a:gd name="T59" fmla="*/ 4 h 190"/>
              <a:gd name="T60" fmla="*/ 73 w 211"/>
              <a:gd name="T61" fmla="*/ 2 h 190"/>
              <a:gd name="T62" fmla="*/ 109 w 211"/>
              <a:gd name="T63" fmla="*/ 2 h 190"/>
              <a:gd name="T64" fmla="*/ 202 w 211"/>
              <a:gd name="T65" fmla="*/ 148 h 190"/>
              <a:gd name="T66" fmla="*/ 9 w 211"/>
              <a:gd name="T67" fmla="*/ 10 h 190"/>
              <a:gd name="T68" fmla="*/ 182 w 211"/>
              <a:gd name="T69" fmla="*/ 2 h 190"/>
              <a:gd name="T70" fmla="*/ 67 w 211"/>
              <a:gd name="T71" fmla="*/ 3 h 190"/>
              <a:gd name="T72" fmla="*/ 44 w 211"/>
              <a:gd name="T73" fmla="*/ 4 h 190"/>
              <a:gd name="T74" fmla="*/ 27 w 211"/>
              <a:gd name="T75" fmla="*/ 4 h 190"/>
              <a:gd name="T76" fmla="*/ 26 w 211"/>
              <a:gd name="T77" fmla="*/ 4 h 190"/>
              <a:gd name="T78" fmla="*/ 19 w 211"/>
              <a:gd name="T79" fmla="*/ 6 h 190"/>
              <a:gd name="T80" fmla="*/ 10 w 211"/>
              <a:gd name="T81" fmla="*/ 9 h 190"/>
              <a:gd name="T82" fmla="*/ 8 w 211"/>
              <a:gd name="T83" fmla="*/ 11 h 190"/>
              <a:gd name="T84" fmla="*/ 6 w 211"/>
              <a:gd name="T85" fmla="*/ 18 h 190"/>
              <a:gd name="T86" fmla="*/ 206 w 211"/>
              <a:gd name="T87" fmla="*/ 22 h 190"/>
              <a:gd name="T88" fmla="*/ 4 w 211"/>
              <a:gd name="T89" fmla="*/ 34 h 190"/>
              <a:gd name="T90" fmla="*/ 205 w 211"/>
              <a:gd name="T91" fmla="*/ 49 h 190"/>
              <a:gd name="T92" fmla="*/ 4 w 211"/>
              <a:gd name="T93" fmla="*/ 70 h 190"/>
              <a:gd name="T94" fmla="*/ 4 w 211"/>
              <a:gd name="T95" fmla="*/ 75 h 190"/>
              <a:gd name="T96" fmla="*/ 207 w 211"/>
              <a:gd name="T97" fmla="*/ 92 h 190"/>
              <a:gd name="T98" fmla="*/ 3 w 211"/>
              <a:gd name="T99" fmla="*/ 95 h 190"/>
              <a:gd name="T100" fmla="*/ 2 w 211"/>
              <a:gd name="T101" fmla="*/ 103 h 190"/>
              <a:gd name="T102" fmla="*/ 5 w 211"/>
              <a:gd name="T103" fmla="*/ 112 h 190"/>
              <a:gd name="T104" fmla="*/ 207 w 211"/>
              <a:gd name="T105" fmla="*/ 115 h 190"/>
              <a:gd name="T106" fmla="*/ 2 w 211"/>
              <a:gd name="T107" fmla="*/ 118 h 190"/>
              <a:gd name="T108" fmla="*/ 4 w 211"/>
              <a:gd name="T109" fmla="*/ 133 h 190"/>
              <a:gd name="T110" fmla="*/ 149 w 211"/>
              <a:gd name="T111" fmla="*/ 165 h 190"/>
              <a:gd name="T112" fmla="*/ 159 w 211"/>
              <a:gd name="T113" fmla="*/ 1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" h="190">
                <a:moveTo>
                  <a:pt x="124" y="1"/>
                </a:moveTo>
                <a:cubicBezTo>
                  <a:pt x="125" y="1"/>
                  <a:pt x="124" y="1"/>
                  <a:pt x="124" y="1"/>
                </a:cubicBezTo>
                <a:cubicBezTo>
                  <a:pt x="132" y="0"/>
                  <a:pt x="142" y="2"/>
                  <a:pt x="154" y="1"/>
                </a:cubicBezTo>
                <a:cubicBezTo>
                  <a:pt x="154" y="1"/>
                  <a:pt x="153" y="1"/>
                  <a:pt x="153" y="1"/>
                </a:cubicBezTo>
                <a:cubicBezTo>
                  <a:pt x="154" y="1"/>
                  <a:pt x="154" y="1"/>
                  <a:pt x="154" y="2"/>
                </a:cubicBezTo>
                <a:cubicBezTo>
                  <a:pt x="154" y="1"/>
                  <a:pt x="155" y="1"/>
                  <a:pt x="155" y="2"/>
                </a:cubicBezTo>
                <a:cubicBezTo>
                  <a:pt x="156" y="1"/>
                  <a:pt x="165" y="0"/>
                  <a:pt x="166" y="3"/>
                </a:cubicBezTo>
                <a:cubicBezTo>
                  <a:pt x="167" y="1"/>
                  <a:pt x="170" y="4"/>
                  <a:pt x="171" y="3"/>
                </a:cubicBezTo>
                <a:cubicBezTo>
                  <a:pt x="172" y="3"/>
                  <a:pt x="172" y="4"/>
                  <a:pt x="174" y="3"/>
                </a:cubicBezTo>
                <a:cubicBezTo>
                  <a:pt x="174" y="2"/>
                  <a:pt x="172" y="4"/>
                  <a:pt x="172" y="3"/>
                </a:cubicBezTo>
                <a:cubicBezTo>
                  <a:pt x="171" y="3"/>
                  <a:pt x="175" y="2"/>
                  <a:pt x="175" y="3"/>
                </a:cubicBezTo>
                <a:cubicBezTo>
                  <a:pt x="176" y="2"/>
                  <a:pt x="179" y="3"/>
                  <a:pt x="180" y="2"/>
                </a:cubicBezTo>
                <a:cubicBezTo>
                  <a:pt x="181" y="2"/>
                  <a:pt x="188" y="2"/>
                  <a:pt x="188" y="4"/>
                </a:cubicBezTo>
                <a:cubicBezTo>
                  <a:pt x="189" y="3"/>
                  <a:pt x="189" y="4"/>
                  <a:pt x="189" y="4"/>
                </a:cubicBezTo>
                <a:cubicBezTo>
                  <a:pt x="191" y="4"/>
                  <a:pt x="192" y="5"/>
                  <a:pt x="195" y="4"/>
                </a:cubicBezTo>
                <a:cubicBezTo>
                  <a:pt x="194" y="5"/>
                  <a:pt x="195" y="5"/>
                  <a:pt x="194" y="6"/>
                </a:cubicBezTo>
                <a:cubicBezTo>
                  <a:pt x="196" y="8"/>
                  <a:pt x="202" y="6"/>
                  <a:pt x="202" y="8"/>
                </a:cubicBezTo>
                <a:cubicBezTo>
                  <a:pt x="202" y="8"/>
                  <a:pt x="202" y="8"/>
                  <a:pt x="203" y="8"/>
                </a:cubicBezTo>
                <a:cubicBezTo>
                  <a:pt x="203" y="8"/>
                  <a:pt x="203" y="8"/>
                  <a:pt x="202" y="8"/>
                </a:cubicBezTo>
                <a:cubicBezTo>
                  <a:pt x="204" y="9"/>
                  <a:pt x="205" y="11"/>
                  <a:pt x="207" y="12"/>
                </a:cubicBezTo>
                <a:cubicBezTo>
                  <a:pt x="206" y="13"/>
                  <a:pt x="207" y="13"/>
                  <a:pt x="208" y="14"/>
                </a:cubicBezTo>
                <a:cubicBezTo>
                  <a:pt x="207" y="16"/>
                  <a:pt x="207" y="17"/>
                  <a:pt x="208" y="19"/>
                </a:cubicBezTo>
                <a:cubicBezTo>
                  <a:pt x="208" y="19"/>
                  <a:pt x="208" y="19"/>
                  <a:pt x="207" y="19"/>
                </a:cubicBezTo>
                <a:cubicBezTo>
                  <a:pt x="207" y="20"/>
                  <a:pt x="208" y="21"/>
                  <a:pt x="207" y="22"/>
                </a:cubicBezTo>
                <a:cubicBezTo>
                  <a:pt x="210" y="24"/>
                  <a:pt x="209" y="27"/>
                  <a:pt x="209" y="30"/>
                </a:cubicBezTo>
                <a:cubicBezTo>
                  <a:pt x="207" y="29"/>
                  <a:pt x="208" y="31"/>
                  <a:pt x="207" y="32"/>
                </a:cubicBezTo>
                <a:cubicBezTo>
                  <a:pt x="208" y="32"/>
                  <a:pt x="207" y="32"/>
                  <a:pt x="207" y="33"/>
                </a:cubicBezTo>
                <a:cubicBezTo>
                  <a:pt x="208" y="33"/>
                  <a:pt x="209" y="35"/>
                  <a:pt x="209" y="37"/>
                </a:cubicBezTo>
                <a:cubicBezTo>
                  <a:pt x="209" y="38"/>
                  <a:pt x="208" y="37"/>
                  <a:pt x="208" y="38"/>
                </a:cubicBezTo>
                <a:cubicBezTo>
                  <a:pt x="208" y="37"/>
                  <a:pt x="207" y="40"/>
                  <a:pt x="207" y="38"/>
                </a:cubicBezTo>
                <a:cubicBezTo>
                  <a:pt x="206" y="38"/>
                  <a:pt x="207" y="40"/>
                  <a:pt x="208" y="39"/>
                </a:cubicBezTo>
                <a:cubicBezTo>
                  <a:pt x="207" y="40"/>
                  <a:pt x="207" y="41"/>
                  <a:pt x="208" y="42"/>
                </a:cubicBezTo>
                <a:cubicBezTo>
                  <a:pt x="208" y="42"/>
                  <a:pt x="207" y="42"/>
                  <a:pt x="206" y="42"/>
                </a:cubicBezTo>
                <a:cubicBezTo>
                  <a:pt x="206" y="43"/>
                  <a:pt x="207" y="43"/>
                  <a:pt x="207" y="42"/>
                </a:cubicBezTo>
                <a:cubicBezTo>
                  <a:pt x="207" y="45"/>
                  <a:pt x="208" y="46"/>
                  <a:pt x="207" y="48"/>
                </a:cubicBezTo>
                <a:cubicBezTo>
                  <a:pt x="206" y="48"/>
                  <a:pt x="207" y="50"/>
                  <a:pt x="206" y="49"/>
                </a:cubicBezTo>
                <a:cubicBezTo>
                  <a:pt x="206" y="49"/>
                  <a:pt x="206" y="50"/>
                  <a:pt x="205" y="50"/>
                </a:cubicBezTo>
                <a:cubicBezTo>
                  <a:pt x="208" y="51"/>
                  <a:pt x="206" y="55"/>
                  <a:pt x="209" y="56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210" y="59"/>
                  <a:pt x="208" y="61"/>
                  <a:pt x="209" y="65"/>
                </a:cubicBezTo>
                <a:cubicBezTo>
                  <a:pt x="209" y="66"/>
                  <a:pt x="209" y="65"/>
                  <a:pt x="208" y="65"/>
                </a:cubicBezTo>
                <a:cubicBezTo>
                  <a:pt x="208" y="65"/>
                  <a:pt x="209" y="65"/>
                  <a:pt x="209" y="66"/>
                </a:cubicBezTo>
                <a:cubicBezTo>
                  <a:pt x="208" y="65"/>
                  <a:pt x="208" y="67"/>
                  <a:pt x="209" y="68"/>
                </a:cubicBezTo>
                <a:cubicBezTo>
                  <a:pt x="208" y="68"/>
                  <a:pt x="208" y="68"/>
                  <a:pt x="208" y="67"/>
                </a:cubicBezTo>
                <a:cubicBezTo>
                  <a:pt x="207" y="68"/>
                  <a:pt x="209" y="69"/>
                  <a:pt x="209" y="70"/>
                </a:cubicBezTo>
                <a:cubicBezTo>
                  <a:pt x="207" y="74"/>
                  <a:pt x="210" y="77"/>
                  <a:pt x="209" y="82"/>
                </a:cubicBezTo>
                <a:cubicBezTo>
                  <a:pt x="211" y="81"/>
                  <a:pt x="208" y="82"/>
                  <a:pt x="210" y="82"/>
                </a:cubicBezTo>
                <a:cubicBezTo>
                  <a:pt x="209" y="83"/>
                  <a:pt x="209" y="83"/>
                  <a:pt x="209" y="83"/>
                </a:cubicBezTo>
                <a:cubicBezTo>
                  <a:pt x="209" y="84"/>
                  <a:pt x="209" y="86"/>
                  <a:pt x="209" y="87"/>
                </a:cubicBezTo>
                <a:cubicBezTo>
                  <a:pt x="209" y="88"/>
                  <a:pt x="209" y="88"/>
                  <a:pt x="209" y="89"/>
                </a:cubicBezTo>
                <a:cubicBezTo>
                  <a:pt x="209" y="89"/>
                  <a:pt x="209" y="89"/>
                  <a:pt x="209" y="89"/>
                </a:cubicBezTo>
                <a:cubicBezTo>
                  <a:pt x="209" y="89"/>
                  <a:pt x="209" y="90"/>
                  <a:pt x="208" y="90"/>
                </a:cubicBezTo>
                <a:cubicBezTo>
                  <a:pt x="208" y="92"/>
                  <a:pt x="208" y="93"/>
                  <a:pt x="207" y="94"/>
                </a:cubicBezTo>
                <a:cubicBezTo>
                  <a:pt x="207" y="94"/>
                  <a:pt x="208" y="94"/>
                  <a:pt x="208" y="94"/>
                </a:cubicBezTo>
                <a:cubicBezTo>
                  <a:pt x="209" y="94"/>
                  <a:pt x="208" y="95"/>
                  <a:pt x="209" y="95"/>
                </a:cubicBezTo>
                <a:cubicBezTo>
                  <a:pt x="209" y="98"/>
                  <a:pt x="210" y="100"/>
                  <a:pt x="210" y="102"/>
                </a:cubicBezTo>
                <a:cubicBezTo>
                  <a:pt x="210" y="103"/>
                  <a:pt x="209" y="103"/>
                  <a:pt x="209" y="104"/>
                </a:cubicBezTo>
                <a:cubicBezTo>
                  <a:pt x="208" y="104"/>
                  <a:pt x="208" y="103"/>
                  <a:pt x="208" y="103"/>
                </a:cubicBezTo>
                <a:cubicBezTo>
                  <a:pt x="208" y="104"/>
                  <a:pt x="209" y="107"/>
                  <a:pt x="209" y="106"/>
                </a:cubicBezTo>
                <a:cubicBezTo>
                  <a:pt x="210" y="106"/>
                  <a:pt x="210" y="107"/>
                  <a:pt x="210" y="107"/>
                </a:cubicBezTo>
                <a:cubicBezTo>
                  <a:pt x="209" y="107"/>
                  <a:pt x="209" y="112"/>
                  <a:pt x="209" y="114"/>
                </a:cubicBezTo>
                <a:cubicBezTo>
                  <a:pt x="208" y="113"/>
                  <a:pt x="209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5"/>
                  <a:pt x="208" y="115"/>
                  <a:pt x="208" y="116"/>
                </a:cubicBezTo>
                <a:cubicBezTo>
                  <a:pt x="208" y="115"/>
                  <a:pt x="209" y="115"/>
                  <a:pt x="209" y="115"/>
                </a:cubicBezTo>
                <a:cubicBezTo>
                  <a:pt x="209" y="118"/>
                  <a:pt x="209" y="126"/>
                  <a:pt x="209" y="128"/>
                </a:cubicBezTo>
                <a:cubicBezTo>
                  <a:pt x="208" y="127"/>
                  <a:pt x="208" y="128"/>
                  <a:pt x="208" y="128"/>
                </a:cubicBezTo>
                <a:cubicBezTo>
                  <a:pt x="209" y="128"/>
                  <a:pt x="208" y="128"/>
                  <a:pt x="208" y="129"/>
                </a:cubicBezTo>
                <a:cubicBezTo>
                  <a:pt x="209" y="128"/>
                  <a:pt x="208" y="134"/>
                  <a:pt x="210" y="13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211" y="134"/>
                  <a:pt x="210" y="135"/>
                  <a:pt x="209" y="134"/>
                </a:cubicBezTo>
                <a:cubicBezTo>
                  <a:pt x="210" y="137"/>
                  <a:pt x="210" y="145"/>
                  <a:pt x="207" y="146"/>
                </a:cubicBezTo>
                <a:cubicBezTo>
                  <a:pt x="206" y="146"/>
                  <a:pt x="207" y="147"/>
                  <a:pt x="207" y="147"/>
                </a:cubicBezTo>
                <a:cubicBezTo>
                  <a:pt x="207" y="148"/>
                  <a:pt x="207" y="146"/>
                  <a:pt x="206" y="146"/>
                </a:cubicBezTo>
                <a:cubicBezTo>
                  <a:pt x="205" y="148"/>
                  <a:pt x="203" y="148"/>
                  <a:pt x="202" y="149"/>
                </a:cubicBezTo>
                <a:cubicBezTo>
                  <a:pt x="201" y="149"/>
                  <a:pt x="201" y="148"/>
                  <a:pt x="201" y="148"/>
                </a:cubicBezTo>
                <a:cubicBezTo>
                  <a:pt x="200" y="149"/>
                  <a:pt x="200" y="149"/>
                  <a:pt x="198" y="149"/>
                </a:cubicBezTo>
                <a:cubicBezTo>
                  <a:pt x="199" y="150"/>
                  <a:pt x="197" y="150"/>
                  <a:pt x="196" y="150"/>
                </a:cubicBezTo>
                <a:cubicBezTo>
                  <a:pt x="196" y="150"/>
                  <a:pt x="196" y="151"/>
                  <a:pt x="196" y="151"/>
                </a:cubicBezTo>
                <a:cubicBezTo>
                  <a:pt x="191" y="151"/>
                  <a:pt x="182" y="154"/>
                  <a:pt x="179" y="150"/>
                </a:cubicBezTo>
                <a:cubicBezTo>
                  <a:pt x="178" y="151"/>
                  <a:pt x="177" y="152"/>
                  <a:pt x="176" y="151"/>
                </a:cubicBezTo>
                <a:cubicBezTo>
                  <a:pt x="176" y="151"/>
                  <a:pt x="176" y="151"/>
                  <a:pt x="176" y="151"/>
                </a:cubicBezTo>
                <a:cubicBezTo>
                  <a:pt x="176" y="152"/>
                  <a:pt x="174" y="150"/>
                  <a:pt x="173" y="152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3" y="151"/>
                  <a:pt x="172" y="151"/>
                  <a:pt x="172" y="151"/>
                </a:cubicBezTo>
                <a:cubicBezTo>
                  <a:pt x="173" y="152"/>
                  <a:pt x="170" y="153"/>
                  <a:pt x="169" y="152"/>
                </a:cubicBezTo>
                <a:cubicBezTo>
                  <a:pt x="170" y="153"/>
                  <a:pt x="168" y="153"/>
                  <a:pt x="167" y="153"/>
                </a:cubicBezTo>
                <a:cubicBezTo>
                  <a:pt x="167" y="152"/>
                  <a:pt x="166" y="152"/>
                  <a:pt x="166" y="151"/>
                </a:cubicBezTo>
                <a:cubicBezTo>
                  <a:pt x="165" y="152"/>
                  <a:pt x="166" y="153"/>
                  <a:pt x="165" y="152"/>
                </a:cubicBezTo>
                <a:cubicBezTo>
                  <a:pt x="162" y="155"/>
                  <a:pt x="150" y="151"/>
                  <a:pt x="146" y="155"/>
                </a:cubicBezTo>
                <a:cubicBezTo>
                  <a:pt x="147" y="156"/>
                  <a:pt x="147" y="156"/>
                  <a:pt x="146" y="156"/>
                </a:cubicBezTo>
                <a:cubicBezTo>
                  <a:pt x="146" y="157"/>
                  <a:pt x="147" y="157"/>
                  <a:pt x="146" y="158"/>
                </a:cubicBezTo>
                <a:cubicBezTo>
                  <a:pt x="147" y="158"/>
                  <a:pt x="147" y="158"/>
                  <a:pt x="147" y="160"/>
                </a:cubicBezTo>
                <a:cubicBezTo>
                  <a:pt x="147" y="160"/>
                  <a:pt x="147" y="159"/>
                  <a:pt x="146" y="159"/>
                </a:cubicBezTo>
                <a:cubicBezTo>
                  <a:pt x="146" y="160"/>
                  <a:pt x="149" y="162"/>
                  <a:pt x="147" y="161"/>
                </a:cubicBezTo>
                <a:cubicBezTo>
                  <a:pt x="150" y="163"/>
                  <a:pt x="151" y="168"/>
                  <a:pt x="152" y="170"/>
                </a:cubicBezTo>
                <a:cubicBezTo>
                  <a:pt x="152" y="171"/>
                  <a:pt x="152" y="170"/>
                  <a:pt x="151" y="171"/>
                </a:cubicBezTo>
                <a:cubicBezTo>
                  <a:pt x="151" y="171"/>
                  <a:pt x="153" y="173"/>
                  <a:pt x="151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3"/>
                  <a:pt x="153" y="173"/>
                  <a:pt x="153" y="174"/>
                </a:cubicBezTo>
                <a:cubicBezTo>
                  <a:pt x="153" y="174"/>
                  <a:pt x="153" y="173"/>
                  <a:pt x="154" y="173"/>
                </a:cubicBezTo>
                <a:cubicBezTo>
                  <a:pt x="156" y="175"/>
                  <a:pt x="155" y="177"/>
                  <a:pt x="156" y="180"/>
                </a:cubicBezTo>
                <a:cubicBezTo>
                  <a:pt x="156" y="180"/>
                  <a:pt x="156" y="180"/>
                  <a:pt x="155" y="180"/>
                </a:cubicBezTo>
                <a:cubicBezTo>
                  <a:pt x="157" y="181"/>
                  <a:pt x="159" y="183"/>
                  <a:pt x="158" y="185"/>
                </a:cubicBezTo>
                <a:cubicBezTo>
                  <a:pt x="159" y="185"/>
                  <a:pt x="159" y="188"/>
                  <a:pt x="160" y="188"/>
                </a:cubicBezTo>
                <a:cubicBezTo>
                  <a:pt x="159" y="189"/>
                  <a:pt x="159" y="189"/>
                  <a:pt x="158" y="189"/>
                </a:cubicBezTo>
                <a:cubicBezTo>
                  <a:pt x="158" y="189"/>
                  <a:pt x="158" y="189"/>
                  <a:pt x="158" y="189"/>
                </a:cubicBezTo>
                <a:cubicBezTo>
                  <a:pt x="153" y="190"/>
                  <a:pt x="151" y="185"/>
                  <a:pt x="148" y="184"/>
                </a:cubicBezTo>
                <a:cubicBezTo>
                  <a:pt x="148" y="184"/>
                  <a:pt x="148" y="183"/>
                  <a:pt x="147" y="182"/>
                </a:cubicBezTo>
                <a:cubicBezTo>
                  <a:pt x="147" y="183"/>
                  <a:pt x="147" y="183"/>
                  <a:pt x="148" y="183"/>
                </a:cubicBezTo>
                <a:cubicBezTo>
                  <a:pt x="148" y="183"/>
                  <a:pt x="147" y="182"/>
                  <a:pt x="147" y="182"/>
                </a:cubicBezTo>
                <a:cubicBezTo>
                  <a:pt x="143" y="182"/>
                  <a:pt x="141" y="178"/>
                  <a:pt x="138" y="177"/>
                </a:cubicBezTo>
                <a:cubicBezTo>
                  <a:pt x="138" y="177"/>
                  <a:pt x="139" y="176"/>
                  <a:pt x="137" y="177"/>
                </a:cubicBezTo>
                <a:cubicBezTo>
                  <a:pt x="138" y="176"/>
                  <a:pt x="137" y="174"/>
                  <a:pt x="136" y="174"/>
                </a:cubicBezTo>
                <a:cubicBezTo>
                  <a:pt x="136" y="173"/>
                  <a:pt x="135" y="174"/>
                  <a:pt x="136" y="173"/>
                </a:cubicBezTo>
                <a:cubicBezTo>
                  <a:pt x="135" y="173"/>
                  <a:pt x="134" y="171"/>
                  <a:pt x="133" y="171"/>
                </a:cubicBezTo>
                <a:cubicBezTo>
                  <a:pt x="132" y="172"/>
                  <a:pt x="131" y="171"/>
                  <a:pt x="130" y="172"/>
                </a:cubicBezTo>
                <a:cubicBezTo>
                  <a:pt x="127" y="170"/>
                  <a:pt x="123" y="167"/>
                  <a:pt x="121" y="165"/>
                </a:cubicBezTo>
                <a:cubicBezTo>
                  <a:pt x="120" y="165"/>
                  <a:pt x="121" y="165"/>
                  <a:pt x="121" y="165"/>
                </a:cubicBezTo>
                <a:cubicBezTo>
                  <a:pt x="119" y="163"/>
                  <a:pt x="115" y="160"/>
                  <a:pt x="112" y="157"/>
                </a:cubicBezTo>
                <a:cubicBezTo>
                  <a:pt x="109" y="158"/>
                  <a:pt x="106" y="156"/>
                  <a:pt x="104" y="154"/>
                </a:cubicBezTo>
                <a:cubicBezTo>
                  <a:pt x="102" y="155"/>
                  <a:pt x="99" y="155"/>
                  <a:pt x="98" y="153"/>
                </a:cubicBezTo>
                <a:cubicBezTo>
                  <a:pt x="96" y="153"/>
                  <a:pt x="96" y="154"/>
                  <a:pt x="95" y="154"/>
                </a:cubicBezTo>
                <a:cubicBezTo>
                  <a:pt x="95" y="154"/>
                  <a:pt x="95" y="154"/>
                  <a:pt x="96" y="154"/>
                </a:cubicBezTo>
                <a:cubicBezTo>
                  <a:pt x="96" y="154"/>
                  <a:pt x="95" y="154"/>
                  <a:pt x="95" y="154"/>
                </a:cubicBezTo>
                <a:cubicBezTo>
                  <a:pt x="91" y="157"/>
                  <a:pt x="88" y="155"/>
                  <a:pt x="84" y="156"/>
                </a:cubicBezTo>
                <a:cubicBezTo>
                  <a:pt x="84" y="155"/>
                  <a:pt x="82" y="153"/>
                  <a:pt x="81" y="152"/>
                </a:cubicBezTo>
                <a:cubicBezTo>
                  <a:pt x="80" y="152"/>
                  <a:pt x="80" y="153"/>
                  <a:pt x="79" y="153"/>
                </a:cubicBezTo>
                <a:cubicBezTo>
                  <a:pt x="79" y="154"/>
                  <a:pt x="77" y="155"/>
                  <a:pt x="76" y="155"/>
                </a:cubicBezTo>
                <a:cubicBezTo>
                  <a:pt x="76" y="156"/>
                  <a:pt x="74" y="155"/>
                  <a:pt x="73" y="156"/>
                </a:cubicBezTo>
                <a:cubicBezTo>
                  <a:pt x="73" y="154"/>
                  <a:pt x="71" y="155"/>
                  <a:pt x="71" y="153"/>
                </a:cubicBezTo>
                <a:cubicBezTo>
                  <a:pt x="70" y="153"/>
                  <a:pt x="71" y="154"/>
                  <a:pt x="70" y="154"/>
                </a:cubicBezTo>
                <a:cubicBezTo>
                  <a:pt x="70" y="154"/>
                  <a:pt x="70" y="153"/>
                  <a:pt x="70" y="154"/>
                </a:cubicBezTo>
                <a:cubicBezTo>
                  <a:pt x="69" y="153"/>
                  <a:pt x="70" y="153"/>
                  <a:pt x="69" y="152"/>
                </a:cubicBezTo>
                <a:cubicBezTo>
                  <a:pt x="64" y="155"/>
                  <a:pt x="60" y="153"/>
                  <a:pt x="54" y="152"/>
                </a:cubicBezTo>
                <a:cubicBezTo>
                  <a:pt x="55" y="153"/>
                  <a:pt x="53" y="151"/>
                  <a:pt x="53" y="153"/>
                </a:cubicBezTo>
                <a:cubicBezTo>
                  <a:pt x="49" y="151"/>
                  <a:pt x="48" y="154"/>
                  <a:pt x="43" y="153"/>
                </a:cubicBezTo>
                <a:cubicBezTo>
                  <a:pt x="41" y="153"/>
                  <a:pt x="38" y="152"/>
                  <a:pt x="36" y="153"/>
                </a:cubicBezTo>
                <a:cubicBezTo>
                  <a:pt x="35" y="151"/>
                  <a:pt x="32" y="153"/>
                  <a:pt x="30" y="153"/>
                </a:cubicBezTo>
                <a:cubicBezTo>
                  <a:pt x="30" y="153"/>
                  <a:pt x="30" y="153"/>
                  <a:pt x="30" y="152"/>
                </a:cubicBezTo>
                <a:cubicBezTo>
                  <a:pt x="25" y="151"/>
                  <a:pt x="18" y="156"/>
                  <a:pt x="13" y="150"/>
                </a:cubicBezTo>
                <a:cubicBezTo>
                  <a:pt x="12" y="150"/>
                  <a:pt x="12" y="151"/>
                  <a:pt x="11" y="151"/>
                </a:cubicBezTo>
                <a:cubicBezTo>
                  <a:pt x="10" y="151"/>
                  <a:pt x="9" y="150"/>
                  <a:pt x="9" y="150"/>
                </a:cubicBezTo>
                <a:cubicBezTo>
                  <a:pt x="8" y="149"/>
                  <a:pt x="6" y="147"/>
                  <a:pt x="6" y="145"/>
                </a:cubicBezTo>
                <a:cubicBezTo>
                  <a:pt x="7" y="143"/>
                  <a:pt x="6" y="141"/>
                  <a:pt x="4" y="141"/>
                </a:cubicBezTo>
                <a:cubicBezTo>
                  <a:pt x="5" y="141"/>
                  <a:pt x="3" y="139"/>
                  <a:pt x="4" y="139"/>
                </a:cubicBezTo>
                <a:cubicBezTo>
                  <a:pt x="3" y="139"/>
                  <a:pt x="3" y="136"/>
                  <a:pt x="2" y="137"/>
                </a:cubicBezTo>
                <a:cubicBezTo>
                  <a:pt x="3" y="133"/>
                  <a:pt x="3" y="131"/>
                  <a:pt x="3" y="126"/>
                </a:cubicBezTo>
                <a:cubicBezTo>
                  <a:pt x="3" y="126"/>
                  <a:pt x="2" y="126"/>
                  <a:pt x="2" y="126"/>
                </a:cubicBezTo>
                <a:cubicBezTo>
                  <a:pt x="2" y="125"/>
                  <a:pt x="1" y="125"/>
                  <a:pt x="2" y="124"/>
                </a:cubicBezTo>
                <a:cubicBezTo>
                  <a:pt x="3" y="122"/>
                  <a:pt x="0" y="119"/>
                  <a:pt x="2" y="116"/>
                </a:cubicBezTo>
                <a:cubicBezTo>
                  <a:pt x="1" y="117"/>
                  <a:pt x="2" y="116"/>
                  <a:pt x="1" y="116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6"/>
                  <a:pt x="3" y="114"/>
                  <a:pt x="2" y="114"/>
                </a:cubicBezTo>
                <a:cubicBezTo>
                  <a:pt x="2" y="113"/>
                  <a:pt x="3" y="114"/>
                  <a:pt x="3" y="114"/>
                </a:cubicBezTo>
                <a:cubicBezTo>
                  <a:pt x="3" y="114"/>
                  <a:pt x="3" y="113"/>
                  <a:pt x="3" y="112"/>
                </a:cubicBezTo>
                <a:cubicBezTo>
                  <a:pt x="4" y="113"/>
                  <a:pt x="3" y="112"/>
                  <a:pt x="4" y="112"/>
                </a:cubicBezTo>
                <a:cubicBezTo>
                  <a:pt x="3" y="110"/>
                  <a:pt x="3" y="109"/>
                  <a:pt x="2" y="108"/>
                </a:cubicBezTo>
                <a:cubicBezTo>
                  <a:pt x="2" y="108"/>
                  <a:pt x="2" y="108"/>
                  <a:pt x="1" y="108"/>
                </a:cubicBezTo>
                <a:cubicBezTo>
                  <a:pt x="2" y="107"/>
                  <a:pt x="1" y="107"/>
                  <a:pt x="1" y="106"/>
                </a:cubicBezTo>
                <a:cubicBezTo>
                  <a:pt x="1" y="106"/>
                  <a:pt x="1" y="106"/>
                  <a:pt x="2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1" y="105"/>
                  <a:pt x="2" y="105"/>
                  <a:pt x="2" y="105"/>
                </a:cubicBezTo>
                <a:cubicBezTo>
                  <a:pt x="2" y="104"/>
                  <a:pt x="2" y="104"/>
                  <a:pt x="1" y="104"/>
                </a:cubicBezTo>
                <a:cubicBezTo>
                  <a:pt x="1" y="102"/>
                  <a:pt x="3" y="101"/>
                  <a:pt x="1" y="101"/>
                </a:cubicBezTo>
                <a:cubicBezTo>
                  <a:pt x="1" y="100"/>
                  <a:pt x="2" y="100"/>
                  <a:pt x="2" y="99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99"/>
                </a:cubicBezTo>
                <a:cubicBezTo>
                  <a:pt x="2" y="99"/>
                  <a:pt x="2" y="99"/>
                  <a:pt x="1" y="98"/>
                </a:cubicBezTo>
                <a:cubicBezTo>
                  <a:pt x="3" y="99"/>
                  <a:pt x="1" y="97"/>
                  <a:pt x="2" y="97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6"/>
                  <a:pt x="1" y="96"/>
                  <a:pt x="3" y="96"/>
                </a:cubicBezTo>
                <a:cubicBezTo>
                  <a:pt x="2" y="95"/>
                  <a:pt x="3" y="94"/>
                  <a:pt x="2" y="94"/>
                </a:cubicBezTo>
                <a:cubicBezTo>
                  <a:pt x="3" y="94"/>
                  <a:pt x="2" y="93"/>
                  <a:pt x="3" y="93"/>
                </a:cubicBezTo>
                <a:cubicBezTo>
                  <a:pt x="3" y="93"/>
                  <a:pt x="3" y="91"/>
                  <a:pt x="3" y="92"/>
                </a:cubicBezTo>
                <a:cubicBezTo>
                  <a:pt x="4" y="92"/>
                  <a:pt x="2" y="91"/>
                  <a:pt x="3" y="91"/>
                </a:cubicBezTo>
                <a:cubicBezTo>
                  <a:pt x="0" y="89"/>
                  <a:pt x="1" y="86"/>
                  <a:pt x="2" y="83"/>
                </a:cubicBezTo>
                <a:cubicBezTo>
                  <a:pt x="1" y="84"/>
                  <a:pt x="2" y="82"/>
                  <a:pt x="3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3" y="82"/>
                  <a:pt x="5" y="78"/>
                  <a:pt x="2" y="78"/>
                </a:cubicBezTo>
                <a:cubicBezTo>
                  <a:pt x="2" y="76"/>
                  <a:pt x="3" y="78"/>
                  <a:pt x="2" y="76"/>
                </a:cubicBezTo>
                <a:cubicBezTo>
                  <a:pt x="2" y="77"/>
                  <a:pt x="3" y="76"/>
                  <a:pt x="3" y="75"/>
                </a:cubicBezTo>
                <a:cubicBezTo>
                  <a:pt x="3" y="76"/>
                  <a:pt x="3" y="77"/>
                  <a:pt x="4" y="77"/>
                </a:cubicBezTo>
                <a:cubicBezTo>
                  <a:pt x="3" y="76"/>
                  <a:pt x="4" y="76"/>
                  <a:pt x="3" y="75"/>
                </a:cubicBezTo>
                <a:cubicBezTo>
                  <a:pt x="3" y="75"/>
                  <a:pt x="4" y="74"/>
                  <a:pt x="3" y="74"/>
                </a:cubicBezTo>
                <a:cubicBezTo>
                  <a:pt x="4" y="75"/>
                  <a:pt x="4" y="73"/>
                  <a:pt x="4" y="74"/>
                </a:cubicBezTo>
                <a:cubicBezTo>
                  <a:pt x="4" y="72"/>
                  <a:pt x="3" y="72"/>
                  <a:pt x="3" y="71"/>
                </a:cubicBezTo>
                <a:cubicBezTo>
                  <a:pt x="4" y="72"/>
                  <a:pt x="2" y="69"/>
                  <a:pt x="4" y="68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4" y="69"/>
                  <a:pt x="4" y="69"/>
                </a:cubicBezTo>
                <a:cubicBezTo>
                  <a:pt x="5" y="69"/>
                  <a:pt x="5" y="69"/>
                  <a:pt x="4" y="70"/>
                </a:cubicBezTo>
                <a:cubicBezTo>
                  <a:pt x="5" y="70"/>
                  <a:pt x="5" y="69"/>
                  <a:pt x="5" y="69"/>
                </a:cubicBezTo>
                <a:cubicBezTo>
                  <a:pt x="4" y="69"/>
                  <a:pt x="4" y="68"/>
                  <a:pt x="4" y="67"/>
                </a:cubicBezTo>
                <a:cubicBezTo>
                  <a:pt x="3" y="68"/>
                  <a:pt x="3" y="67"/>
                  <a:pt x="2" y="67"/>
                </a:cubicBezTo>
                <a:cubicBezTo>
                  <a:pt x="2" y="65"/>
                  <a:pt x="2" y="62"/>
                  <a:pt x="2" y="61"/>
                </a:cubicBezTo>
                <a:cubicBezTo>
                  <a:pt x="2" y="60"/>
                  <a:pt x="4" y="61"/>
                  <a:pt x="3" y="62"/>
                </a:cubicBezTo>
                <a:cubicBezTo>
                  <a:pt x="5" y="59"/>
                  <a:pt x="3" y="56"/>
                  <a:pt x="4" y="54"/>
                </a:cubicBezTo>
                <a:cubicBezTo>
                  <a:pt x="5" y="54"/>
                  <a:pt x="6" y="50"/>
                  <a:pt x="4" y="50"/>
                </a:cubicBezTo>
                <a:cubicBezTo>
                  <a:pt x="2" y="43"/>
                  <a:pt x="4" y="39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3" y="33"/>
                  <a:pt x="4" y="32"/>
                </a:cubicBezTo>
                <a:cubicBezTo>
                  <a:pt x="4" y="32"/>
                  <a:pt x="4" y="32"/>
                  <a:pt x="3" y="32"/>
                </a:cubicBezTo>
                <a:cubicBezTo>
                  <a:pt x="4" y="31"/>
                  <a:pt x="4" y="32"/>
                  <a:pt x="5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4" y="31"/>
                  <a:pt x="5" y="31"/>
                  <a:pt x="5" y="31"/>
                </a:cubicBezTo>
                <a:cubicBezTo>
                  <a:pt x="5" y="31"/>
                  <a:pt x="4" y="30"/>
                  <a:pt x="5" y="30"/>
                </a:cubicBezTo>
                <a:cubicBezTo>
                  <a:pt x="4" y="31"/>
                  <a:pt x="5" y="30"/>
                  <a:pt x="5" y="28"/>
                </a:cubicBezTo>
                <a:cubicBezTo>
                  <a:pt x="5" y="28"/>
                  <a:pt x="4" y="27"/>
                  <a:pt x="3" y="27"/>
                </a:cubicBezTo>
                <a:cubicBezTo>
                  <a:pt x="3" y="26"/>
                  <a:pt x="3" y="24"/>
                  <a:pt x="3" y="24"/>
                </a:cubicBezTo>
                <a:cubicBezTo>
                  <a:pt x="3" y="23"/>
                  <a:pt x="3" y="24"/>
                  <a:pt x="4" y="24"/>
                </a:cubicBezTo>
                <a:cubicBezTo>
                  <a:pt x="3" y="22"/>
                  <a:pt x="5" y="20"/>
                  <a:pt x="3" y="20"/>
                </a:cubicBezTo>
                <a:cubicBezTo>
                  <a:pt x="3" y="19"/>
                  <a:pt x="4" y="20"/>
                  <a:pt x="5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8"/>
                  <a:pt x="7" y="18"/>
                  <a:pt x="6" y="16"/>
                </a:cubicBezTo>
                <a:cubicBezTo>
                  <a:pt x="6" y="16"/>
                  <a:pt x="7" y="17"/>
                  <a:pt x="6" y="17"/>
                </a:cubicBezTo>
                <a:cubicBezTo>
                  <a:pt x="6" y="15"/>
                  <a:pt x="6" y="16"/>
                  <a:pt x="6" y="14"/>
                </a:cubicBezTo>
                <a:cubicBezTo>
                  <a:pt x="6" y="15"/>
                  <a:pt x="6" y="15"/>
                  <a:pt x="7" y="15"/>
                </a:cubicBezTo>
                <a:cubicBezTo>
                  <a:pt x="6" y="13"/>
                  <a:pt x="9" y="13"/>
                  <a:pt x="7" y="10"/>
                </a:cubicBezTo>
                <a:cubicBezTo>
                  <a:pt x="8" y="10"/>
                  <a:pt x="8" y="9"/>
                  <a:pt x="9" y="8"/>
                </a:cubicBezTo>
                <a:cubicBezTo>
                  <a:pt x="10" y="9"/>
                  <a:pt x="9" y="9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0" y="8"/>
                  <a:pt x="10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6"/>
                  <a:pt x="14" y="5"/>
                  <a:pt x="15" y="6"/>
                </a:cubicBezTo>
                <a:cubicBezTo>
                  <a:pt x="15" y="5"/>
                  <a:pt x="14" y="5"/>
                  <a:pt x="14" y="5"/>
                </a:cubicBezTo>
                <a:cubicBezTo>
                  <a:pt x="15" y="4"/>
                  <a:pt x="17" y="5"/>
                  <a:pt x="17" y="6"/>
                </a:cubicBezTo>
                <a:cubicBezTo>
                  <a:pt x="18" y="5"/>
                  <a:pt x="18" y="6"/>
                  <a:pt x="18" y="5"/>
                </a:cubicBezTo>
                <a:cubicBezTo>
                  <a:pt x="19" y="5"/>
                  <a:pt x="19" y="6"/>
                  <a:pt x="19" y="4"/>
                </a:cubicBezTo>
                <a:cubicBezTo>
                  <a:pt x="20" y="4"/>
                  <a:pt x="21" y="5"/>
                  <a:pt x="21" y="4"/>
                </a:cubicBezTo>
                <a:cubicBezTo>
                  <a:pt x="22" y="4"/>
                  <a:pt x="21" y="5"/>
                  <a:pt x="22" y="5"/>
                </a:cubicBezTo>
                <a:cubicBezTo>
                  <a:pt x="22" y="5"/>
                  <a:pt x="21" y="5"/>
                  <a:pt x="22" y="4"/>
                </a:cubicBezTo>
                <a:cubicBezTo>
                  <a:pt x="22" y="4"/>
                  <a:pt x="22" y="5"/>
                  <a:pt x="23" y="4"/>
                </a:cubicBezTo>
                <a:cubicBezTo>
                  <a:pt x="27" y="5"/>
                  <a:pt x="32" y="0"/>
                  <a:pt x="35" y="4"/>
                </a:cubicBezTo>
                <a:cubicBezTo>
                  <a:pt x="37" y="3"/>
                  <a:pt x="40" y="2"/>
                  <a:pt x="43" y="3"/>
                </a:cubicBezTo>
                <a:cubicBezTo>
                  <a:pt x="44" y="2"/>
                  <a:pt x="47" y="3"/>
                  <a:pt x="48" y="2"/>
                </a:cubicBezTo>
                <a:cubicBezTo>
                  <a:pt x="48" y="3"/>
                  <a:pt x="51" y="3"/>
                  <a:pt x="51" y="4"/>
                </a:cubicBezTo>
                <a:cubicBezTo>
                  <a:pt x="53" y="4"/>
                  <a:pt x="54" y="2"/>
                  <a:pt x="55" y="4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7" y="3"/>
                  <a:pt x="58" y="4"/>
                </a:cubicBezTo>
                <a:cubicBezTo>
                  <a:pt x="60" y="2"/>
                  <a:pt x="61" y="3"/>
                  <a:pt x="63" y="3"/>
                </a:cubicBezTo>
                <a:cubicBezTo>
                  <a:pt x="63" y="1"/>
                  <a:pt x="67" y="4"/>
                  <a:pt x="67" y="2"/>
                </a:cubicBezTo>
                <a:cubicBezTo>
                  <a:pt x="69" y="3"/>
                  <a:pt x="71" y="2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5" y="3"/>
                  <a:pt x="78" y="1"/>
                  <a:pt x="80" y="2"/>
                </a:cubicBezTo>
                <a:cubicBezTo>
                  <a:pt x="81" y="0"/>
                  <a:pt x="90" y="1"/>
                  <a:pt x="93" y="1"/>
                </a:cubicBezTo>
                <a:cubicBezTo>
                  <a:pt x="94" y="0"/>
                  <a:pt x="99" y="2"/>
                  <a:pt x="100" y="1"/>
                </a:cubicBezTo>
                <a:cubicBezTo>
                  <a:pt x="101" y="2"/>
                  <a:pt x="102" y="2"/>
                  <a:pt x="102" y="3"/>
                </a:cubicBezTo>
                <a:cubicBezTo>
                  <a:pt x="103" y="3"/>
                  <a:pt x="103" y="4"/>
                  <a:pt x="104" y="2"/>
                </a:cubicBezTo>
                <a:cubicBezTo>
                  <a:pt x="104" y="2"/>
                  <a:pt x="104" y="3"/>
                  <a:pt x="104" y="3"/>
                </a:cubicBezTo>
                <a:cubicBezTo>
                  <a:pt x="105" y="1"/>
                  <a:pt x="107" y="1"/>
                  <a:pt x="109" y="1"/>
                </a:cubicBezTo>
                <a:cubicBezTo>
                  <a:pt x="109" y="1"/>
                  <a:pt x="108" y="1"/>
                  <a:pt x="109" y="2"/>
                </a:cubicBezTo>
                <a:cubicBezTo>
                  <a:pt x="110" y="2"/>
                  <a:pt x="109" y="1"/>
                  <a:pt x="109" y="1"/>
                </a:cubicBezTo>
                <a:cubicBezTo>
                  <a:pt x="110" y="1"/>
                  <a:pt x="110" y="2"/>
                  <a:pt x="110" y="1"/>
                </a:cubicBezTo>
                <a:cubicBezTo>
                  <a:pt x="113" y="4"/>
                  <a:pt x="115" y="1"/>
                  <a:pt x="119" y="1"/>
                </a:cubicBezTo>
                <a:cubicBezTo>
                  <a:pt x="119" y="1"/>
                  <a:pt x="122" y="1"/>
                  <a:pt x="124" y="1"/>
                </a:cubicBezTo>
                <a:cubicBezTo>
                  <a:pt x="123" y="0"/>
                  <a:pt x="124" y="1"/>
                  <a:pt x="124" y="1"/>
                </a:cubicBezTo>
                <a:close/>
                <a:moveTo>
                  <a:pt x="209" y="103"/>
                </a:moveTo>
                <a:cubicBezTo>
                  <a:pt x="208" y="104"/>
                  <a:pt x="210" y="102"/>
                  <a:pt x="209" y="103"/>
                </a:cubicBezTo>
                <a:close/>
                <a:moveTo>
                  <a:pt x="202" y="148"/>
                </a:moveTo>
                <a:cubicBezTo>
                  <a:pt x="201" y="149"/>
                  <a:pt x="203" y="147"/>
                  <a:pt x="202" y="148"/>
                </a:cubicBezTo>
                <a:close/>
                <a:moveTo>
                  <a:pt x="200" y="149"/>
                </a:moveTo>
                <a:cubicBezTo>
                  <a:pt x="199" y="150"/>
                  <a:pt x="201" y="148"/>
                  <a:pt x="200" y="149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1"/>
                </a:cubicBezTo>
                <a:close/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lose/>
                <a:moveTo>
                  <a:pt x="9" y="10"/>
                </a:moveTo>
                <a:cubicBezTo>
                  <a:pt x="9" y="9"/>
                  <a:pt x="8" y="10"/>
                  <a:pt x="9" y="10"/>
                </a:cubicBezTo>
                <a:close/>
                <a:moveTo>
                  <a:pt x="89" y="2"/>
                </a:moveTo>
                <a:cubicBezTo>
                  <a:pt x="89" y="2"/>
                  <a:pt x="89" y="2"/>
                  <a:pt x="89" y="2"/>
                </a:cubicBezTo>
                <a:close/>
                <a:moveTo>
                  <a:pt x="106" y="2"/>
                </a:moveTo>
                <a:cubicBezTo>
                  <a:pt x="106" y="3"/>
                  <a:pt x="106" y="2"/>
                  <a:pt x="106" y="2"/>
                </a:cubicBezTo>
                <a:close/>
                <a:moveTo>
                  <a:pt x="155" y="2"/>
                </a:moveTo>
                <a:cubicBezTo>
                  <a:pt x="156" y="3"/>
                  <a:pt x="155" y="2"/>
                  <a:pt x="155" y="2"/>
                </a:cubicBezTo>
                <a:close/>
                <a:moveTo>
                  <a:pt x="182" y="2"/>
                </a:moveTo>
                <a:cubicBezTo>
                  <a:pt x="182" y="3"/>
                  <a:pt x="181" y="2"/>
                  <a:pt x="182" y="2"/>
                </a:cubicBezTo>
                <a:close/>
                <a:moveTo>
                  <a:pt x="182" y="2"/>
                </a:moveTo>
                <a:cubicBezTo>
                  <a:pt x="182" y="3"/>
                  <a:pt x="182" y="2"/>
                  <a:pt x="182" y="2"/>
                </a:cubicBezTo>
                <a:close/>
                <a:moveTo>
                  <a:pt x="45" y="3"/>
                </a:moveTo>
                <a:cubicBezTo>
                  <a:pt x="45" y="3"/>
                  <a:pt x="45" y="3"/>
                  <a:pt x="45" y="3"/>
                </a:cubicBezTo>
                <a:close/>
                <a:moveTo>
                  <a:pt x="105" y="3"/>
                </a:moveTo>
                <a:cubicBezTo>
                  <a:pt x="106" y="3"/>
                  <a:pt x="105" y="3"/>
                  <a:pt x="105" y="3"/>
                </a:cubicBezTo>
                <a:close/>
                <a:moveTo>
                  <a:pt x="67" y="3"/>
                </a:moveTo>
                <a:cubicBezTo>
                  <a:pt x="67" y="3"/>
                  <a:pt x="67" y="3"/>
                  <a:pt x="67" y="3"/>
                </a:cubicBez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  <a:close/>
                <a:moveTo>
                  <a:pt x="174" y="3"/>
                </a:moveTo>
                <a:cubicBezTo>
                  <a:pt x="174" y="3"/>
                  <a:pt x="174" y="3"/>
                  <a:pt x="174" y="3"/>
                </a:cubicBezTo>
                <a:close/>
                <a:moveTo>
                  <a:pt x="43" y="4"/>
                </a:moveTo>
                <a:cubicBezTo>
                  <a:pt x="44" y="4"/>
                  <a:pt x="43" y="3"/>
                  <a:pt x="43" y="4"/>
                </a:cubicBezTo>
                <a:close/>
                <a:moveTo>
                  <a:pt x="44" y="4"/>
                </a:moveTo>
                <a:cubicBezTo>
                  <a:pt x="44" y="4"/>
                  <a:pt x="44" y="3"/>
                  <a:pt x="44" y="4"/>
                </a:cubicBezTo>
                <a:close/>
                <a:moveTo>
                  <a:pt x="60" y="4"/>
                </a:moveTo>
                <a:cubicBezTo>
                  <a:pt x="60" y="4"/>
                  <a:pt x="60" y="3"/>
                  <a:pt x="60" y="4"/>
                </a:cubicBezTo>
                <a:close/>
                <a:moveTo>
                  <a:pt x="104" y="4"/>
                </a:moveTo>
                <a:cubicBezTo>
                  <a:pt x="104" y="4"/>
                  <a:pt x="104" y="3"/>
                  <a:pt x="104" y="4"/>
                </a:cubicBezTo>
                <a:close/>
                <a:moveTo>
                  <a:pt x="103" y="4"/>
                </a:moveTo>
                <a:cubicBezTo>
                  <a:pt x="103" y="4"/>
                  <a:pt x="103" y="4"/>
                  <a:pt x="103" y="4"/>
                </a:cubicBez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lose/>
                <a:moveTo>
                  <a:pt x="59" y="4"/>
                </a:moveTo>
                <a:cubicBezTo>
                  <a:pt x="59" y="4"/>
                  <a:pt x="59" y="4"/>
                  <a:pt x="59" y="4"/>
                </a:cubicBezTo>
                <a:close/>
                <a:moveTo>
                  <a:pt x="104" y="4"/>
                </a:moveTo>
                <a:cubicBezTo>
                  <a:pt x="104" y="4"/>
                  <a:pt x="104" y="4"/>
                  <a:pt x="104" y="4"/>
                </a:cubicBezTo>
                <a:close/>
                <a:moveTo>
                  <a:pt x="169" y="4"/>
                </a:moveTo>
                <a:cubicBezTo>
                  <a:pt x="170" y="4"/>
                  <a:pt x="169" y="4"/>
                  <a:pt x="169" y="4"/>
                </a:cubicBezTo>
                <a:close/>
                <a:moveTo>
                  <a:pt x="26" y="4"/>
                </a:moveTo>
                <a:cubicBezTo>
                  <a:pt x="26" y="5"/>
                  <a:pt x="26" y="4"/>
                  <a:pt x="26" y="4"/>
                </a:cubicBezTo>
                <a:close/>
                <a:moveTo>
                  <a:pt x="50" y="4"/>
                </a:moveTo>
                <a:cubicBezTo>
                  <a:pt x="51" y="5"/>
                  <a:pt x="50" y="4"/>
                  <a:pt x="50" y="4"/>
                </a:cubicBezTo>
                <a:close/>
                <a:moveTo>
                  <a:pt x="190" y="5"/>
                </a:moveTo>
                <a:cubicBezTo>
                  <a:pt x="190" y="5"/>
                  <a:pt x="190" y="5"/>
                  <a:pt x="190" y="5"/>
                </a:cubicBezTo>
                <a:close/>
                <a:moveTo>
                  <a:pt x="20" y="5"/>
                </a:moveTo>
                <a:cubicBezTo>
                  <a:pt x="20" y="5"/>
                  <a:pt x="20" y="5"/>
                  <a:pt x="20" y="5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lose/>
                <a:moveTo>
                  <a:pt x="13" y="7"/>
                </a:moveTo>
                <a:cubicBezTo>
                  <a:pt x="13" y="7"/>
                  <a:pt x="12" y="6"/>
                  <a:pt x="13" y="7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lose/>
                <a:moveTo>
                  <a:pt x="198" y="8"/>
                </a:moveTo>
                <a:cubicBezTo>
                  <a:pt x="199" y="8"/>
                  <a:pt x="198" y="8"/>
                  <a:pt x="198" y="8"/>
                </a:cubicBezTo>
                <a:close/>
                <a:moveTo>
                  <a:pt x="10" y="9"/>
                </a:moveTo>
                <a:cubicBezTo>
                  <a:pt x="10" y="9"/>
                  <a:pt x="10" y="9"/>
                  <a:pt x="10" y="9"/>
                </a:cubicBezTo>
                <a:close/>
                <a:moveTo>
                  <a:pt x="9" y="9"/>
                </a:moveTo>
                <a:cubicBezTo>
                  <a:pt x="9" y="10"/>
                  <a:pt x="9" y="9"/>
                  <a:pt x="9" y="9"/>
                </a:cubicBezTo>
                <a:close/>
                <a:moveTo>
                  <a:pt x="202" y="9"/>
                </a:moveTo>
                <a:cubicBezTo>
                  <a:pt x="203" y="10"/>
                  <a:pt x="202" y="9"/>
                  <a:pt x="202" y="9"/>
                </a:cubicBezTo>
                <a:close/>
                <a:moveTo>
                  <a:pt x="7" y="11"/>
                </a:moveTo>
                <a:cubicBezTo>
                  <a:pt x="8" y="11"/>
                  <a:pt x="7" y="10"/>
                  <a:pt x="7" y="11"/>
                </a:cubicBezTo>
                <a:close/>
                <a:moveTo>
                  <a:pt x="8" y="11"/>
                </a:moveTo>
                <a:cubicBezTo>
                  <a:pt x="8" y="11"/>
                  <a:pt x="8" y="10"/>
                  <a:pt x="8" y="11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lose/>
                <a:moveTo>
                  <a:pt x="6" y="16"/>
                </a:moveTo>
                <a:cubicBezTo>
                  <a:pt x="6" y="16"/>
                  <a:pt x="6" y="16"/>
                  <a:pt x="6" y="16"/>
                </a:cubicBezTo>
                <a:close/>
                <a:moveTo>
                  <a:pt x="6" y="18"/>
                </a:moveTo>
                <a:cubicBezTo>
                  <a:pt x="7" y="18"/>
                  <a:pt x="6" y="18"/>
                  <a:pt x="6" y="18"/>
                </a:cubicBezTo>
                <a:close/>
                <a:moveTo>
                  <a:pt x="6" y="18"/>
                </a:moveTo>
                <a:cubicBezTo>
                  <a:pt x="6" y="19"/>
                  <a:pt x="6" y="17"/>
                  <a:pt x="6" y="18"/>
                </a:cubicBezTo>
                <a:close/>
                <a:moveTo>
                  <a:pt x="5" y="19"/>
                </a:moveTo>
                <a:cubicBezTo>
                  <a:pt x="5" y="19"/>
                  <a:pt x="5" y="19"/>
                  <a:pt x="5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lose/>
                <a:moveTo>
                  <a:pt x="4" y="22"/>
                </a:moveTo>
                <a:cubicBezTo>
                  <a:pt x="5" y="22"/>
                  <a:pt x="4" y="22"/>
                  <a:pt x="4" y="22"/>
                </a:cubicBezTo>
                <a:close/>
                <a:moveTo>
                  <a:pt x="206" y="22"/>
                </a:moveTo>
                <a:cubicBezTo>
                  <a:pt x="207" y="22"/>
                  <a:pt x="206" y="22"/>
                  <a:pt x="206" y="22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lose/>
                <a:moveTo>
                  <a:pt x="5" y="30"/>
                </a:moveTo>
                <a:cubicBezTo>
                  <a:pt x="5" y="30"/>
                  <a:pt x="5" y="30"/>
                  <a:pt x="5" y="30"/>
                </a:cubicBezTo>
                <a:close/>
                <a:moveTo>
                  <a:pt x="4" y="33"/>
                </a:moveTo>
                <a:cubicBezTo>
                  <a:pt x="5" y="33"/>
                  <a:pt x="4" y="33"/>
                  <a:pt x="4" y="33"/>
                </a:cubicBezTo>
                <a:close/>
                <a:moveTo>
                  <a:pt x="4" y="34"/>
                </a:moveTo>
                <a:cubicBezTo>
                  <a:pt x="5" y="34"/>
                  <a:pt x="4" y="33"/>
                  <a:pt x="4" y="34"/>
                </a:cubicBezTo>
                <a:close/>
                <a:moveTo>
                  <a:pt x="206" y="39"/>
                </a:moveTo>
                <a:cubicBezTo>
                  <a:pt x="206" y="39"/>
                  <a:pt x="206" y="39"/>
                  <a:pt x="206" y="39"/>
                </a:cubicBezTo>
                <a:close/>
                <a:moveTo>
                  <a:pt x="206" y="40"/>
                </a:moveTo>
                <a:cubicBezTo>
                  <a:pt x="207" y="40"/>
                  <a:pt x="206" y="40"/>
                  <a:pt x="206" y="40"/>
                </a:cubicBezTo>
                <a:close/>
                <a:moveTo>
                  <a:pt x="206" y="48"/>
                </a:moveTo>
                <a:cubicBezTo>
                  <a:pt x="207" y="48"/>
                  <a:pt x="206" y="47"/>
                  <a:pt x="206" y="48"/>
                </a:cubicBezTo>
                <a:close/>
                <a:moveTo>
                  <a:pt x="205" y="49"/>
                </a:moveTo>
                <a:cubicBezTo>
                  <a:pt x="206" y="49"/>
                  <a:pt x="205" y="49"/>
                  <a:pt x="205" y="49"/>
                </a:cubicBezTo>
                <a:close/>
                <a:moveTo>
                  <a:pt x="4" y="55"/>
                </a:moveTo>
                <a:cubicBezTo>
                  <a:pt x="5" y="55"/>
                  <a:pt x="4" y="55"/>
                  <a:pt x="4" y="55"/>
                </a:cubicBezTo>
                <a:close/>
                <a:moveTo>
                  <a:pt x="4" y="56"/>
                </a:moveTo>
                <a:cubicBezTo>
                  <a:pt x="5" y="56"/>
                  <a:pt x="4" y="56"/>
                  <a:pt x="4" y="56"/>
                </a:cubicBezTo>
                <a:close/>
                <a:moveTo>
                  <a:pt x="208" y="67"/>
                </a:moveTo>
                <a:cubicBezTo>
                  <a:pt x="208" y="67"/>
                  <a:pt x="208" y="67"/>
                  <a:pt x="208" y="67"/>
                </a:cubicBezTo>
                <a:close/>
                <a:moveTo>
                  <a:pt x="4" y="70"/>
                </a:moveTo>
                <a:cubicBezTo>
                  <a:pt x="5" y="73"/>
                  <a:pt x="3" y="69"/>
                  <a:pt x="4" y="70"/>
                </a:cubicBezTo>
                <a:close/>
                <a:moveTo>
                  <a:pt x="4" y="71"/>
                </a:moveTo>
                <a:cubicBezTo>
                  <a:pt x="5" y="71"/>
                  <a:pt x="4" y="70"/>
                  <a:pt x="4" y="71"/>
                </a:cubicBezTo>
                <a:close/>
                <a:moveTo>
                  <a:pt x="4" y="75"/>
                </a:moveTo>
                <a:cubicBezTo>
                  <a:pt x="5" y="75"/>
                  <a:pt x="4" y="74"/>
                  <a:pt x="4" y="75"/>
                </a:cubicBezTo>
                <a:close/>
                <a:moveTo>
                  <a:pt x="4" y="75"/>
                </a:moveTo>
                <a:cubicBezTo>
                  <a:pt x="4" y="75"/>
                  <a:pt x="4" y="75"/>
                  <a:pt x="4" y="75"/>
                </a:cubicBezTo>
                <a:close/>
                <a:moveTo>
                  <a:pt x="4" y="75"/>
                </a:moveTo>
                <a:cubicBezTo>
                  <a:pt x="5" y="75"/>
                  <a:pt x="4" y="75"/>
                  <a:pt x="4" y="75"/>
                </a:cubicBezTo>
                <a:close/>
                <a:moveTo>
                  <a:pt x="4" y="76"/>
                </a:moveTo>
                <a:cubicBezTo>
                  <a:pt x="4" y="76"/>
                  <a:pt x="4" y="76"/>
                  <a:pt x="4" y="76"/>
                </a:cubicBezTo>
                <a:close/>
                <a:moveTo>
                  <a:pt x="3" y="77"/>
                </a:moveTo>
                <a:cubicBezTo>
                  <a:pt x="3" y="77"/>
                  <a:pt x="3" y="77"/>
                  <a:pt x="3" y="77"/>
                </a:cubicBezTo>
                <a:close/>
                <a:moveTo>
                  <a:pt x="209" y="83"/>
                </a:moveTo>
                <a:cubicBezTo>
                  <a:pt x="209" y="83"/>
                  <a:pt x="208" y="83"/>
                  <a:pt x="209" y="83"/>
                </a:cubicBezTo>
                <a:close/>
                <a:moveTo>
                  <a:pt x="207" y="92"/>
                </a:moveTo>
                <a:cubicBezTo>
                  <a:pt x="207" y="93"/>
                  <a:pt x="207" y="92"/>
                  <a:pt x="207" y="92"/>
                </a:cubicBezTo>
                <a:close/>
                <a:moveTo>
                  <a:pt x="4" y="93"/>
                </a:moveTo>
                <a:cubicBezTo>
                  <a:pt x="4" y="93"/>
                  <a:pt x="4" y="93"/>
                  <a:pt x="4" y="93"/>
                </a:cubicBezTo>
                <a:close/>
                <a:moveTo>
                  <a:pt x="3" y="94"/>
                </a:moveTo>
                <a:cubicBezTo>
                  <a:pt x="4" y="94"/>
                  <a:pt x="3" y="94"/>
                  <a:pt x="3" y="94"/>
                </a:cubicBezTo>
                <a:close/>
                <a:moveTo>
                  <a:pt x="3" y="94"/>
                </a:moveTo>
                <a:cubicBezTo>
                  <a:pt x="3" y="94"/>
                  <a:pt x="3" y="94"/>
                  <a:pt x="3" y="94"/>
                </a:cubicBezTo>
                <a:close/>
                <a:moveTo>
                  <a:pt x="3" y="95"/>
                </a:moveTo>
                <a:cubicBezTo>
                  <a:pt x="3" y="95"/>
                  <a:pt x="3" y="95"/>
                  <a:pt x="3" y="95"/>
                </a:cubicBezTo>
                <a:close/>
                <a:moveTo>
                  <a:pt x="3" y="95"/>
                </a:moveTo>
                <a:cubicBezTo>
                  <a:pt x="3" y="95"/>
                  <a:pt x="2" y="95"/>
                  <a:pt x="3" y="95"/>
                </a:cubicBezTo>
                <a:close/>
                <a:moveTo>
                  <a:pt x="209" y="97"/>
                </a:moveTo>
                <a:cubicBezTo>
                  <a:pt x="209" y="98"/>
                  <a:pt x="208" y="97"/>
                  <a:pt x="209" y="97"/>
                </a:cubicBezTo>
                <a:close/>
                <a:moveTo>
                  <a:pt x="2" y="99"/>
                </a:moveTo>
                <a:cubicBezTo>
                  <a:pt x="2" y="100"/>
                  <a:pt x="2" y="98"/>
                  <a:pt x="2" y="99"/>
                </a:cubicBezTo>
                <a:close/>
                <a:moveTo>
                  <a:pt x="2" y="103"/>
                </a:moveTo>
                <a:cubicBezTo>
                  <a:pt x="2" y="103"/>
                  <a:pt x="2" y="103"/>
                  <a:pt x="2" y="103"/>
                </a:cubicBezTo>
                <a:close/>
                <a:moveTo>
                  <a:pt x="207" y="105"/>
                </a:moveTo>
                <a:cubicBezTo>
                  <a:pt x="207" y="105"/>
                  <a:pt x="207" y="104"/>
                  <a:pt x="207" y="105"/>
                </a:cubicBezTo>
                <a:close/>
                <a:moveTo>
                  <a:pt x="2" y="106"/>
                </a:moveTo>
                <a:cubicBezTo>
                  <a:pt x="2" y="106"/>
                  <a:pt x="1" y="106"/>
                  <a:pt x="2" y="106"/>
                </a:cubicBezTo>
                <a:close/>
                <a:moveTo>
                  <a:pt x="4" y="112"/>
                </a:moveTo>
                <a:cubicBezTo>
                  <a:pt x="4" y="113"/>
                  <a:pt x="4" y="112"/>
                  <a:pt x="4" y="112"/>
                </a:cubicBezTo>
                <a:close/>
                <a:moveTo>
                  <a:pt x="5" y="112"/>
                </a:moveTo>
                <a:cubicBezTo>
                  <a:pt x="5" y="113"/>
                  <a:pt x="5" y="112"/>
                  <a:pt x="5" y="112"/>
                </a:cubicBezTo>
                <a:close/>
                <a:moveTo>
                  <a:pt x="3" y="113"/>
                </a:moveTo>
                <a:cubicBezTo>
                  <a:pt x="4" y="113"/>
                  <a:pt x="3" y="113"/>
                  <a:pt x="3" y="113"/>
                </a:cubicBezTo>
                <a:close/>
                <a:moveTo>
                  <a:pt x="4" y="113"/>
                </a:moveTo>
                <a:cubicBezTo>
                  <a:pt x="4" y="113"/>
                  <a:pt x="4" y="113"/>
                  <a:pt x="4" y="113"/>
                </a:cubicBezTo>
                <a:close/>
                <a:moveTo>
                  <a:pt x="3" y="114"/>
                </a:moveTo>
                <a:cubicBezTo>
                  <a:pt x="4" y="114"/>
                  <a:pt x="3" y="114"/>
                  <a:pt x="3" y="114"/>
                </a:cubicBezTo>
                <a:close/>
                <a:moveTo>
                  <a:pt x="207" y="115"/>
                </a:moveTo>
                <a:cubicBezTo>
                  <a:pt x="208" y="116"/>
                  <a:pt x="208" y="114"/>
                  <a:pt x="207" y="115"/>
                </a:cubicBezTo>
                <a:close/>
                <a:moveTo>
                  <a:pt x="3" y="115"/>
                </a:moveTo>
                <a:cubicBezTo>
                  <a:pt x="3" y="115"/>
                  <a:pt x="3" y="115"/>
                  <a:pt x="3" y="115"/>
                </a:cubicBezTo>
                <a:close/>
                <a:moveTo>
                  <a:pt x="3" y="116"/>
                </a:moveTo>
                <a:cubicBezTo>
                  <a:pt x="3" y="116"/>
                  <a:pt x="2" y="116"/>
                  <a:pt x="3" y="116"/>
                </a:cubicBezTo>
                <a:close/>
                <a:moveTo>
                  <a:pt x="3" y="117"/>
                </a:moveTo>
                <a:cubicBezTo>
                  <a:pt x="3" y="117"/>
                  <a:pt x="2" y="117"/>
                  <a:pt x="3" y="117"/>
                </a:cubicBezTo>
                <a:close/>
                <a:moveTo>
                  <a:pt x="2" y="118"/>
                </a:moveTo>
                <a:cubicBezTo>
                  <a:pt x="2" y="118"/>
                  <a:pt x="2" y="118"/>
                  <a:pt x="2" y="118"/>
                </a:cubicBezTo>
                <a:close/>
                <a:moveTo>
                  <a:pt x="208" y="130"/>
                </a:moveTo>
                <a:cubicBezTo>
                  <a:pt x="208" y="130"/>
                  <a:pt x="208" y="130"/>
                  <a:pt x="208" y="130"/>
                </a:cubicBezTo>
                <a:close/>
                <a:moveTo>
                  <a:pt x="208" y="131"/>
                </a:moveTo>
                <a:cubicBezTo>
                  <a:pt x="208" y="131"/>
                  <a:pt x="208" y="131"/>
                  <a:pt x="208" y="131"/>
                </a:cubicBezTo>
                <a:close/>
                <a:moveTo>
                  <a:pt x="4" y="132"/>
                </a:moveTo>
                <a:cubicBezTo>
                  <a:pt x="4" y="132"/>
                  <a:pt x="4" y="132"/>
                  <a:pt x="4" y="132"/>
                </a:cubicBezTo>
                <a:close/>
                <a:moveTo>
                  <a:pt x="4" y="133"/>
                </a:moveTo>
                <a:cubicBezTo>
                  <a:pt x="4" y="133"/>
                  <a:pt x="4" y="132"/>
                  <a:pt x="4" y="133"/>
                </a:cubicBezTo>
                <a:close/>
                <a:moveTo>
                  <a:pt x="209" y="134"/>
                </a:moveTo>
                <a:cubicBezTo>
                  <a:pt x="209" y="134"/>
                  <a:pt x="209" y="134"/>
                  <a:pt x="209" y="134"/>
                </a:cubicBezTo>
                <a:close/>
                <a:moveTo>
                  <a:pt x="3" y="135"/>
                </a:moveTo>
                <a:cubicBezTo>
                  <a:pt x="3" y="135"/>
                  <a:pt x="3" y="135"/>
                  <a:pt x="3" y="135"/>
                </a:cubicBezTo>
                <a:close/>
                <a:moveTo>
                  <a:pt x="203" y="148"/>
                </a:moveTo>
                <a:cubicBezTo>
                  <a:pt x="203" y="148"/>
                  <a:pt x="203" y="148"/>
                  <a:pt x="203" y="148"/>
                </a:cubicBezTo>
                <a:close/>
                <a:moveTo>
                  <a:pt x="149" y="165"/>
                </a:moveTo>
                <a:cubicBezTo>
                  <a:pt x="150" y="166"/>
                  <a:pt x="150" y="164"/>
                  <a:pt x="149" y="165"/>
                </a:cubicBezTo>
                <a:close/>
                <a:moveTo>
                  <a:pt x="136" y="173"/>
                </a:moveTo>
                <a:cubicBezTo>
                  <a:pt x="137" y="174"/>
                  <a:pt x="135" y="172"/>
                  <a:pt x="136" y="173"/>
                </a:cubicBezTo>
                <a:close/>
                <a:moveTo>
                  <a:pt x="137" y="173"/>
                </a:moveTo>
                <a:cubicBezTo>
                  <a:pt x="137" y="174"/>
                  <a:pt x="137" y="173"/>
                  <a:pt x="137" y="173"/>
                </a:cubicBezTo>
                <a:close/>
                <a:moveTo>
                  <a:pt x="137" y="174"/>
                </a:moveTo>
                <a:cubicBezTo>
                  <a:pt x="137" y="174"/>
                  <a:pt x="136" y="174"/>
                  <a:pt x="137" y="174"/>
                </a:cubicBezTo>
                <a:close/>
                <a:moveTo>
                  <a:pt x="159" y="188"/>
                </a:moveTo>
                <a:cubicBezTo>
                  <a:pt x="159" y="189"/>
                  <a:pt x="159" y="188"/>
                  <a:pt x="159" y="18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toe</a:t>
            </a:r>
          </a:p>
        </p:txBody>
      </p:sp>
      <p:sp>
        <p:nvSpPr>
          <p:cNvPr id="50" name="Freeform 97">
            <a:extLst>
              <a:ext uri="{FF2B5EF4-FFF2-40B4-BE49-F238E27FC236}">
                <a16:creationId xmlns:a16="http://schemas.microsoft.com/office/drawing/2014/main" id="{74EEE4BE-42C7-CEEF-BF1F-9B17C0DB2D14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649675" y="4454642"/>
            <a:ext cx="1693191" cy="903427"/>
          </a:xfrm>
          <a:custGeom>
            <a:avLst/>
            <a:gdLst>
              <a:gd name="T0" fmla="*/ 132 w 151"/>
              <a:gd name="T1" fmla="*/ 3 h 126"/>
              <a:gd name="T2" fmla="*/ 148 w 151"/>
              <a:gd name="T3" fmla="*/ 18 h 126"/>
              <a:gd name="T4" fmla="*/ 149 w 151"/>
              <a:gd name="T5" fmla="*/ 26 h 126"/>
              <a:gd name="T6" fmla="*/ 148 w 151"/>
              <a:gd name="T7" fmla="*/ 41 h 126"/>
              <a:gd name="T8" fmla="*/ 149 w 151"/>
              <a:gd name="T9" fmla="*/ 53 h 126"/>
              <a:gd name="T10" fmla="*/ 146 w 151"/>
              <a:gd name="T11" fmla="*/ 73 h 126"/>
              <a:gd name="T12" fmla="*/ 147 w 151"/>
              <a:gd name="T13" fmla="*/ 73 h 126"/>
              <a:gd name="T14" fmla="*/ 146 w 151"/>
              <a:gd name="T15" fmla="*/ 78 h 126"/>
              <a:gd name="T16" fmla="*/ 148 w 151"/>
              <a:gd name="T17" fmla="*/ 82 h 126"/>
              <a:gd name="T18" fmla="*/ 144 w 151"/>
              <a:gd name="T19" fmla="*/ 90 h 126"/>
              <a:gd name="T20" fmla="*/ 128 w 151"/>
              <a:gd name="T21" fmla="*/ 97 h 126"/>
              <a:gd name="T22" fmla="*/ 121 w 151"/>
              <a:gd name="T23" fmla="*/ 98 h 126"/>
              <a:gd name="T24" fmla="*/ 100 w 151"/>
              <a:gd name="T25" fmla="*/ 98 h 126"/>
              <a:gd name="T26" fmla="*/ 94 w 151"/>
              <a:gd name="T27" fmla="*/ 96 h 126"/>
              <a:gd name="T28" fmla="*/ 80 w 151"/>
              <a:gd name="T29" fmla="*/ 103 h 126"/>
              <a:gd name="T30" fmla="*/ 71 w 151"/>
              <a:gd name="T31" fmla="*/ 109 h 126"/>
              <a:gd name="T32" fmla="*/ 45 w 151"/>
              <a:gd name="T33" fmla="*/ 125 h 126"/>
              <a:gd name="T34" fmla="*/ 47 w 151"/>
              <a:gd name="T35" fmla="*/ 122 h 126"/>
              <a:gd name="T36" fmla="*/ 52 w 151"/>
              <a:gd name="T37" fmla="*/ 108 h 126"/>
              <a:gd name="T38" fmla="*/ 55 w 151"/>
              <a:gd name="T39" fmla="*/ 99 h 126"/>
              <a:gd name="T40" fmla="*/ 31 w 151"/>
              <a:gd name="T41" fmla="*/ 96 h 126"/>
              <a:gd name="T42" fmla="*/ 6 w 151"/>
              <a:gd name="T43" fmla="*/ 92 h 126"/>
              <a:gd name="T44" fmla="*/ 2 w 151"/>
              <a:gd name="T45" fmla="*/ 85 h 126"/>
              <a:gd name="T46" fmla="*/ 3 w 151"/>
              <a:gd name="T47" fmla="*/ 81 h 126"/>
              <a:gd name="T48" fmla="*/ 0 w 151"/>
              <a:gd name="T49" fmla="*/ 52 h 126"/>
              <a:gd name="T50" fmla="*/ 0 w 151"/>
              <a:gd name="T51" fmla="*/ 18 h 126"/>
              <a:gd name="T52" fmla="*/ 2 w 151"/>
              <a:gd name="T53" fmla="*/ 9 h 126"/>
              <a:gd name="T54" fmla="*/ 6 w 151"/>
              <a:gd name="T55" fmla="*/ 4 h 126"/>
              <a:gd name="T56" fmla="*/ 17 w 151"/>
              <a:gd name="T57" fmla="*/ 3 h 126"/>
              <a:gd name="T58" fmla="*/ 43 w 151"/>
              <a:gd name="T59" fmla="*/ 3 h 126"/>
              <a:gd name="T60" fmla="*/ 61 w 151"/>
              <a:gd name="T61" fmla="*/ 2 h 126"/>
              <a:gd name="T62" fmla="*/ 84 w 151"/>
              <a:gd name="T63" fmla="*/ 3 h 126"/>
              <a:gd name="T64" fmla="*/ 118 w 151"/>
              <a:gd name="T65" fmla="*/ 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1" h="126">
                <a:moveTo>
                  <a:pt x="118" y="0"/>
                </a:moveTo>
                <a:cubicBezTo>
                  <a:pt x="123" y="2"/>
                  <a:pt x="127" y="1"/>
                  <a:pt x="132" y="3"/>
                </a:cubicBezTo>
                <a:cubicBezTo>
                  <a:pt x="132" y="1"/>
                  <a:pt x="136" y="6"/>
                  <a:pt x="137" y="3"/>
                </a:cubicBezTo>
                <a:cubicBezTo>
                  <a:pt x="144" y="5"/>
                  <a:pt x="146" y="14"/>
                  <a:pt x="148" y="18"/>
                </a:cubicBezTo>
                <a:cubicBezTo>
                  <a:pt x="147" y="21"/>
                  <a:pt x="148" y="23"/>
                  <a:pt x="148" y="25"/>
                </a:cubicBezTo>
                <a:cubicBezTo>
                  <a:pt x="148" y="26"/>
                  <a:pt x="149" y="25"/>
                  <a:pt x="149" y="26"/>
                </a:cubicBezTo>
                <a:cubicBezTo>
                  <a:pt x="151" y="28"/>
                  <a:pt x="149" y="29"/>
                  <a:pt x="148" y="32"/>
                </a:cubicBezTo>
                <a:cubicBezTo>
                  <a:pt x="149" y="35"/>
                  <a:pt x="149" y="38"/>
                  <a:pt x="148" y="41"/>
                </a:cubicBezTo>
                <a:cubicBezTo>
                  <a:pt x="150" y="43"/>
                  <a:pt x="151" y="44"/>
                  <a:pt x="148" y="46"/>
                </a:cubicBezTo>
                <a:cubicBezTo>
                  <a:pt x="148" y="48"/>
                  <a:pt x="148" y="52"/>
                  <a:pt x="149" y="53"/>
                </a:cubicBezTo>
                <a:cubicBezTo>
                  <a:pt x="147" y="59"/>
                  <a:pt x="148" y="65"/>
                  <a:pt x="147" y="73"/>
                </a:cubicBezTo>
                <a:cubicBezTo>
                  <a:pt x="147" y="73"/>
                  <a:pt x="146" y="73"/>
                  <a:pt x="146" y="73"/>
                </a:cubicBezTo>
                <a:cubicBezTo>
                  <a:pt x="146" y="73"/>
                  <a:pt x="147" y="74"/>
                  <a:pt x="147" y="74"/>
                </a:cubicBezTo>
                <a:cubicBezTo>
                  <a:pt x="147" y="74"/>
                  <a:pt x="147" y="74"/>
                  <a:pt x="147" y="73"/>
                </a:cubicBezTo>
                <a:cubicBezTo>
                  <a:pt x="148" y="74"/>
                  <a:pt x="148" y="78"/>
                  <a:pt x="146" y="77"/>
                </a:cubicBezTo>
                <a:cubicBezTo>
                  <a:pt x="146" y="77"/>
                  <a:pt x="146" y="78"/>
                  <a:pt x="146" y="78"/>
                </a:cubicBezTo>
                <a:cubicBezTo>
                  <a:pt x="146" y="79"/>
                  <a:pt x="147" y="78"/>
                  <a:pt x="148" y="79"/>
                </a:cubicBezTo>
                <a:cubicBezTo>
                  <a:pt x="147" y="79"/>
                  <a:pt x="148" y="81"/>
                  <a:pt x="148" y="82"/>
                </a:cubicBezTo>
                <a:cubicBezTo>
                  <a:pt x="144" y="84"/>
                  <a:pt x="146" y="88"/>
                  <a:pt x="143" y="88"/>
                </a:cubicBezTo>
                <a:cubicBezTo>
                  <a:pt x="144" y="89"/>
                  <a:pt x="142" y="90"/>
                  <a:pt x="144" y="90"/>
                </a:cubicBezTo>
                <a:cubicBezTo>
                  <a:pt x="142" y="92"/>
                  <a:pt x="141" y="94"/>
                  <a:pt x="139" y="95"/>
                </a:cubicBezTo>
                <a:cubicBezTo>
                  <a:pt x="135" y="97"/>
                  <a:pt x="132" y="96"/>
                  <a:pt x="128" y="97"/>
                </a:cubicBezTo>
                <a:cubicBezTo>
                  <a:pt x="127" y="97"/>
                  <a:pt x="126" y="96"/>
                  <a:pt x="125" y="96"/>
                </a:cubicBezTo>
                <a:cubicBezTo>
                  <a:pt x="123" y="97"/>
                  <a:pt x="123" y="98"/>
                  <a:pt x="121" y="98"/>
                </a:cubicBezTo>
                <a:cubicBezTo>
                  <a:pt x="119" y="96"/>
                  <a:pt x="116" y="95"/>
                  <a:pt x="113" y="97"/>
                </a:cubicBezTo>
                <a:cubicBezTo>
                  <a:pt x="110" y="94"/>
                  <a:pt x="103" y="95"/>
                  <a:pt x="100" y="98"/>
                </a:cubicBezTo>
                <a:cubicBezTo>
                  <a:pt x="98" y="97"/>
                  <a:pt x="97" y="96"/>
                  <a:pt x="95" y="95"/>
                </a:cubicBezTo>
                <a:cubicBezTo>
                  <a:pt x="95" y="95"/>
                  <a:pt x="95" y="96"/>
                  <a:pt x="94" y="96"/>
                </a:cubicBezTo>
                <a:cubicBezTo>
                  <a:pt x="93" y="97"/>
                  <a:pt x="90" y="96"/>
                  <a:pt x="90" y="98"/>
                </a:cubicBezTo>
                <a:cubicBezTo>
                  <a:pt x="86" y="98"/>
                  <a:pt x="83" y="103"/>
                  <a:pt x="80" y="103"/>
                </a:cubicBezTo>
                <a:cubicBezTo>
                  <a:pt x="78" y="105"/>
                  <a:pt x="74" y="106"/>
                  <a:pt x="73" y="109"/>
                </a:cubicBezTo>
                <a:cubicBezTo>
                  <a:pt x="72" y="108"/>
                  <a:pt x="72" y="109"/>
                  <a:pt x="71" y="109"/>
                </a:cubicBezTo>
                <a:cubicBezTo>
                  <a:pt x="66" y="115"/>
                  <a:pt x="56" y="117"/>
                  <a:pt x="51" y="125"/>
                </a:cubicBezTo>
                <a:cubicBezTo>
                  <a:pt x="50" y="124"/>
                  <a:pt x="47" y="126"/>
                  <a:pt x="45" y="125"/>
                </a:cubicBezTo>
                <a:cubicBezTo>
                  <a:pt x="45" y="124"/>
                  <a:pt x="46" y="123"/>
                  <a:pt x="47" y="121"/>
                </a:cubicBezTo>
                <a:cubicBezTo>
                  <a:pt x="47" y="122"/>
                  <a:pt x="46" y="122"/>
                  <a:pt x="47" y="122"/>
                </a:cubicBezTo>
                <a:cubicBezTo>
                  <a:pt x="48" y="121"/>
                  <a:pt x="47" y="117"/>
                  <a:pt x="49" y="118"/>
                </a:cubicBezTo>
                <a:cubicBezTo>
                  <a:pt x="49" y="115"/>
                  <a:pt x="52" y="112"/>
                  <a:pt x="52" y="108"/>
                </a:cubicBezTo>
                <a:cubicBezTo>
                  <a:pt x="55" y="105"/>
                  <a:pt x="55" y="103"/>
                  <a:pt x="57" y="99"/>
                </a:cubicBezTo>
                <a:cubicBezTo>
                  <a:pt x="56" y="99"/>
                  <a:pt x="56" y="99"/>
                  <a:pt x="55" y="99"/>
                </a:cubicBezTo>
                <a:cubicBezTo>
                  <a:pt x="53" y="96"/>
                  <a:pt x="44" y="95"/>
                  <a:pt x="40" y="98"/>
                </a:cubicBezTo>
                <a:cubicBezTo>
                  <a:pt x="38" y="96"/>
                  <a:pt x="33" y="98"/>
                  <a:pt x="31" y="96"/>
                </a:cubicBezTo>
                <a:cubicBezTo>
                  <a:pt x="27" y="98"/>
                  <a:pt x="20" y="96"/>
                  <a:pt x="17" y="98"/>
                </a:cubicBezTo>
                <a:cubicBezTo>
                  <a:pt x="14" y="95"/>
                  <a:pt x="10" y="96"/>
                  <a:pt x="6" y="92"/>
                </a:cubicBezTo>
                <a:cubicBezTo>
                  <a:pt x="6" y="90"/>
                  <a:pt x="6" y="90"/>
                  <a:pt x="4" y="89"/>
                </a:cubicBezTo>
                <a:cubicBezTo>
                  <a:pt x="6" y="88"/>
                  <a:pt x="4" y="86"/>
                  <a:pt x="2" y="85"/>
                </a:cubicBezTo>
                <a:cubicBezTo>
                  <a:pt x="3" y="84"/>
                  <a:pt x="2" y="82"/>
                  <a:pt x="2" y="81"/>
                </a:cubicBezTo>
                <a:cubicBezTo>
                  <a:pt x="3" y="82"/>
                  <a:pt x="2" y="80"/>
                  <a:pt x="3" y="81"/>
                </a:cubicBezTo>
                <a:cubicBezTo>
                  <a:pt x="1" y="73"/>
                  <a:pt x="2" y="64"/>
                  <a:pt x="1" y="54"/>
                </a:cubicBezTo>
                <a:cubicBezTo>
                  <a:pt x="1" y="53"/>
                  <a:pt x="1" y="53"/>
                  <a:pt x="0" y="52"/>
                </a:cubicBezTo>
                <a:cubicBezTo>
                  <a:pt x="0" y="52"/>
                  <a:pt x="1" y="52"/>
                  <a:pt x="1" y="52"/>
                </a:cubicBezTo>
                <a:cubicBezTo>
                  <a:pt x="2" y="38"/>
                  <a:pt x="0" y="31"/>
                  <a:pt x="0" y="18"/>
                </a:cubicBezTo>
                <a:cubicBezTo>
                  <a:pt x="0" y="18"/>
                  <a:pt x="1" y="17"/>
                  <a:pt x="0" y="17"/>
                </a:cubicBezTo>
                <a:cubicBezTo>
                  <a:pt x="0" y="15"/>
                  <a:pt x="2" y="12"/>
                  <a:pt x="2" y="9"/>
                </a:cubicBezTo>
                <a:cubicBezTo>
                  <a:pt x="3" y="7"/>
                  <a:pt x="4" y="5"/>
                  <a:pt x="6" y="5"/>
                </a:cubicBezTo>
                <a:cubicBezTo>
                  <a:pt x="6" y="5"/>
                  <a:pt x="6" y="4"/>
                  <a:pt x="6" y="4"/>
                </a:cubicBezTo>
                <a:cubicBezTo>
                  <a:pt x="10" y="3"/>
                  <a:pt x="16" y="4"/>
                  <a:pt x="17" y="2"/>
                </a:cubicBezTo>
                <a:cubicBezTo>
                  <a:pt x="18" y="2"/>
                  <a:pt x="17" y="2"/>
                  <a:pt x="17" y="3"/>
                </a:cubicBezTo>
                <a:cubicBezTo>
                  <a:pt x="18" y="2"/>
                  <a:pt x="19" y="1"/>
                  <a:pt x="20" y="3"/>
                </a:cubicBezTo>
                <a:cubicBezTo>
                  <a:pt x="29" y="2"/>
                  <a:pt x="35" y="1"/>
                  <a:pt x="43" y="3"/>
                </a:cubicBezTo>
                <a:cubicBezTo>
                  <a:pt x="44" y="1"/>
                  <a:pt x="47" y="2"/>
                  <a:pt x="47" y="1"/>
                </a:cubicBezTo>
                <a:cubicBezTo>
                  <a:pt x="51" y="2"/>
                  <a:pt x="59" y="2"/>
                  <a:pt x="61" y="2"/>
                </a:cubicBezTo>
                <a:cubicBezTo>
                  <a:pt x="68" y="4"/>
                  <a:pt x="78" y="2"/>
                  <a:pt x="84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88" y="2"/>
                  <a:pt x="91" y="4"/>
                  <a:pt x="95" y="2"/>
                </a:cubicBezTo>
                <a:cubicBezTo>
                  <a:pt x="101" y="2"/>
                  <a:pt x="112" y="1"/>
                  <a:pt x="118" y="1"/>
                </a:cubicBezTo>
                <a:cubicBezTo>
                  <a:pt x="118" y="1"/>
                  <a:pt x="118" y="1"/>
                  <a:pt x="118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edge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926FC3-528B-6967-DC17-2DEB139EF223}"/>
              </a:ext>
            </a:extLst>
          </p:cNvPr>
          <p:cNvGrpSpPr/>
          <p:nvPr/>
        </p:nvGrpSpPr>
        <p:grpSpPr>
          <a:xfrm>
            <a:off x="4342935" y="4229308"/>
            <a:ext cx="1291131" cy="1354093"/>
            <a:chOff x="717409" y="-556248"/>
            <a:chExt cx="2975490" cy="1825428"/>
          </a:xfrm>
        </p:grpSpPr>
        <p:sp>
          <p:nvSpPr>
            <p:cNvPr id="58" name="Freeform 97">
              <a:extLst>
                <a:ext uri="{FF2B5EF4-FFF2-40B4-BE49-F238E27FC236}">
                  <a16:creationId xmlns:a16="http://schemas.microsoft.com/office/drawing/2014/main" id="{FDEC8C9F-6406-E2BC-D31A-F8A063D0ACE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17409" y="-556248"/>
              <a:ext cx="2655214" cy="1181185"/>
            </a:xfrm>
            <a:custGeom>
              <a:avLst/>
              <a:gdLst>
                <a:gd name="T0" fmla="*/ 132 w 151"/>
                <a:gd name="T1" fmla="*/ 3 h 126"/>
                <a:gd name="T2" fmla="*/ 148 w 151"/>
                <a:gd name="T3" fmla="*/ 18 h 126"/>
                <a:gd name="T4" fmla="*/ 149 w 151"/>
                <a:gd name="T5" fmla="*/ 26 h 126"/>
                <a:gd name="T6" fmla="*/ 148 w 151"/>
                <a:gd name="T7" fmla="*/ 41 h 126"/>
                <a:gd name="T8" fmla="*/ 149 w 151"/>
                <a:gd name="T9" fmla="*/ 53 h 126"/>
                <a:gd name="T10" fmla="*/ 146 w 151"/>
                <a:gd name="T11" fmla="*/ 73 h 126"/>
                <a:gd name="T12" fmla="*/ 147 w 151"/>
                <a:gd name="T13" fmla="*/ 73 h 126"/>
                <a:gd name="T14" fmla="*/ 146 w 151"/>
                <a:gd name="T15" fmla="*/ 78 h 126"/>
                <a:gd name="T16" fmla="*/ 148 w 151"/>
                <a:gd name="T17" fmla="*/ 82 h 126"/>
                <a:gd name="T18" fmla="*/ 144 w 151"/>
                <a:gd name="T19" fmla="*/ 90 h 126"/>
                <a:gd name="T20" fmla="*/ 128 w 151"/>
                <a:gd name="T21" fmla="*/ 97 h 126"/>
                <a:gd name="T22" fmla="*/ 121 w 151"/>
                <a:gd name="T23" fmla="*/ 98 h 126"/>
                <a:gd name="T24" fmla="*/ 100 w 151"/>
                <a:gd name="T25" fmla="*/ 98 h 126"/>
                <a:gd name="T26" fmla="*/ 94 w 151"/>
                <a:gd name="T27" fmla="*/ 96 h 126"/>
                <a:gd name="T28" fmla="*/ 80 w 151"/>
                <a:gd name="T29" fmla="*/ 103 h 126"/>
                <a:gd name="T30" fmla="*/ 71 w 151"/>
                <a:gd name="T31" fmla="*/ 109 h 126"/>
                <a:gd name="T32" fmla="*/ 45 w 151"/>
                <a:gd name="T33" fmla="*/ 125 h 126"/>
                <a:gd name="T34" fmla="*/ 47 w 151"/>
                <a:gd name="T35" fmla="*/ 122 h 126"/>
                <a:gd name="T36" fmla="*/ 52 w 151"/>
                <a:gd name="T37" fmla="*/ 108 h 126"/>
                <a:gd name="T38" fmla="*/ 55 w 151"/>
                <a:gd name="T39" fmla="*/ 99 h 126"/>
                <a:gd name="T40" fmla="*/ 31 w 151"/>
                <a:gd name="T41" fmla="*/ 96 h 126"/>
                <a:gd name="T42" fmla="*/ 6 w 151"/>
                <a:gd name="T43" fmla="*/ 92 h 126"/>
                <a:gd name="T44" fmla="*/ 2 w 151"/>
                <a:gd name="T45" fmla="*/ 85 h 126"/>
                <a:gd name="T46" fmla="*/ 3 w 151"/>
                <a:gd name="T47" fmla="*/ 81 h 126"/>
                <a:gd name="T48" fmla="*/ 0 w 151"/>
                <a:gd name="T49" fmla="*/ 52 h 126"/>
                <a:gd name="T50" fmla="*/ 0 w 151"/>
                <a:gd name="T51" fmla="*/ 18 h 126"/>
                <a:gd name="T52" fmla="*/ 2 w 151"/>
                <a:gd name="T53" fmla="*/ 9 h 126"/>
                <a:gd name="T54" fmla="*/ 6 w 151"/>
                <a:gd name="T55" fmla="*/ 4 h 126"/>
                <a:gd name="T56" fmla="*/ 17 w 151"/>
                <a:gd name="T57" fmla="*/ 3 h 126"/>
                <a:gd name="T58" fmla="*/ 43 w 151"/>
                <a:gd name="T59" fmla="*/ 3 h 126"/>
                <a:gd name="T60" fmla="*/ 61 w 151"/>
                <a:gd name="T61" fmla="*/ 2 h 126"/>
                <a:gd name="T62" fmla="*/ 84 w 151"/>
                <a:gd name="T63" fmla="*/ 3 h 126"/>
                <a:gd name="T64" fmla="*/ 118 w 151"/>
                <a:gd name="T65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126">
                  <a:moveTo>
                    <a:pt x="118" y="0"/>
                  </a:moveTo>
                  <a:cubicBezTo>
                    <a:pt x="123" y="2"/>
                    <a:pt x="127" y="1"/>
                    <a:pt x="132" y="3"/>
                  </a:cubicBezTo>
                  <a:cubicBezTo>
                    <a:pt x="132" y="1"/>
                    <a:pt x="136" y="6"/>
                    <a:pt x="137" y="3"/>
                  </a:cubicBezTo>
                  <a:cubicBezTo>
                    <a:pt x="144" y="5"/>
                    <a:pt x="146" y="14"/>
                    <a:pt x="148" y="18"/>
                  </a:cubicBezTo>
                  <a:cubicBezTo>
                    <a:pt x="147" y="21"/>
                    <a:pt x="148" y="23"/>
                    <a:pt x="148" y="25"/>
                  </a:cubicBezTo>
                  <a:cubicBezTo>
                    <a:pt x="148" y="26"/>
                    <a:pt x="149" y="25"/>
                    <a:pt x="149" y="26"/>
                  </a:cubicBezTo>
                  <a:cubicBezTo>
                    <a:pt x="151" y="28"/>
                    <a:pt x="149" y="29"/>
                    <a:pt x="148" y="32"/>
                  </a:cubicBezTo>
                  <a:cubicBezTo>
                    <a:pt x="149" y="35"/>
                    <a:pt x="149" y="38"/>
                    <a:pt x="148" y="41"/>
                  </a:cubicBezTo>
                  <a:cubicBezTo>
                    <a:pt x="150" y="43"/>
                    <a:pt x="151" y="44"/>
                    <a:pt x="148" y="46"/>
                  </a:cubicBezTo>
                  <a:cubicBezTo>
                    <a:pt x="148" y="48"/>
                    <a:pt x="148" y="52"/>
                    <a:pt x="149" y="53"/>
                  </a:cubicBezTo>
                  <a:cubicBezTo>
                    <a:pt x="147" y="59"/>
                    <a:pt x="148" y="65"/>
                    <a:pt x="147" y="73"/>
                  </a:cubicBezTo>
                  <a:cubicBezTo>
                    <a:pt x="147" y="73"/>
                    <a:pt x="146" y="73"/>
                    <a:pt x="146" y="73"/>
                  </a:cubicBezTo>
                  <a:cubicBezTo>
                    <a:pt x="146" y="73"/>
                    <a:pt x="147" y="74"/>
                    <a:pt x="147" y="74"/>
                  </a:cubicBezTo>
                  <a:cubicBezTo>
                    <a:pt x="147" y="74"/>
                    <a:pt x="147" y="74"/>
                    <a:pt x="147" y="73"/>
                  </a:cubicBezTo>
                  <a:cubicBezTo>
                    <a:pt x="148" y="74"/>
                    <a:pt x="148" y="78"/>
                    <a:pt x="146" y="77"/>
                  </a:cubicBezTo>
                  <a:cubicBezTo>
                    <a:pt x="146" y="77"/>
                    <a:pt x="146" y="78"/>
                    <a:pt x="146" y="78"/>
                  </a:cubicBezTo>
                  <a:cubicBezTo>
                    <a:pt x="146" y="79"/>
                    <a:pt x="147" y="78"/>
                    <a:pt x="148" y="79"/>
                  </a:cubicBezTo>
                  <a:cubicBezTo>
                    <a:pt x="147" y="79"/>
                    <a:pt x="148" y="81"/>
                    <a:pt x="148" y="82"/>
                  </a:cubicBezTo>
                  <a:cubicBezTo>
                    <a:pt x="144" y="84"/>
                    <a:pt x="146" y="88"/>
                    <a:pt x="143" y="88"/>
                  </a:cubicBezTo>
                  <a:cubicBezTo>
                    <a:pt x="144" y="89"/>
                    <a:pt x="142" y="90"/>
                    <a:pt x="144" y="90"/>
                  </a:cubicBezTo>
                  <a:cubicBezTo>
                    <a:pt x="142" y="92"/>
                    <a:pt x="141" y="94"/>
                    <a:pt x="139" y="95"/>
                  </a:cubicBezTo>
                  <a:cubicBezTo>
                    <a:pt x="135" y="97"/>
                    <a:pt x="132" y="96"/>
                    <a:pt x="128" y="97"/>
                  </a:cubicBezTo>
                  <a:cubicBezTo>
                    <a:pt x="127" y="97"/>
                    <a:pt x="126" y="96"/>
                    <a:pt x="125" y="96"/>
                  </a:cubicBezTo>
                  <a:cubicBezTo>
                    <a:pt x="123" y="97"/>
                    <a:pt x="123" y="98"/>
                    <a:pt x="121" y="98"/>
                  </a:cubicBezTo>
                  <a:cubicBezTo>
                    <a:pt x="119" y="96"/>
                    <a:pt x="116" y="95"/>
                    <a:pt x="113" y="97"/>
                  </a:cubicBezTo>
                  <a:cubicBezTo>
                    <a:pt x="110" y="94"/>
                    <a:pt x="103" y="95"/>
                    <a:pt x="100" y="98"/>
                  </a:cubicBezTo>
                  <a:cubicBezTo>
                    <a:pt x="98" y="97"/>
                    <a:pt x="97" y="96"/>
                    <a:pt x="95" y="95"/>
                  </a:cubicBezTo>
                  <a:cubicBezTo>
                    <a:pt x="95" y="95"/>
                    <a:pt x="95" y="96"/>
                    <a:pt x="94" y="96"/>
                  </a:cubicBezTo>
                  <a:cubicBezTo>
                    <a:pt x="93" y="97"/>
                    <a:pt x="90" y="96"/>
                    <a:pt x="90" y="98"/>
                  </a:cubicBezTo>
                  <a:cubicBezTo>
                    <a:pt x="86" y="98"/>
                    <a:pt x="83" y="103"/>
                    <a:pt x="80" y="103"/>
                  </a:cubicBezTo>
                  <a:cubicBezTo>
                    <a:pt x="78" y="105"/>
                    <a:pt x="74" y="106"/>
                    <a:pt x="73" y="109"/>
                  </a:cubicBezTo>
                  <a:cubicBezTo>
                    <a:pt x="72" y="108"/>
                    <a:pt x="72" y="109"/>
                    <a:pt x="71" y="109"/>
                  </a:cubicBezTo>
                  <a:cubicBezTo>
                    <a:pt x="66" y="115"/>
                    <a:pt x="56" y="117"/>
                    <a:pt x="51" y="125"/>
                  </a:cubicBezTo>
                  <a:cubicBezTo>
                    <a:pt x="50" y="124"/>
                    <a:pt x="47" y="126"/>
                    <a:pt x="45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7" y="122"/>
                    <a:pt x="46" y="122"/>
                    <a:pt x="47" y="122"/>
                  </a:cubicBezTo>
                  <a:cubicBezTo>
                    <a:pt x="48" y="121"/>
                    <a:pt x="47" y="117"/>
                    <a:pt x="49" y="118"/>
                  </a:cubicBezTo>
                  <a:cubicBezTo>
                    <a:pt x="49" y="115"/>
                    <a:pt x="52" y="112"/>
                    <a:pt x="52" y="108"/>
                  </a:cubicBezTo>
                  <a:cubicBezTo>
                    <a:pt x="55" y="105"/>
                    <a:pt x="55" y="103"/>
                    <a:pt x="57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3" y="96"/>
                    <a:pt x="44" y="95"/>
                    <a:pt x="40" y="98"/>
                  </a:cubicBezTo>
                  <a:cubicBezTo>
                    <a:pt x="38" y="96"/>
                    <a:pt x="33" y="98"/>
                    <a:pt x="31" y="96"/>
                  </a:cubicBezTo>
                  <a:cubicBezTo>
                    <a:pt x="27" y="98"/>
                    <a:pt x="20" y="96"/>
                    <a:pt x="17" y="98"/>
                  </a:cubicBezTo>
                  <a:cubicBezTo>
                    <a:pt x="14" y="95"/>
                    <a:pt x="10" y="96"/>
                    <a:pt x="6" y="92"/>
                  </a:cubicBezTo>
                  <a:cubicBezTo>
                    <a:pt x="6" y="90"/>
                    <a:pt x="6" y="90"/>
                    <a:pt x="4" y="89"/>
                  </a:cubicBezTo>
                  <a:cubicBezTo>
                    <a:pt x="6" y="88"/>
                    <a:pt x="4" y="86"/>
                    <a:pt x="2" y="85"/>
                  </a:cubicBezTo>
                  <a:cubicBezTo>
                    <a:pt x="3" y="84"/>
                    <a:pt x="2" y="82"/>
                    <a:pt x="2" y="81"/>
                  </a:cubicBezTo>
                  <a:cubicBezTo>
                    <a:pt x="3" y="82"/>
                    <a:pt x="2" y="80"/>
                    <a:pt x="3" y="81"/>
                  </a:cubicBezTo>
                  <a:cubicBezTo>
                    <a:pt x="1" y="73"/>
                    <a:pt x="2" y="64"/>
                    <a:pt x="1" y="54"/>
                  </a:cubicBezTo>
                  <a:cubicBezTo>
                    <a:pt x="1" y="53"/>
                    <a:pt x="1" y="53"/>
                    <a:pt x="0" y="52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2" y="38"/>
                    <a:pt x="0" y="31"/>
                    <a:pt x="0" y="18"/>
                  </a:cubicBezTo>
                  <a:cubicBezTo>
                    <a:pt x="0" y="18"/>
                    <a:pt x="1" y="17"/>
                    <a:pt x="0" y="17"/>
                  </a:cubicBezTo>
                  <a:cubicBezTo>
                    <a:pt x="0" y="15"/>
                    <a:pt x="2" y="12"/>
                    <a:pt x="2" y="9"/>
                  </a:cubicBezTo>
                  <a:cubicBezTo>
                    <a:pt x="3" y="7"/>
                    <a:pt x="4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10" y="3"/>
                    <a:pt x="16" y="4"/>
                    <a:pt x="17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8" y="2"/>
                    <a:pt x="19" y="1"/>
                    <a:pt x="20" y="3"/>
                  </a:cubicBezTo>
                  <a:cubicBezTo>
                    <a:pt x="29" y="2"/>
                    <a:pt x="35" y="1"/>
                    <a:pt x="43" y="3"/>
                  </a:cubicBezTo>
                  <a:cubicBezTo>
                    <a:pt x="44" y="1"/>
                    <a:pt x="47" y="2"/>
                    <a:pt x="47" y="1"/>
                  </a:cubicBezTo>
                  <a:cubicBezTo>
                    <a:pt x="51" y="2"/>
                    <a:pt x="59" y="2"/>
                    <a:pt x="61" y="2"/>
                  </a:cubicBezTo>
                  <a:cubicBezTo>
                    <a:pt x="68" y="4"/>
                    <a:pt x="78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8" y="2"/>
                    <a:pt x="91" y="4"/>
                    <a:pt x="95" y="2"/>
                  </a:cubicBezTo>
                  <a:cubicBezTo>
                    <a:pt x="101" y="2"/>
                    <a:pt x="112" y="1"/>
                    <a:pt x="118" y="1"/>
                  </a:cubicBezTo>
                  <a:cubicBezTo>
                    <a:pt x="118" y="1"/>
                    <a:pt x="118" y="1"/>
                    <a:pt x="1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jump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36F9813-6724-6985-E1C9-EE1CE4370CAE}"/>
                </a:ext>
              </a:extLst>
            </p:cNvPr>
            <p:cNvSpPr/>
            <p:nvPr/>
          </p:nvSpPr>
          <p:spPr>
            <a:xfrm>
              <a:off x="854046" y="938686"/>
              <a:ext cx="2838853" cy="330494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969288-E78B-7E89-ABB5-CC70843DDCE3}"/>
              </a:ext>
            </a:extLst>
          </p:cNvPr>
          <p:cNvGrpSpPr/>
          <p:nvPr/>
        </p:nvGrpSpPr>
        <p:grpSpPr>
          <a:xfrm>
            <a:off x="2435877" y="5763258"/>
            <a:ext cx="1291131" cy="1354093"/>
            <a:chOff x="717409" y="-556248"/>
            <a:chExt cx="2975490" cy="1825428"/>
          </a:xfrm>
        </p:grpSpPr>
        <p:sp>
          <p:nvSpPr>
            <p:cNvPr id="61" name="Freeform 97">
              <a:extLst>
                <a:ext uri="{FF2B5EF4-FFF2-40B4-BE49-F238E27FC236}">
                  <a16:creationId xmlns:a16="http://schemas.microsoft.com/office/drawing/2014/main" id="{5376FF3D-DBA9-ED16-B7D0-2DF9DAEC793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17409" y="-556248"/>
              <a:ext cx="2655214" cy="1181185"/>
            </a:xfrm>
            <a:custGeom>
              <a:avLst/>
              <a:gdLst>
                <a:gd name="T0" fmla="*/ 132 w 151"/>
                <a:gd name="T1" fmla="*/ 3 h 126"/>
                <a:gd name="T2" fmla="*/ 148 w 151"/>
                <a:gd name="T3" fmla="*/ 18 h 126"/>
                <a:gd name="T4" fmla="*/ 149 w 151"/>
                <a:gd name="T5" fmla="*/ 26 h 126"/>
                <a:gd name="T6" fmla="*/ 148 w 151"/>
                <a:gd name="T7" fmla="*/ 41 h 126"/>
                <a:gd name="T8" fmla="*/ 149 w 151"/>
                <a:gd name="T9" fmla="*/ 53 h 126"/>
                <a:gd name="T10" fmla="*/ 146 w 151"/>
                <a:gd name="T11" fmla="*/ 73 h 126"/>
                <a:gd name="T12" fmla="*/ 147 w 151"/>
                <a:gd name="T13" fmla="*/ 73 h 126"/>
                <a:gd name="T14" fmla="*/ 146 w 151"/>
                <a:gd name="T15" fmla="*/ 78 h 126"/>
                <a:gd name="T16" fmla="*/ 148 w 151"/>
                <a:gd name="T17" fmla="*/ 82 h 126"/>
                <a:gd name="T18" fmla="*/ 144 w 151"/>
                <a:gd name="T19" fmla="*/ 90 h 126"/>
                <a:gd name="T20" fmla="*/ 128 w 151"/>
                <a:gd name="T21" fmla="*/ 97 h 126"/>
                <a:gd name="T22" fmla="*/ 121 w 151"/>
                <a:gd name="T23" fmla="*/ 98 h 126"/>
                <a:gd name="T24" fmla="*/ 100 w 151"/>
                <a:gd name="T25" fmla="*/ 98 h 126"/>
                <a:gd name="T26" fmla="*/ 94 w 151"/>
                <a:gd name="T27" fmla="*/ 96 h 126"/>
                <a:gd name="T28" fmla="*/ 80 w 151"/>
                <a:gd name="T29" fmla="*/ 103 h 126"/>
                <a:gd name="T30" fmla="*/ 71 w 151"/>
                <a:gd name="T31" fmla="*/ 109 h 126"/>
                <a:gd name="T32" fmla="*/ 45 w 151"/>
                <a:gd name="T33" fmla="*/ 125 h 126"/>
                <a:gd name="T34" fmla="*/ 47 w 151"/>
                <a:gd name="T35" fmla="*/ 122 h 126"/>
                <a:gd name="T36" fmla="*/ 52 w 151"/>
                <a:gd name="T37" fmla="*/ 108 h 126"/>
                <a:gd name="T38" fmla="*/ 55 w 151"/>
                <a:gd name="T39" fmla="*/ 99 h 126"/>
                <a:gd name="T40" fmla="*/ 31 w 151"/>
                <a:gd name="T41" fmla="*/ 96 h 126"/>
                <a:gd name="T42" fmla="*/ 6 w 151"/>
                <a:gd name="T43" fmla="*/ 92 h 126"/>
                <a:gd name="T44" fmla="*/ 2 w 151"/>
                <a:gd name="T45" fmla="*/ 85 h 126"/>
                <a:gd name="T46" fmla="*/ 3 w 151"/>
                <a:gd name="T47" fmla="*/ 81 h 126"/>
                <a:gd name="T48" fmla="*/ 0 w 151"/>
                <a:gd name="T49" fmla="*/ 52 h 126"/>
                <a:gd name="T50" fmla="*/ 0 w 151"/>
                <a:gd name="T51" fmla="*/ 18 h 126"/>
                <a:gd name="T52" fmla="*/ 2 w 151"/>
                <a:gd name="T53" fmla="*/ 9 h 126"/>
                <a:gd name="T54" fmla="*/ 6 w 151"/>
                <a:gd name="T55" fmla="*/ 4 h 126"/>
                <a:gd name="T56" fmla="*/ 17 w 151"/>
                <a:gd name="T57" fmla="*/ 3 h 126"/>
                <a:gd name="T58" fmla="*/ 43 w 151"/>
                <a:gd name="T59" fmla="*/ 3 h 126"/>
                <a:gd name="T60" fmla="*/ 61 w 151"/>
                <a:gd name="T61" fmla="*/ 2 h 126"/>
                <a:gd name="T62" fmla="*/ 84 w 151"/>
                <a:gd name="T63" fmla="*/ 3 h 126"/>
                <a:gd name="T64" fmla="*/ 118 w 151"/>
                <a:gd name="T65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126">
                  <a:moveTo>
                    <a:pt x="118" y="0"/>
                  </a:moveTo>
                  <a:cubicBezTo>
                    <a:pt x="123" y="2"/>
                    <a:pt x="127" y="1"/>
                    <a:pt x="132" y="3"/>
                  </a:cubicBezTo>
                  <a:cubicBezTo>
                    <a:pt x="132" y="1"/>
                    <a:pt x="136" y="6"/>
                    <a:pt x="137" y="3"/>
                  </a:cubicBezTo>
                  <a:cubicBezTo>
                    <a:pt x="144" y="5"/>
                    <a:pt x="146" y="14"/>
                    <a:pt x="148" y="18"/>
                  </a:cubicBezTo>
                  <a:cubicBezTo>
                    <a:pt x="147" y="21"/>
                    <a:pt x="148" y="23"/>
                    <a:pt x="148" y="25"/>
                  </a:cubicBezTo>
                  <a:cubicBezTo>
                    <a:pt x="148" y="26"/>
                    <a:pt x="149" y="25"/>
                    <a:pt x="149" y="26"/>
                  </a:cubicBezTo>
                  <a:cubicBezTo>
                    <a:pt x="151" y="28"/>
                    <a:pt x="149" y="29"/>
                    <a:pt x="148" y="32"/>
                  </a:cubicBezTo>
                  <a:cubicBezTo>
                    <a:pt x="149" y="35"/>
                    <a:pt x="149" y="38"/>
                    <a:pt x="148" y="41"/>
                  </a:cubicBezTo>
                  <a:cubicBezTo>
                    <a:pt x="150" y="43"/>
                    <a:pt x="151" y="44"/>
                    <a:pt x="148" y="46"/>
                  </a:cubicBezTo>
                  <a:cubicBezTo>
                    <a:pt x="148" y="48"/>
                    <a:pt x="148" y="52"/>
                    <a:pt x="149" y="53"/>
                  </a:cubicBezTo>
                  <a:cubicBezTo>
                    <a:pt x="147" y="59"/>
                    <a:pt x="148" y="65"/>
                    <a:pt x="147" y="73"/>
                  </a:cubicBezTo>
                  <a:cubicBezTo>
                    <a:pt x="147" y="73"/>
                    <a:pt x="146" y="73"/>
                    <a:pt x="146" y="73"/>
                  </a:cubicBezTo>
                  <a:cubicBezTo>
                    <a:pt x="146" y="73"/>
                    <a:pt x="147" y="74"/>
                    <a:pt x="147" y="74"/>
                  </a:cubicBezTo>
                  <a:cubicBezTo>
                    <a:pt x="147" y="74"/>
                    <a:pt x="147" y="74"/>
                    <a:pt x="147" y="73"/>
                  </a:cubicBezTo>
                  <a:cubicBezTo>
                    <a:pt x="148" y="74"/>
                    <a:pt x="148" y="78"/>
                    <a:pt x="146" y="77"/>
                  </a:cubicBezTo>
                  <a:cubicBezTo>
                    <a:pt x="146" y="77"/>
                    <a:pt x="146" y="78"/>
                    <a:pt x="146" y="78"/>
                  </a:cubicBezTo>
                  <a:cubicBezTo>
                    <a:pt x="146" y="79"/>
                    <a:pt x="147" y="78"/>
                    <a:pt x="148" y="79"/>
                  </a:cubicBezTo>
                  <a:cubicBezTo>
                    <a:pt x="147" y="79"/>
                    <a:pt x="148" y="81"/>
                    <a:pt x="148" y="82"/>
                  </a:cubicBezTo>
                  <a:cubicBezTo>
                    <a:pt x="144" y="84"/>
                    <a:pt x="146" y="88"/>
                    <a:pt x="143" y="88"/>
                  </a:cubicBezTo>
                  <a:cubicBezTo>
                    <a:pt x="144" y="89"/>
                    <a:pt x="142" y="90"/>
                    <a:pt x="144" y="90"/>
                  </a:cubicBezTo>
                  <a:cubicBezTo>
                    <a:pt x="142" y="92"/>
                    <a:pt x="141" y="94"/>
                    <a:pt x="139" y="95"/>
                  </a:cubicBezTo>
                  <a:cubicBezTo>
                    <a:pt x="135" y="97"/>
                    <a:pt x="132" y="96"/>
                    <a:pt x="128" y="97"/>
                  </a:cubicBezTo>
                  <a:cubicBezTo>
                    <a:pt x="127" y="97"/>
                    <a:pt x="126" y="96"/>
                    <a:pt x="125" y="96"/>
                  </a:cubicBezTo>
                  <a:cubicBezTo>
                    <a:pt x="123" y="97"/>
                    <a:pt x="123" y="98"/>
                    <a:pt x="121" y="98"/>
                  </a:cubicBezTo>
                  <a:cubicBezTo>
                    <a:pt x="119" y="96"/>
                    <a:pt x="116" y="95"/>
                    <a:pt x="113" y="97"/>
                  </a:cubicBezTo>
                  <a:cubicBezTo>
                    <a:pt x="110" y="94"/>
                    <a:pt x="103" y="95"/>
                    <a:pt x="100" y="98"/>
                  </a:cubicBezTo>
                  <a:cubicBezTo>
                    <a:pt x="98" y="97"/>
                    <a:pt x="97" y="96"/>
                    <a:pt x="95" y="95"/>
                  </a:cubicBezTo>
                  <a:cubicBezTo>
                    <a:pt x="95" y="95"/>
                    <a:pt x="95" y="96"/>
                    <a:pt x="94" y="96"/>
                  </a:cubicBezTo>
                  <a:cubicBezTo>
                    <a:pt x="93" y="97"/>
                    <a:pt x="90" y="96"/>
                    <a:pt x="90" y="98"/>
                  </a:cubicBezTo>
                  <a:cubicBezTo>
                    <a:pt x="86" y="98"/>
                    <a:pt x="83" y="103"/>
                    <a:pt x="80" y="103"/>
                  </a:cubicBezTo>
                  <a:cubicBezTo>
                    <a:pt x="78" y="105"/>
                    <a:pt x="74" y="106"/>
                    <a:pt x="73" y="109"/>
                  </a:cubicBezTo>
                  <a:cubicBezTo>
                    <a:pt x="72" y="108"/>
                    <a:pt x="72" y="109"/>
                    <a:pt x="71" y="109"/>
                  </a:cubicBezTo>
                  <a:cubicBezTo>
                    <a:pt x="66" y="115"/>
                    <a:pt x="56" y="117"/>
                    <a:pt x="51" y="125"/>
                  </a:cubicBezTo>
                  <a:cubicBezTo>
                    <a:pt x="50" y="124"/>
                    <a:pt x="47" y="126"/>
                    <a:pt x="45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7" y="122"/>
                    <a:pt x="46" y="122"/>
                    <a:pt x="47" y="122"/>
                  </a:cubicBezTo>
                  <a:cubicBezTo>
                    <a:pt x="48" y="121"/>
                    <a:pt x="47" y="117"/>
                    <a:pt x="49" y="118"/>
                  </a:cubicBezTo>
                  <a:cubicBezTo>
                    <a:pt x="49" y="115"/>
                    <a:pt x="52" y="112"/>
                    <a:pt x="52" y="108"/>
                  </a:cubicBezTo>
                  <a:cubicBezTo>
                    <a:pt x="55" y="105"/>
                    <a:pt x="55" y="103"/>
                    <a:pt x="57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3" y="96"/>
                    <a:pt x="44" y="95"/>
                    <a:pt x="40" y="98"/>
                  </a:cubicBezTo>
                  <a:cubicBezTo>
                    <a:pt x="38" y="96"/>
                    <a:pt x="33" y="98"/>
                    <a:pt x="31" y="96"/>
                  </a:cubicBezTo>
                  <a:cubicBezTo>
                    <a:pt x="27" y="98"/>
                    <a:pt x="20" y="96"/>
                    <a:pt x="17" y="98"/>
                  </a:cubicBezTo>
                  <a:cubicBezTo>
                    <a:pt x="14" y="95"/>
                    <a:pt x="10" y="96"/>
                    <a:pt x="6" y="92"/>
                  </a:cubicBezTo>
                  <a:cubicBezTo>
                    <a:pt x="6" y="90"/>
                    <a:pt x="6" y="90"/>
                    <a:pt x="4" y="89"/>
                  </a:cubicBezTo>
                  <a:cubicBezTo>
                    <a:pt x="6" y="88"/>
                    <a:pt x="4" y="86"/>
                    <a:pt x="2" y="85"/>
                  </a:cubicBezTo>
                  <a:cubicBezTo>
                    <a:pt x="3" y="84"/>
                    <a:pt x="2" y="82"/>
                    <a:pt x="2" y="81"/>
                  </a:cubicBezTo>
                  <a:cubicBezTo>
                    <a:pt x="3" y="82"/>
                    <a:pt x="2" y="80"/>
                    <a:pt x="3" y="81"/>
                  </a:cubicBezTo>
                  <a:cubicBezTo>
                    <a:pt x="1" y="73"/>
                    <a:pt x="2" y="64"/>
                    <a:pt x="1" y="54"/>
                  </a:cubicBezTo>
                  <a:cubicBezTo>
                    <a:pt x="1" y="53"/>
                    <a:pt x="1" y="53"/>
                    <a:pt x="0" y="52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2" y="38"/>
                    <a:pt x="0" y="31"/>
                    <a:pt x="0" y="18"/>
                  </a:cubicBezTo>
                  <a:cubicBezTo>
                    <a:pt x="0" y="18"/>
                    <a:pt x="1" y="17"/>
                    <a:pt x="0" y="17"/>
                  </a:cubicBezTo>
                  <a:cubicBezTo>
                    <a:pt x="0" y="15"/>
                    <a:pt x="2" y="12"/>
                    <a:pt x="2" y="9"/>
                  </a:cubicBezTo>
                  <a:cubicBezTo>
                    <a:pt x="3" y="7"/>
                    <a:pt x="4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10" y="3"/>
                    <a:pt x="16" y="4"/>
                    <a:pt x="17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8" y="2"/>
                    <a:pt x="19" y="1"/>
                    <a:pt x="20" y="3"/>
                  </a:cubicBezTo>
                  <a:cubicBezTo>
                    <a:pt x="29" y="2"/>
                    <a:pt x="35" y="1"/>
                    <a:pt x="43" y="3"/>
                  </a:cubicBezTo>
                  <a:cubicBezTo>
                    <a:pt x="44" y="1"/>
                    <a:pt x="47" y="2"/>
                    <a:pt x="47" y="1"/>
                  </a:cubicBezTo>
                  <a:cubicBezTo>
                    <a:pt x="51" y="2"/>
                    <a:pt x="59" y="2"/>
                    <a:pt x="61" y="2"/>
                  </a:cubicBezTo>
                  <a:cubicBezTo>
                    <a:pt x="68" y="4"/>
                    <a:pt x="78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8" y="2"/>
                    <a:pt x="91" y="4"/>
                    <a:pt x="95" y="2"/>
                  </a:cubicBezTo>
                  <a:cubicBezTo>
                    <a:pt x="101" y="2"/>
                    <a:pt x="112" y="1"/>
                    <a:pt x="118" y="1"/>
                  </a:cubicBezTo>
                  <a:cubicBezTo>
                    <a:pt x="118" y="1"/>
                    <a:pt x="118" y="1"/>
                    <a:pt x="1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turn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ED4B30-C09E-1966-D40E-C6AFA3129DDC}"/>
                </a:ext>
              </a:extLst>
            </p:cNvPr>
            <p:cNvSpPr/>
            <p:nvPr/>
          </p:nvSpPr>
          <p:spPr>
            <a:xfrm>
              <a:off x="854046" y="938686"/>
              <a:ext cx="2838853" cy="330494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Freeform 91">
            <a:extLst>
              <a:ext uri="{FF2B5EF4-FFF2-40B4-BE49-F238E27FC236}">
                <a16:creationId xmlns:a16="http://schemas.microsoft.com/office/drawing/2014/main" id="{EC20700A-75FA-EB6E-84CF-7F6B3E2E56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68896" y="3360262"/>
            <a:ext cx="1419765" cy="1081843"/>
          </a:xfrm>
          <a:custGeom>
            <a:avLst/>
            <a:gdLst>
              <a:gd name="T0" fmla="*/ 171 w 211"/>
              <a:gd name="T1" fmla="*/ 3 h 190"/>
              <a:gd name="T2" fmla="*/ 194 w 211"/>
              <a:gd name="T3" fmla="*/ 6 h 190"/>
              <a:gd name="T4" fmla="*/ 207 w 211"/>
              <a:gd name="T5" fmla="*/ 22 h 190"/>
              <a:gd name="T6" fmla="*/ 208 w 211"/>
              <a:gd name="T7" fmla="*/ 42 h 190"/>
              <a:gd name="T8" fmla="*/ 209 w 211"/>
              <a:gd name="T9" fmla="*/ 65 h 190"/>
              <a:gd name="T10" fmla="*/ 209 w 211"/>
              <a:gd name="T11" fmla="*/ 83 h 190"/>
              <a:gd name="T12" fmla="*/ 210 w 211"/>
              <a:gd name="T13" fmla="*/ 102 h 190"/>
              <a:gd name="T14" fmla="*/ 208 w 211"/>
              <a:gd name="T15" fmla="*/ 114 h 190"/>
              <a:gd name="T16" fmla="*/ 209 w 211"/>
              <a:gd name="T17" fmla="*/ 134 h 190"/>
              <a:gd name="T18" fmla="*/ 196 w 211"/>
              <a:gd name="T19" fmla="*/ 151 h 190"/>
              <a:gd name="T20" fmla="*/ 167 w 211"/>
              <a:gd name="T21" fmla="*/ 153 h 190"/>
              <a:gd name="T22" fmla="*/ 147 w 211"/>
              <a:gd name="T23" fmla="*/ 161 h 190"/>
              <a:gd name="T24" fmla="*/ 156 w 211"/>
              <a:gd name="T25" fmla="*/ 180 h 190"/>
              <a:gd name="T26" fmla="*/ 148 w 211"/>
              <a:gd name="T27" fmla="*/ 183 h 190"/>
              <a:gd name="T28" fmla="*/ 121 w 211"/>
              <a:gd name="T29" fmla="*/ 165 h 190"/>
              <a:gd name="T30" fmla="*/ 84 w 211"/>
              <a:gd name="T31" fmla="*/ 156 h 190"/>
              <a:gd name="T32" fmla="*/ 69 w 211"/>
              <a:gd name="T33" fmla="*/ 152 h 190"/>
              <a:gd name="T34" fmla="*/ 11 w 211"/>
              <a:gd name="T35" fmla="*/ 151 h 190"/>
              <a:gd name="T36" fmla="*/ 2 w 211"/>
              <a:gd name="T37" fmla="*/ 124 h 190"/>
              <a:gd name="T38" fmla="*/ 2 w 211"/>
              <a:gd name="T39" fmla="*/ 108 h 190"/>
              <a:gd name="T40" fmla="*/ 2 w 211"/>
              <a:gd name="T41" fmla="*/ 99 h 190"/>
              <a:gd name="T42" fmla="*/ 3 w 211"/>
              <a:gd name="T43" fmla="*/ 93 h 190"/>
              <a:gd name="T44" fmla="*/ 3 w 211"/>
              <a:gd name="T45" fmla="*/ 75 h 190"/>
              <a:gd name="T46" fmla="*/ 4 w 211"/>
              <a:gd name="T47" fmla="*/ 69 h 190"/>
              <a:gd name="T48" fmla="*/ 4 w 211"/>
              <a:gd name="T49" fmla="*/ 50 h 190"/>
              <a:gd name="T50" fmla="*/ 5 w 211"/>
              <a:gd name="T51" fmla="*/ 30 h 190"/>
              <a:gd name="T52" fmla="*/ 6 w 211"/>
              <a:gd name="T53" fmla="*/ 16 h 190"/>
              <a:gd name="T54" fmla="*/ 10 w 211"/>
              <a:gd name="T55" fmla="*/ 7 h 190"/>
              <a:gd name="T56" fmla="*/ 21 w 211"/>
              <a:gd name="T57" fmla="*/ 4 h 190"/>
              <a:gd name="T58" fmla="*/ 55 w 211"/>
              <a:gd name="T59" fmla="*/ 4 h 190"/>
              <a:gd name="T60" fmla="*/ 73 w 211"/>
              <a:gd name="T61" fmla="*/ 2 h 190"/>
              <a:gd name="T62" fmla="*/ 109 w 211"/>
              <a:gd name="T63" fmla="*/ 2 h 190"/>
              <a:gd name="T64" fmla="*/ 202 w 211"/>
              <a:gd name="T65" fmla="*/ 148 h 190"/>
              <a:gd name="T66" fmla="*/ 9 w 211"/>
              <a:gd name="T67" fmla="*/ 10 h 190"/>
              <a:gd name="T68" fmla="*/ 182 w 211"/>
              <a:gd name="T69" fmla="*/ 2 h 190"/>
              <a:gd name="T70" fmla="*/ 67 w 211"/>
              <a:gd name="T71" fmla="*/ 3 h 190"/>
              <a:gd name="T72" fmla="*/ 44 w 211"/>
              <a:gd name="T73" fmla="*/ 4 h 190"/>
              <a:gd name="T74" fmla="*/ 27 w 211"/>
              <a:gd name="T75" fmla="*/ 4 h 190"/>
              <a:gd name="T76" fmla="*/ 26 w 211"/>
              <a:gd name="T77" fmla="*/ 4 h 190"/>
              <a:gd name="T78" fmla="*/ 19 w 211"/>
              <a:gd name="T79" fmla="*/ 6 h 190"/>
              <a:gd name="T80" fmla="*/ 10 w 211"/>
              <a:gd name="T81" fmla="*/ 9 h 190"/>
              <a:gd name="T82" fmla="*/ 8 w 211"/>
              <a:gd name="T83" fmla="*/ 11 h 190"/>
              <a:gd name="T84" fmla="*/ 6 w 211"/>
              <a:gd name="T85" fmla="*/ 18 h 190"/>
              <a:gd name="T86" fmla="*/ 206 w 211"/>
              <a:gd name="T87" fmla="*/ 22 h 190"/>
              <a:gd name="T88" fmla="*/ 4 w 211"/>
              <a:gd name="T89" fmla="*/ 34 h 190"/>
              <a:gd name="T90" fmla="*/ 205 w 211"/>
              <a:gd name="T91" fmla="*/ 49 h 190"/>
              <a:gd name="T92" fmla="*/ 4 w 211"/>
              <a:gd name="T93" fmla="*/ 70 h 190"/>
              <a:gd name="T94" fmla="*/ 4 w 211"/>
              <a:gd name="T95" fmla="*/ 75 h 190"/>
              <a:gd name="T96" fmla="*/ 207 w 211"/>
              <a:gd name="T97" fmla="*/ 92 h 190"/>
              <a:gd name="T98" fmla="*/ 3 w 211"/>
              <a:gd name="T99" fmla="*/ 95 h 190"/>
              <a:gd name="T100" fmla="*/ 2 w 211"/>
              <a:gd name="T101" fmla="*/ 103 h 190"/>
              <a:gd name="T102" fmla="*/ 5 w 211"/>
              <a:gd name="T103" fmla="*/ 112 h 190"/>
              <a:gd name="T104" fmla="*/ 207 w 211"/>
              <a:gd name="T105" fmla="*/ 115 h 190"/>
              <a:gd name="T106" fmla="*/ 2 w 211"/>
              <a:gd name="T107" fmla="*/ 118 h 190"/>
              <a:gd name="T108" fmla="*/ 4 w 211"/>
              <a:gd name="T109" fmla="*/ 133 h 190"/>
              <a:gd name="T110" fmla="*/ 149 w 211"/>
              <a:gd name="T111" fmla="*/ 165 h 190"/>
              <a:gd name="T112" fmla="*/ 159 w 211"/>
              <a:gd name="T113" fmla="*/ 1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" h="190">
                <a:moveTo>
                  <a:pt x="124" y="1"/>
                </a:moveTo>
                <a:cubicBezTo>
                  <a:pt x="125" y="1"/>
                  <a:pt x="124" y="1"/>
                  <a:pt x="124" y="1"/>
                </a:cubicBezTo>
                <a:cubicBezTo>
                  <a:pt x="132" y="0"/>
                  <a:pt x="142" y="2"/>
                  <a:pt x="154" y="1"/>
                </a:cubicBezTo>
                <a:cubicBezTo>
                  <a:pt x="154" y="1"/>
                  <a:pt x="153" y="1"/>
                  <a:pt x="153" y="1"/>
                </a:cubicBezTo>
                <a:cubicBezTo>
                  <a:pt x="154" y="1"/>
                  <a:pt x="154" y="1"/>
                  <a:pt x="154" y="2"/>
                </a:cubicBezTo>
                <a:cubicBezTo>
                  <a:pt x="154" y="1"/>
                  <a:pt x="155" y="1"/>
                  <a:pt x="155" y="2"/>
                </a:cubicBezTo>
                <a:cubicBezTo>
                  <a:pt x="156" y="1"/>
                  <a:pt x="165" y="0"/>
                  <a:pt x="166" y="3"/>
                </a:cubicBezTo>
                <a:cubicBezTo>
                  <a:pt x="167" y="1"/>
                  <a:pt x="170" y="4"/>
                  <a:pt x="171" y="3"/>
                </a:cubicBezTo>
                <a:cubicBezTo>
                  <a:pt x="172" y="3"/>
                  <a:pt x="172" y="4"/>
                  <a:pt x="174" y="3"/>
                </a:cubicBezTo>
                <a:cubicBezTo>
                  <a:pt x="174" y="2"/>
                  <a:pt x="172" y="4"/>
                  <a:pt x="172" y="3"/>
                </a:cubicBezTo>
                <a:cubicBezTo>
                  <a:pt x="171" y="3"/>
                  <a:pt x="175" y="2"/>
                  <a:pt x="175" y="3"/>
                </a:cubicBezTo>
                <a:cubicBezTo>
                  <a:pt x="176" y="2"/>
                  <a:pt x="179" y="3"/>
                  <a:pt x="180" y="2"/>
                </a:cubicBezTo>
                <a:cubicBezTo>
                  <a:pt x="181" y="2"/>
                  <a:pt x="188" y="2"/>
                  <a:pt x="188" y="4"/>
                </a:cubicBezTo>
                <a:cubicBezTo>
                  <a:pt x="189" y="3"/>
                  <a:pt x="189" y="4"/>
                  <a:pt x="189" y="4"/>
                </a:cubicBezTo>
                <a:cubicBezTo>
                  <a:pt x="191" y="4"/>
                  <a:pt x="192" y="5"/>
                  <a:pt x="195" y="4"/>
                </a:cubicBezTo>
                <a:cubicBezTo>
                  <a:pt x="194" y="5"/>
                  <a:pt x="195" y="5"/>
                  <a:pt x="194" y="6"/>
                </a:cubicBezTo>
                <a:cubicBezTo>
                  <a:pt x="196" y="8"/>
                  <a:pt x="202" y="6"/>
                  <a:pt x="202" y="8"/>
                </a:cubicBezTo>
                <a:cubicBezTo>
                  <a:pt x="202" y="8"/>
                  <a:pt x="202" y="8"/>
                  <a:pt x="203" y="8"/>
                </a:cubicBezTo>
                <a:cubicBezTo>
                  <a:pt x="203" y="8"/>
                  <a:pt x="203" y="8"/>
                  <a:pt x="202" y="8"/>
                </a:cubicBezTo>
                <a:cubicBezTo>
                  <a:pt x="204" y="9"/>
                  <a:pt x="205" y="11"/>
                  <a:pt x="207" y="12"/>
                </a:cubicBezTo>
                <a:cubicBezTo>
                  <a:pt x="206" y="13"/>
                  <a:pt x="207" y="13"/>
                  <a:pt x="208" y="14"/>
                </a:cubicBezTo>
                <a:cubicBezTo>
                  <a:pt x="207" y="16"/>
                  <a:pt x="207" y="17"/>
                  <a:pt x="208" y="19"/>
                </a:cubicBezTo>
                <a:cubicBezTo>
                  <a:pt x="208" y="19"/>
                  <a:pt x="208" y="19"/>
                  <a:pt x="207" y="19"/>
                </a:cubicBezTo>
                <a:cubicBezTo>
                  <a:pt x="207" y="20"/>
                  <a:pt x="208" y="21"/>
                  <a:pt x="207" y="22"/>
                </a:cubicBezTo>
                <a:cubicBezTo>
                  <a:pt x="210" y="24"/>
                  <a:pt x="209" y="27"/>
                  <a:pt x="209" y="30"/>
                </a:cubicBezTo>
                <a:cubicBezTo>
                  <a:pt x="207" y="29"/>
                  <a:pt x="208" y="31"/>
                  <a:pt x="207" y="32"/>
                </a:cubicBezTo>
                <a:cubicBezTo>
                  <a:pt x="208" y="32"/>
                  <a:pt x="207" y="32"/>
                  <a:pt x="207" y="33"/>
                </a:cubicBezTo>
                <a:cubicBezTo>
                  <a:pt x="208" y="33"/>
                  <a:pt x="209" y="35"/>
                  <a:pt x="209" y="37"/>
                </a:cubicBezTo>
                <a:cubicBezTo>
                  <a:pt x="209" y="38"/>
                  <a:pt x="208" y="37"/>
                  <a:pt x="208" y="38"/>
                </a:cubicBezTo>
                <a:cubicBezTo>
                  <a:pt x="208" y="37"/>
                  <a:pt x="207" y="40"/>
                  <a:pt x="207" y="38"/>
                </a:cubicBezTo>
                <a:cubicBezTo>
                  <a:pt x="206" y="38"/>
                  <a:pt x="207" y="40"/>
                  <a:pt x="208" y="39"/>
                </a:cubicBezTo>
                <a:cubicBezTo>
                  <a:pt x="207" y="40"/>
                  <a:pt x="207" y="41"/>
                  <a:pt x="208" y="42"/>
                </a:cubicBezTo>
                <a:cubicBezTo>
                  <a:pt x="208" y="42"/>
                  <a:pt x="207" y="42"/>
                  <a:pt x="206" y="42"/>
                </a:cubicBezTo>
                <a:cubicBezTo>
                  <a:pt x="206" y="43"/>
                  <a:pt x="207" y="43"/>
                  <a:pt x="207" y="42"/>
                </a:cubicBezTo>
                <a:cubicBezTo>
                  <a:pt x="207" y="45"/>
                  <a:pt x="208" y="46"/>
                  <a:pt x="207" y="48"/>
                </a:cubicBezTo>
                <a:cubicBezTo>
                  <a:pt x="206" y="48"/>
                  <a:pt x="207" y="50"/>
                  <a:pt x="206" y="49"/>
                </a:cubicBezTo>
                <a:cubicBezTo>
                  <a:pt x="206" y="49"/>
                  <a:pt x="206" y="50"/>
                  <a:pt x="205" y="50"/>
                </a:cubicBezTo>
                <a:cubicBezTo>
                  <a:pt x="208" y="51"/>
                  <a:pt x="206" y="55"/>
                  <a:pt x="209" y="56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210" y="59"/>
                  <a:pt x="208" y="61"/>
                  <a:pt x="209" y="65"/>
                </a:cubicBezTo>
                <a:cubicBezTo>
                  <a:pt x="209" y="66"/>
                  <a:pt x="209" y="65"/>
                  <a:pt x="208" y="65"/>
                </a:cubicBezTo>
                <a:cubicBezTo>
                  <a:pt x="208" y="65"/>
                  <a:pt x="209" y="65"/>
                  <a:pt x="209" y="66"/>
                </a:cubicBezTo>
                <a:cubicBezTo>
                  <a:pt x="208" y="65"/>
                  <a:pt x="208" y="67"/>
                  <a:pt x="209" y="68"/>
                </a:cubicBezTo>
                <a:cubicBezTo>
                  <a:pt x="208" y="68"/>
                  <a:pt x="208" y="68"/>
                  <a:pt x="208" y="67"/>
                </a:cubicBezTo>
                <a:cubicBezTo>
                  <a:pt x="207" y="68"/>
                  <a:pt x="209" y="69"/>
                  <a:pt x="209" y="70"/>
                </a:cubicBezTo>
                <a:cubicBezTo>
                  <a:pt x="207" y="74"/>
                  <a:pt x="210" y="77"/>
                  <a:pt x="209" y="82"/>
                </a:cubicBezTo>
                <a:cubicBezTo>
                  <a:pt x="211" y="81"/>
                  <a:pt x="208" y="82"/>
                  <a:pt x="210" y="82"/>
                </a:cubicBezTo>
                <a:cubicBezTo>
                  <a:pt x="209" y="83"/>
                  <a:pt x="209" y="83"/>
                  <a:pt x="209" y="83"/>
                </a:cubicBezTo>
                <a:cubicBezTo>
                  <a:pt x="209" y="84"/>
                  <a:pt x="209" y="86"/>
                  <a:pt x="209" y="87"/>
                </a:cubicBezTo>
                <a:cubicBezTo>
                  <a:pt x="209" y="88"/>
                  <a:pt x="209" y="88"/>
                  <a:pt x="209" y="89"/>
                </a:cubicBezTo>
                <a:cubicBezTo>
                  <a:pt x="209" y="89"/>
                  <a:pt x="209" y="89"/>
                  <a:pt x="209" y="89"/>
                </a:cubicBezTo>
                <a:cubicBezTo>
                  <a:pt x="209" y="89"/>
                  <a:pt x="209" y="90"/>
                  <a:pt x="208" y="90"/>
                </a:cubicBezTo>
                <a:cubicBezTo>
                  <a:pt x="208" y="92"/>
                  <a:pt x="208" y="93"/>
                  <a:pt x="207" y="94"/>
                </a:cubicBezTo>
                <a:cubicBezTo>
                  <a:pt x="207" y="94"/>
                  <a:pt x="208" y="94"/>
                  <a:pt x="208" y="94"/>
                </a:cubicBezTo>
                <a:cubicBezTo>
                  <a:pt x="209" y="94"/>
                  <a:pt x="208" y="95"/>
                  <a:pt x="209" y="95"/>
                </a:cubicBezTo>
                <a:cubicBezTo>
                  <a:pt x="209" y="98"/>
                  <a:pt x="210" y="100"/>
                  <a:pt x="210" y="102"/>
                </a:cubicBezTo>
                <a:cubicBezTo>
                  <a:pt x="210" y="103"/>
                  <a:pt x="209" y="103"/>
                  <a:pt x="209" y="104"/>
                </a:cubicBezTo>
                <a:cubicBezTo>
                  <a:pt x="208" y="104"/>
                  <a:pt x="208" y="103"/>
                  <a:pt x="208" y="103"/>
                </a:cubicBezTo>
                <a:cubicBezTo>
                  <a:pt x="208" y="104"/>
                  <a:pt x="209" y="107"/>
                  <a:pt x="209" y="106"/>
                </a:cubicBezTo>
                <a:cubicBezTo>
                  <a:pt x="210" y="106"/>
                  <a:pt x="210" y="107"/>
                  <a:pt x="210" y="107"/>
                </a:cubicBezTo>
                <a:cubicBezTo>
                  <a:pt x="209" y="107"/>
                  <a:pt x="209" y="112"/>
                  <a:pt x="209" y="114"/>
                </a:cubicBezTo>
                <a:cubicBezTo>
                  <a:pt x="208" y="113"/>
                  <a:pt x="209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5"/>
                  <a:pt x="208" y="115"/>
                  <a:pt x="208" y="116"/>
                </a:cubicBezTo>
                <a:cubicBezTo>
                  <a:pt x="208" y="115"/>
                  <a:pt x="209" y="115"/>
                  <a:pt x="209" y="115"/>
                </a:cubicBezTo>
                <a:cubicBezTo>
                  <a:pt x="209" y="118"/>
                  <a:pt x="209" y="126"/>
                  <a:pt x="209" y="128"/>
                </a:cubicBezTo>
                <a:cubicBezTo>
                  <a:pt x="208" y="127"/>
                  <a:pt x="208" y="128"/>
                  <a:pt x="208" y="128"/>
                </a:cubicBezTo>
                <a:cubicBezTo>
                  <a:pt x="209" y="128"/>
                  <a:pt x="208" y="128"/>
                  <a:pt x="208" y="129"/>
                </a:cubicBezTo>
                <a:cubicBezTo>
                  <a:pt x="209" y="128"/>
                  <a:pt x="208" y="134"/>
                  <a:pt x="210" y="13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211" y="134"/>
                  <a:pt x="210" y="135"/>
                  <a:pt x="209" y="134"/>
                </a:cubicBezTo>
                <a:cubicBezTo>
                  <a:pt x="210" y="137"/>
                  <a:pt x="210" y="145"/>
                  <a:pt x="207" y="146"/>
                </a:cubicBezTo>
                <a:cubicBezTo>
                  <a:pt x="206" y="146"/>
                  <a:pt x="207" y="147"/>
                  <a:pt x="207" y="147"/>
                </a:cubicBezTo>
                <a:cubicBezTo>
                  <a:pt x="207" y="148"/>
                  <a:pt x="207" y="146"/>
                  <a:pt x="206" y="146"/>
                </a:cubicBezTo>
                <a:cubicBezTo>
                  <a:pt x="205" y="148"/>
                  <a:pt x="203" y="148"/>
                  <a:pt x="202" y="149"/>
                </a:cubicBezTo>
                <a:cubicBezTo>
                  <a:pt x="201" y="149"/>
                  <a:pt x="201" y="148"/>
                  <a:pt x="201" y="148"/>
                </a:cubicBezTo>
                <a:cubicBezTo>
                  <a:pt x="200" y="149"/>
                  <a:pt x="200" y="149"/>
                  <a:pt x="198" y="149"/>
                </a:cubicBezTo>
                <a:cubicBezTo>
                  <a:pt x="199" y="150"/>
                  <a:pt x="197" y="150"/>
                  <a:pt x="196" y="150"/>
                </a:cubicBezTo>
                <a:cubicBezTo>
                  <a:pt x="196" y="150"/>
                  <a:pt x="196" y="151"/>
                  <a:pt x="196" y="151"/>
                </a:cubicBezTo>
                <a:cubicBezTo>
                  <a:pt x="191" y="151"/>
                  <a:pt x="182" y="154"/>
                  <a:pt x="179" y="150"/>
                </a:cubicBezTo>
                <a:cubicBezTo>
                  <a:pt x="178" y="151"/>
                  <a:pt x="177" y="152"/>
                  <a:pt x="176" y="151"/>
                </a:cubicBezTo>
                <a:cubicBezTo>
                  <a:pt x="176" y="151"/>
                  <a:pt x="176" y="151"/>
                  <a:pt x="176" y="151"/>
                </a:cubicBezTo>
                <a:cubicBezTo>
                  <a:pt x="176" y="152"/>
                  <a:pt x="174" y="150"/>
                  <a:pt x="173" y="152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3" y="151"/>
                  <a:pt x="172" y="151"/>
                  <a:pt x="172" y="151"/>
                </a:cubicBezTo>
                <a:cubicBezTo>
                  <a:pt x="173" y="152"/>
                  <a:pt x="170" y="153"/>
                  <a:pt x="169" y="152"/>
                </a:cubicBezTo>
                <a:cubicBezTo>
                  <a:pt x="170" y="153"/>
                  <a:pt x="168" y="153"/>
                  <a:pt x="167" y="153"/>
                </a:cubicBezTo>
                <a:cubicBezTo>
                  <a:pt x="167" y="152"/>
                  <a:pt x="166" y="152"/>
                  <a:pt x="166" y="151"/>
                </a:cubicBezTo>
                <a:cubicBezTo>
                  <a:pt x="165" y="152"/>
                  <a:pt x="166" y="153"/>
                  <a:pt x="165" y="152"/>
                </a:cubicBezTo>
                <a:cubicBezTo>
                  <a:pt x="162" y="155"/>
                  <a:pt x="150" y="151"/>
                  <a:pt x="146" y="155"/>
                </a:cubicBezTo>
                <a:cubicBezTo>
                  <a:pt x="147" y="156"/>
                  <a:pt x="147" y="156"/>
                  <a:pt x="146" y="156"/>
                </a:cubicBezTo>
                <a:cubicBezTo>
                  <a:pt x="146" y="157"/>
                  <a:pt x="147" y="157"/>
                  <a:pt x="146" y="158"/>
                </a:cubicBezTo>
                <a:cubicBezTo>
                  <a:pt x="147" y="158"/>
                  <a:pt x="147" y="158"/>
                  <a:pt x="147" y="160"/>
                </a:cubicBezTo>
                <a:cubicBezTo>
                  <a:pt x="147" y="160"/>
                  <a:pt x="147" y="159"/>
                  <a:pt x="146" y="159"/>
                </a:cubicBezTo>
                <a:cubicBezTo>
                  <a:pt x="146" y="160"/>
                  <a:pt x="149" y="162"/>
                  <a:pt x="147" y="161"/>
                </a:cubicBezTo>
                <a:cubicBezTo>
                  <a:pt x="150" y="163"/>
                  <a:pt x="151" y="168"/>
                  <a:pt x="152" y="170"/>
                </a:cubicBezTo>
                <a:cubicBezTo>
                  <a:pt x="152" y="171"/>
                  <a:pt x="152" y="170"/>
                  <a:pt x="151" y="171"/>
                </a:cubicBezTo>
                <a:cubicBezTo>
                  <a:pt x="151" y="171"/>
                  <a:pt x="153" y="173"/>
                  <a:pt x="151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3"/>
                  <a:pt x="153" y="173"/>
                  <a:pt x="153" y="174"/>
                </a:cubicBezTo>
                <a:cubicBezTo>
                  <a:pt x="153" y="174"/>
                  <a:pt x="153" y="173"/>
                  <a:pt x="154" y="173"/>
                </a:cubicBezTo>
                <a:cubicBezTo>
                  <a:pt x="156" y="175"/>
                  <a:pt x="155" y="177"/>
                  <a:pt x="156" y="180"/>
                </a:cubicBezTo>
                <a:cubicBezTo>
                  <a:pt x="156" y="180"/>
                  <a:pt x="156" y="180"/>
                  <a:pt x="155" y="180"/>
                </a:cubicBezTo>
                <a:cubicBezTo>
                  <a:pt x="157" y="181"/>
                  <a:pt x="159" y="183"/>
                  <a:pt x="158" y="185"/>
                </a:cubicBezTo>
                <a:cubicBezTo>
                  <a:pt x="159" y="185"/>
                  <a:pt x="159" y="188"/>
                  <a:pt x="160" y="188"/>
                </a:cubicBezTo>
                <a:cubicBezTo>
                  <a:pt x="159" y="189"/>
                  <a:pt x="159" y="189"/>
                  <a:pt x="158" y="189"/>
                </a:cubicBezTo>
                <a:cubicBezTo>
                  <a:pt x="158" y="189"/>
                  <a:pt x="158" y="189"/>
                  <a:pt x="158" y="189"/>
                </a:cubicBezTo>
                <a:cubicBezTo>
                  <a:pt x="153" y="190"/>
                  <a:pt x="151" y="185"/>
                  <a:pt x="148" y="184"/>
                </a:cubicBezTo>
                <a:cubicBezTo>
                  <a:pt x="148" y="184"/>
                  <a:pt x="148" y="183"/>
                  <a:pt x="147" y="182"/>
                </a:cubicBezTo>
                <a:cubicBezTo>
                  <a:pt x="147" y="183"/>
                  <a:pt x="147" y="183"/>
                  <a:pt x="148" y="183"/>
                </a:cubicBezTo>
                <a:cubicBezTo>
                  <a:pt x="148" y="183"/>
                  <a:pt x="147" y="182"/>
                  <a:pt x="147" y="182"/>
                </a:cubicBezTo>
                <a:cubicBezTo>
                  <a:pt x="143" y="182"/>
                  <a:pt x="141" y="178"/>
                  <a:pt x="138" y="177"/>
                </a:cubicBezTo>
                <a:cubicBezTo>
                  <a:pt x="138" y="177"/>
                  <a:pt x="139" y="176"/>
                  <a:pt x="137" y="177"/>
                </a:cubicBezTo>
                <a:cubicBezTo>
                  <a:pt x="138" y="176"/>
                  <a:pt x="137" y="174"/>
                  <a:pt x="136" y="174"/>
                </a:cubicBezTo>
                <a:cubicBezTo>
                  <a:pt x="136" y="173"/>
                  <a:pt x="135" y="174"/>
                  <a:pt x="136" y="173"/>
                </a:cubicBezTo>
                <a:cubicBezTo>
                  <a:pt x="135" y="173"/>
                  <a:pt x="134" y="171"/>
                  <a:pt x="133" y="171"/>
                </a:cubicBezTo>
                <a:cubicBezTo>
                  <a:pt x="132" y="172"/>
                  <a:pt x="131" y="171"/>
                  <a:pt x="130" y="172"/>
                </a:cubicBezTo>
                <a:cubicBezTo>
                  <a:pt x="127" y="170"/>
                  <a:pt x="123" y="167"/>
                  <a:pt x="121" y="165"/>
                </a:cubicBezTo>
                <a:cubicBezTo>
                  <a:pt x="120" y="165"/>
                  <a:pt x="121" y="165"/>
                  <a:pt x="121" y="165"/>
                </a:cubicBezTo>
                <a:cubicBezTo>
                  <a:pt x="119" y="163"/>
                  <a:pt x="115" y="160"/>
                  <a:pt x="112" y="157"/>
                </a:cubicBezTo>
                <a:cubicBezTo>
                  <a:pt x="109" y="158"/>
                  <a:pt x="106" y="156"/>
                  <a:pt x="104" y="154"/>
                </a:cubicBezTo>
                <a:cubicBezTo>
                  <a:pt x="102" y="155"/>
                  <a:pt x="99" y="155"/>
                  <a:pt x="98" y="153"/>
                </a:cubicBezTo>
                <a:cubicBezTo>
                  <a:pt x="96" y="153"/>
                  <a:pt x="96" y="154"/>
                  <a:pt x="95" y="154"/>
                </a:cubicBezTo>
                <a:cubicBezTo>
                  <a:pt x="95" y="154"/>
                  <a:pt x="95" y="154"/>
                  <a:pt x="96" y="154"/>
                </a:cubicBezTo>
                <a:cubicBezTo>
                  <a:pt x="96" y="154"/>
                  <a:pt x="95" y="154"/>
                  <a:pt x="95" y="154"/>
                </a:cubicBezTo>
                <a:cubicBezTo>
                  <a:pt x="91" y="157"/>
                  <a:pt x="88" y="155"/>
                  <a:pt x="84" y="156"/>
                </a:cubicBezTo>
                <a:cubicBezTo>
                  <a:pt x="84" y="155"/>
                  <a:pt x="82" y="153"/>
                  <a:pt x="81" y="152"/>
                </a:cubicBezTo>
                <a:cubicBezTo>
                  <a:pt x="80" y="152"/>
                  <a:pt x="80" y="153"/>
                  <a:pt x="79" y="153"/>
                </a:cubicBezTo>
                <a:cubicBezTo>
                  <a:pt x="79" y="154"/>
                  <a:pt x="77" y="155"/>
                  <a:pt x="76" y="155"/>
                </a:cubicBezTo>
                <a:cubicBezTo>
                  <a:pt x="76" y="156"/>
                  <a:pt x="74" y="155"/>
                  <a:pt x="73" y="156"/>
                </a:cubicBezTo>
                <a:cubicBezTo>
                  <a:pt x="73" y="154"/>
                  <a:pt x="71" y="155"/>
                  <a:pt x="71" y="153"/>
                </a:cubicBezTo>
                <a:cubicBezTo>
                  <a:pt x="70" y="153"/>
                  <a:pt x="71" y="154"/>
                  <a:pt x="70" y="154"/>
                </a:cubicBezTo>
                <a:cubicBezTo>
                  <a:pt x="70" y="154"/>
                  <a:pt x="70" y="153"/>
                  <a:pt x="70" y="154"/>
                </a:cubicBezTo>
                <a:cubicBezTo>
                  <a:pt x="69" y="153"/>
                  <a:pt x="70" y="153"/>
                  <a:pt x="69" y="152"/>
                </a:cubicBezTo>
                <a:cubicBezTo>
                  <a:pt x="64" y="155"/>
                  <a:pt x="60" y="153"/>
                  <a:pt x="54" y="152"/>
                </a:cubicBezTo>
                <a:cubicBezTo>
                  <a:pt x="55" y="153"/>
                  <a:pt x="53" y="151"/>
                  <a:pt x="53" y="153"/>
                </a:cubicBezTo>
                <a:cubicBezTo>
                  <a:pt x="49" y="151"/>
                  <a:pt x="48" y="154"/>
                  <a:pt x="43" y="153"/>
                </a:cubicBezTo>
                <a:cubicBezTo>
                  <a:pt x="41" y="153"/>
                  <a:pt x="38" y="152"/>
                  <a:pt x="36" y="153"/>
                </a:cubicBezTo>
                <a:cubicBezTo>
                  <a:pt x="35" y="151"/>
                  <a:pt x="32" y="153"/>
                  <a:pt x="30" y="153"/>
                </a:cubicBezTo>
                <a:cubicBezTo>
                  <a:pt x="30" y="153"/>
                  <a:pt x="30" y="153"/>
                  <a:pt x="30" y="152"/>
                </a:cubicBezTo>
                <a:cubicBezTo>
                  <a:pt x="25" y="151"/>
                  <a:pt x="18" y="156"/>
                  <a:pt x="13" y="150"/>
                </a:cubicBezTo>
                <a:cubicBezTo>
                  <a:pt x="12" y="150"/>
                  <a:pt x="12" y="151"/>
                  <a:pt x="11" y="151"/>
                </a:cubicBezTo>
                <a:cubicBezTo>
                  <a:pt x="10" y="151"/>
                  <a:pt x="9" y="150"/>
                  <a:pt x="9" y="150"/>
                </a:cubicBezTo>
                <a:cubicBezTo>
                  <a:pt x="8" y="149"/>
                  <a:pt x="6" y="147"/>
                  <a:pt x="6" y="145"/>
                </a:cubicBezTo>
                <a:cubicBezTo>
                  <a:pt x="7" y="143"/>
                  <a:pt x="6" y="141"/>
                  <a:pt x="4" y="141"/>
                </a:cubicBezTo>
                <a:cubicBezTo>
                  <a:pt x="5" y="141"/>
                  <a:pt x="3" y="139"/>
                  <a:pt x="4" y="139"/>
                </a:cubicBezTo>
                <a:cubicBezTo>
                  <a:pt x="3" y="139"/>
                  <a:pt x="3" y="136"/>
                  <a:pt x="2" y="137"/>
                </a:cubicBezTo>
                <a:cubicBezTo>
                  <a:pt x="3" y="133"/>
                  <a:pt x="3" y="131"/>
                  <a:pt x="3" y="126"/>
                </a:cubicBezTo>
                <a:cubicBezTo>
                  <a:pt x="3" y="126"/>
                  <a:pt x="2" y="126"/>
                  <a:pt x="2" y="126"/>
                </a:cubicBezTo>
                <a:cubicBezTo>
                  <a:pt x="2" y="125"/>
                  <a:pt x="1" y="125"/>
                  <a:pt x="2" y="124"/>
                </a:cubicBezTo>
                <a:cubicBezTo>
                  <a:pt x="3" y="122"/>
                  <a:pt x="0" y="119"/>
                  <a:pt x="2" y="116"/>
                </a:cubicBezTo>
                <a:cubicBezTo>
                  <a:pt x="1" y="117"/>
                  <a:pt x="2" y="116"/>
                  <a:pt x="1" y="116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6"/>
                  <a:pt x="3" y="114"/>
                  <a:pt x="2" y="114"/>
                </a:cubicBezTo>
                <a:cubicBezTo>
                  <a:pt x="2" y="113"/>
                  <a:pt x="3" y="114"/>
                  <a:pt x="3" y="114"/>
                </a:cubicBezTo>
                <a:cubicBezTo>
                  <a:pt x="3" y="114"/>
                  <a:pt x="3" y="113"/>
                  <a:pt x="3" y="112"/>
                </a:cubicBezTo>
                <a:cubicBezTo>
                  <a:pt x="4" y="113"/>
                  <a:pt x="3" y="112"/>
                  <a:pt x="4" y="112"/>
                </a:cubicBezTo>
                <a:cubicBezTo>
                  <a:pt x="3" y="110"/>
                  <a:pt x="3" y="109"/>
                  <a:pt x="2" y="108"/>
                </a:cubicBezTo>
                <a:cubicBezTo>
                  <a:pt x="2" y="108"/>
                  <a:pt x="2" y="108"/>
                  <a:pt x="1" y="108"/>
                </a:cubicBezTo>
                <a:cubicBezTo>
                  <a:pt x="2" y="107"/>
                  <a:pt x="1" y="107"/>
                  <a:pt x="1" y="106"/>
                </a:cubicBezTo>
                <a:cubicBezTo>
                  <a:pt x="1" y="106"/>
                  <a:pt x="1" y="106"/>
                  <a:pt x="2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1" y="105"/>
                  <a:pt x="2" y="105"/>
                  <a:pt x="2" y="105"/>
                </a:cubicBezTo>
                <a:cubicBezTo>
                  <a:pt x="2" y="104"/>
                  <a:pt x="2" y="104"/>
                  <a:pt x="1" y="104"/>
                </a:cubicBezTo>
                <a:cubicBezTo>
                  <a:pt x="1" y="102"/>
                  <a:pt x="3" y="101"/>
                  <a:pt x="1" y="101"/>
                </a:cubicBezTo>
                <a:cubicBezTo>
                  <a:pt x="1" y="100"/>
                  <a:pt x="2" y="100"/>
                  <a:pt x="2" y="99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99"/>
                </a:cubicBezTo>
                <a:cubicBezTo>
                  <a:pt x="2" y="99"/>
                  <a:pt x="2" y="99"/>
                  <a:pt x="1" y="98"/>
                </a:cubicBezTo>
                <a:cubicBezTo>
                  <a:pt x="3" y="99"/>
                  <a:pt x="1" y="97"/>
                  <a:pt x="2" y="97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6"/>
                  <a:pt x="1" y="96"/>
                  <a:pt x="3" y="96"/>
                </a:cubicBezTo>
                <a:cubicBezTo>
                  <a:pt x="2" y="95"/>
                  <a:pt x="3" y="94"/>
                  <a:pt x="2" y="94"/>
                </a:cubicBezTo>
                <a:cubicBezTo>
                  <a:pt x="3" y="94"/>
                  <a:pt x="2" y="93"/>
                  <a:pt x="3" y="93"/>
                </a:cubicBezTo>
                <a:cubicBezTo>
                  <a:pt x="3" y="93"/>
                  <a:pt x="3" y="91"/>
                  <a:pt x="3" y="92"/>
                </a:cubicBezTo>
                <a:cubicBezTo>
                  <a:pt x="4" y="92"/>
                  <a:pt x="2" y="91"/>
                  <a:pt x="3" y="91"/>
                </a:cubicBezTo>
                <a:cubicBezTo>
                  <a:pt x="0" y="89"/>
                  <a:pt x="1" y="86"/>
                  <a:pt x="2" y="83"/>
                </a:cubicBezTo>
                <a:cubicBezTo>
                  <a:pt x="1" y="84"/>
                  <a:pt x="2" y="82"/>
                  <a:pt x="3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3" y="82"/>
                  <a:pt x="5" y="78"/>
                  <a:pt x="2" y="78"/>
                </a:cubicBezTo>
                <a:cubicBezTo>
                  <a:pt x="2" y="76"/>
                  <a:pt x="3" y="78"/>
                  <a:pt x="2" y="76"/>
                </a:cubicBezTo>
                <a:cubicBezTo>
                  <a:pt x="2" y="77"/>
                  <a:pt x="3" y="76"/>
                  <a:pt x="3" y="75"/>
                </a:cubicBezTo>
                <a:cubicBezTo>
                  <a:pt x="3" y="76"/>
                  <a:pt x="3" y="77"/>
                  <a:pt x="4" y="77"/>
                </a:cubicBezTo>
                <a:cubicBezTo>
                  <a:pt x="3" y="76"/>
                  <a:pt x="4" y="76"/>
                  <a:pt x="3" y="75"/>
                </a:cubicBezTo>
                <a:cubicBezTo>
                  <a:pt x="3" y="75"/>
                  <a:pt x="4" y="74"/>
                  <a:pt x="3" y="74"/>
                </a:cubicBezTo>
                <a:cubicBezTo>
                  <a:pt x="4" y="75"/>
                  <a:pt x="4" y="73"/>
                  <a:pt x="4" y="74"/>
                </a:cubicBezTo>
                <a:cubicBezTo>
                  <a:pt x="4" y="72"/>
                  <a:pt x="3" y="72"/>
                  <a:pt x="3" y="71"/>
                </a:cubicBezTo>
                <a:cubicBezTo>
                  <a:pt x="4" y="72"/>
                  <a:pt x="2" y="69"/>
                  <a:pt x="4" y="68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4" y="69"/>
                  <a:pt x="4" y="69"/>
                </a:cubicBezTo>
                <a:cubicBezTo>
                  <a:pt x="5" y="69"/>
                  <a:pt x="5" y="69"/>
                  <a:pt x="4" y="70"/>
                </a:cubicBezTo>
                <a:cubicBezTo>
                  <a:pt x="5" y="70"/>
                  <a:pt x="5" y="69"/>
                  <a:pt x="5" y="69"/>
                </a:cubicBezTo>
                <a:cubicBezTo>
                  <a:pt x="4" y="69"/>
                  <a:pt x="4" y="68"/>
                  <a:pt x="4" y="67"/>
                </a:cubicBezTo>
                <a:cubicBezTo>
                  <a:pt x="3" y="68"/>
                  <a:pt x="3" y="67"/>
                  <a:pt x="2" y="67"/>
                </a:cubicBezTo>
                <a:cubicBezTo>
                  <a:pt x="2" y="65"/>
                  <a:pt x="2" y="62"/>
                  <a:pt x="2" y="61"/>
                </a:cubicBezTo>
                <a:cubicBezTo>
                  <a:pt x="2" y="60"/>
                  <a:pt x="4" y="61"/>
                  <a:pt x="3" y="62"/>
                </a:cubicBezTo>
                <a:cubicBezTo>
                  <a:pt x="5" y="59"/>
                  <a:pt x="3" y="56"/>
                  <a:pt x="4" y="54"/>
                </a:cubicBezTo>
                <a:cubicBezTo>
                  <a:pt x="5" y="54"/>
                  <a:pt x="6" y="50"/>
                  <a:pt x="4" y="50"/>
                </a:cubicBezTo>
                <a:cubicBezTo>
                  <a:pt x="2" y="43"/>
                  <a:pt x="4" y="39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3" y="33"/>
                  <a:pt x="4" y="32"/>
                </a:cubicBezTo>
                <a:cubicBezTo>
                  <a:pt x="4" y="32"/>
                  <a:pt x="4" y="32"/>
                  <a:pt x="3" y="32"/>
                </a:cubicBezTo>
                <a:cubicBezTo>
                  <a:pt x="4" y="31"/>
                  <a:pt x="4" y="32"/>
                  <a:pt x="5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4" y="31"/>
                  <a:pt x="5" y="31"/>
                  <a:pt x="5" y="31"/>
                </a:cubicBezTo>
                <a:cubicBezTo>
                  <a:pt x="5" y="31"/>
                  <a:pt x="4" y="30"/>
                  <a:pt x="5" y="30"/>
                </a:cubicBezTo>
                <a:cubicBezTo>
                  <a:pt x="4" y="31"/>
                  <a:pt x="5" y="30"/>
                  <a:pt x="5" y="28"/>
                </a:cubicBezTo>
                <a:cubicBezTo>
                  <a:pt x="5" y="28"/>
                  <a:pt x="4" y="27"/>
                  <a:pt x="3" y="27"/>
                </a:cubicBezTo>
                <a:cubicBezTo>
                  <a:pt x="3" y="26"/>
                  <a:pt x="3" y="24"/>
                  <a:pt x="3" y="24"/>
                </a:cubicBezTo>
                <a:cubicBezTo>
                  <a:pt x="3" y="23"/>
                  <a:pt x="3" y="24"/>
                  <a:pt x="4" y="24"/>
                </a:cubicBezTo>
                <a:cubicBezTo>
                  <a:pt x="3" y="22"/>
                  <a:pt x="5" y="20"/>
                  <a:pt x="3" y="20"/>
                </a:cubicBezTo>
                <a:cubicBezTo>
                  <a:pt x="3" y="19"/>
                  <a:pt x="4" y="20"/>
                  <a:pt x="5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8"/>
                  <a:pt x="7" y="18"/>
                  <a:pt x="6" y="16"/>
                </a:cubicBezTo>
                <a:cubicBezTo>
                  <a:pt x="6" y="16"/>
                  <a:pt x="7" y="17"/>
                  <a:pt x="6" y="17"/>
                </a:cubicBezTo>
                <a:cubicBezTo>
                  <a:pt x="6" y="15"/>
                  <a:pt x="6" y="16"/>
                  <a:pt x="6" y="14"/>
                </a:cubicBezTo>
                <a:cubicBezTo>
                  <a:pt x="6" y="15"/>
                  <a:pt x="6" y="15"/>
                  <a:pt x="7" y="15"/>
                </a:cubicBezTo>
                <a:cubicBezTo>
                  <a:pt x="6" y="13"/>
                  <a:pt x="9" y="13"/>
                  <a:pt x="7" y="10"/>
                </a:cubicBezTo>
                <a:cubicBezTo>
                  <a:pt x="8" y="10"/>
                  <a:pt x="8" y="9"/>
                  <a:pt x="9" y="8"/>
                </a:cubicBezTo>
                <a:cubicBezTo>
                  <a:pt x="10" y="9"/>
                  <a:pt x="9" y="9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0" y="8"/>
                  <a:pt x="10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6"/>
                  <a:pt x="14" y="5"/>
                  <a:pt x="15" y="6"/>
                </a:cubicBezTo>
                <a:cubicBezTo>
                  <a:pt x="15" y="5"/>
                  <a:pt x="14" y="5"/>
                  <a:pt x="14" y="5"/>
                </a:cubicBezTo>
                <a:cubicBezTo>
                  <a:pt x="15" y="4"/>
                  <a:pt x="17" y="5"/>
                  <a:pt x="17" y="6"/>
                </a:cubicBezTo>
                <a:cubicBezTo>
                  <a:pt x="18" y="5"/>
                  <a:pt x="18" y="6"/>
                  <a:pt x="18" y="5"/>
                </a:cubicBezTo>
                <a:cubicBezTo>
                  <a:pt x="19" y="5"/>
                  <a:pt x="19" y="6"/>
                  <a:pt x="19" y="4"/>
                </a:cubicBezTo>
                <a:cubicBezTo>
                  <a:pt x="20" y="4"/>
                  <a:pt x="21" y="5"/>
                  <a:pt x="21" y="4"/>
                </a:cubicBezTo>
                <a:cubicBezTo>
                  <a:pt x="22" y="4"/>
                  <a:pt x="21" y="5"/>
                  <a:pt x="22" y="5"/>
                </a:cubicBezTo>
                <a:cubicBezTo>
                  <a:pt x="22" y="5"/>
                  <a:pt x="21" y="5"/>
                  <a:pt x="22" y="4"/>
                </a:cubicBezTo>
                <a:cubicBezTo>
                  <a:pt x="22" y="4"/>
                  <a:pt x="22" y="5"/>
                  <a:pt x="23" y="4"/>
                </a:cubicBezTo>
                <a:cubicBezTo>
                  <a:pt x="27" y="5"/>
                  <a:pt x="32" y="0"/>
                  <a:pt x="35" y="4"/>
                </a:cubicBezTo>
                <a:cubicBezTo>
                  <a:pt x="37" y="3"/>
                  <a:pt x="40" y="2"/>
                  <a:pt x="43" y="3"/>
                </a:cubicBezTo>
                <a:cubicBezTo>
                  <a:pt x="44" y="2"/>
                  <a:pt x="47" y="3"/>
                  <a:pt x="48" y="2"/>
                </a:cubicBezTo>
                <a:cubicBezTo>
                  <a:pt x="48" y="3"/>
                  <a:pt x="51" y="3"/>
                  <a:pt x="51" y="4"/>
                </a:cubicBezTo>
                <a:cubicBezTo>
                  <a:pt x="53" y="4"/>
                  <a:pt x="54" y="2"/>
                  <a:pt x="55" y="4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7" y="3"/>
                  <a:pt x="58" y="4"/>
                </a:cubicBezTo>
                <a:cubicBezTo>
                  <a:pt x="60" y="2"/>
                  <a:pt x="61" y="3"/>
                  <a:pt x="63" y="3"/>
                </a:cubicBezTo>
                <a:cubicBezTo>
                  <a:pt x="63" y="1"/>
                  <a:pt x="67" y="4"/>
                  <a:pt x="67" y="2"/>
                </a:cubicBezTo>
                <a:cubicBezTo>
                  <a:pt x="69" y="3"/>
                  <a:pt x="71" y="2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5" y="3"/>
                  <a:pt x="78" y="1"/>
                  <a:pt x="80" y="2"/>
                </a:cubicBezTo>
                <a:cubicBezTo>
                  <a:pt x="81" y="0"/>
                  <a:pt x="90" y="1"/>
                  <a:pt x="93" y="1"/>
                </a:cubicBezTo>
                <a:cubicBezTo>
                  <a:pt x="94" y="0"/>
                  <a:pt x="99" y="2"/>
                  <a:pt x="100" y="1"/>
                </a:cubicBezTo>
                <a:cubicBezTo>
                  <a:pt x="101" y="2"/>
                  <a:pt x="102" y="2"/>
                  <a:pt x="102" y="3"/>
                </a:cubicBezTo>
                <a:cubicBezTo>
                  <a:pt x="103" y="3"/>
                  <a:pt x="103" y="4"/>
                  <a:pt x="104" y="2"/>
                </a:cubicBezTo>
                <a:cubicBezTo>
                  <a:pt x="104" y="2"/>
                  <a:pt x="104" y="3"/>
                  <a:pt x="104" y="3"/>
                </a:cubicBezTo>
                <a:cubicBezTo>
                  <a:pt x="105" y="1"/>
                  <a:pt x="107" y="1"/>
                  <a:pt x="109" y="1"/>
                </a:cubicBezTo>
                <a:cubicBezTo>
                  <a:pt x="109" y="1"/>
                  <a:pt x="108" y="1"/>
                  <a:pt x="109" y="2"/>
                </a:cubicBezTo>
                <a:cubicBezTo>
                  <a:pt x="110" y="2"/>
                  <a:pt x="109" y="1"/>
                  <a:pt x="109" y="1"/>
                </a:cubicBezTo>
                <a:cubicBezTo>
                  <a:pt x="110" y="1"/>
                  <a:pt x="110" y="2"/>
                  <a:pt x="110" y="1"/>
                </a:cubicBezTo>
                <a:cubicBezTo>
                  <a:pt x="113" y="4"/>
                  <a:pt x="115" y="1"/>
                  <a:pt x="119" y="1"/>
                </a:cubicBezTo>
                <a:cubicBezTo>
                  <a:pt x="119" y="1"/>
                  <a:pt x="122" y="1"/>
                  <a:pt x="124" y="1"/>
                </a:cubicBezTo>
                <a:cubicBezTo>
                  <a:pt x="123" y="0"/>
                  <a:pt x="124" y="1"/>
                  <a:pt x="124" y="1"/>
                </a:cubicBezTo>
                <a:close/>
                <a:moveTo>
                  <a:pt x="209" y="103"/>
                </a:moveTo>
                <a:cubicBezTo>
                  <a:pt x="208" y="104"/>
                  <a:pt x="210" y="102"/>
                  <a:pt x="209" y="103"/>
                </a:cubicBezTo>
                <a:close/>
                <a:moveTo>
                  <a:pt x="202" y="148"/>
                </a:moveTo>
                <a:cubicBezTo>
                  <a:pt x="201" y="149"/>
                  <a:pt x="203" y="147"/>
                  <a:pt x="202" y="148"/>
                </a:cubicBezTo>
                <a:close/>
                <a:moveTo>
                  <a:pt x="200" y="149"/>
                </a:moveTo>
                <a:cubicBezTo>
                  <a:pt x="199" y="150"/>
                  <a:pt x="201" y="148"/>
                  <a:pt x="200" y="149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1"/>
                </a:cubicBezTo>
                <a:close/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lose/>
                <a:moveTo>
                  <a:pt x="9" y="10"/>
                </a:moveTo>
                <a:cubicBezTo>
                  <a:pt x="9" y="9"/>
                  <a:pt x="8" y="10"/>
                  <a:pt x="9" y="10"/>
                </a:cubicBezTo>
                <a:close/>
                <a:moveTo>
                  <a:pt x="89" y="2"/>
                </a:moveTo>
                <a:cubicBezTo>
                  <a:pt x="89" y="2"/>
                  <a:pt x="89" y="2"/>
                  <a:pt x="89" y="2"/>
                </a:cubicBezTo>
                <a:close/>
                <a:moveTo>
                  <a:pt x="106" y="2"/>
                </a:moveTo>
                <a:cubicBezTo>
                  <a:pt x="106" y="3"/>
                  <a:pt x="106" y="2"/>
                  <a:pt x="106" y="2"/>
                </a:cubicBezTo>
                <a:close/>
                <a:moveTo>
                  <a:pt x="155" y="2"/>
                </a:moveTo>
                <a:cubicBezTo>
                  <a:pt x="156" y="3"/>
                  <a:pt x="155" y="2"/>
                  <a:pt x="155" y="2"/>
                </a:cubicBezTo>
                <a:close/>
                <a:moveTo>
                  <a:pt x="182" y="2"/>
                </a:moveTo>
                <a:cubicBezTo>
                  <a:pt x="182" y="3"/>
                  <a:pt x="181" y="2"/>
                  <a:pt x="182" y="2"/>
                </a:cubicBezTo>
                <a:close/>
                <a:moveTo>
                  <a:pt x="182" y="2"/>
                </a:moveTo>
                <a:cubicBezTo>
                  <a:pt x="182" y="3"/>
                  <a:pt x="182" y="2"/>
                  <a:pt x="182" y="2"/>
                </a:cubicBezTo>
                <a:close/>
                <a:moveTo>
                  <a:pt x="45" y="3"/>
                </a:moveTo>
                <a:cubicBezTo>
                  <a:pt x="45" y="3"/>
                  <a:pt x="45" y="3"/>
                  <a:pt x="45" y="3"/>
                </a:cubicBezTo>
                <a:close/>
                <a:moveTo>
                  <a:pt x="105" y="3"/>
                </a:moveTo>
                <a:cubicBezTo>
                  <a:pt x="106" y="3"/>
                  <a:pt x="105" y="3"/>
                  <a:pt x="105" y="3"/>
                </a:cubicBezTo>
                <a:close/>
                <a:moveTo>
                  <a:pt x="67" y="3"/>
                </a:moveTo>
                <a:cubicBezTo>
                  <a:pt x="67" y="3"/>
                  <a:pt x="67" y="3"/>
                  <a:pt x="67" y="3"/>
                </a:cubicBez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  <a:close/>
                <a:moveTo>
                  <a:pt x="174" y="3"/>
                </a:moveTo>
                <a:cubicBezTo>
                  <a:pt x="174" y="3"/>
                  <a:pt x="174" y="3"/>
                  <a:pt x="174" y="3"/>
                </a:cubicBezTo>
                <a:close/>
                <a:moveTo>
                  <a:pt x="43" y="4"/>
                </a:moveTo>
                <a:cubicBezTo>
                  <a:pt x="44" y="4"/>
                  <a:pt x="43" y="3"/>
                  <a:pt x="43" y="4"/>
                </a:cubicBezTo>
                <a:close/>
                <a:moveTo>
                  <a:pt x="44" y="4"/>
                </a:moveTo>
                <a:cubicBezTo>
                  <a:pt x="44" y="4"/>
                  <a:pt x="44" y="3"/>
                  <a:pt x="44" y="4"/>
                </a:cubicBezTo>
                <a:close/>
                <a:moveTo>
                  <a:pt x="60" y="4"/>
                </a:moveTo>
                <a:cubicBezTo>
                  <a:pt x="60" y="4"/>
                  <a:pt x="60" y="3"/>
                  <a:pt x="60" y="4"/>
                </a:cubicBezTo>
                <a:close/>
                <a:moveTo>
                  <a:pt x="104" y="4"/>
                </a:moveTo>
                <a:cubicBezTo>
                  <a:pt x="104" y="4"/>
                  <a:pt x="104" y="3"/>
                  <a:pt x="104" y="4"/>
                </a:cubicBezTo>
                <a:close/>
                <a:moveTo>
                  <a:pt x="103" y="4"/>
                </a:moveTo>
                <a:cubicBezTo>
                  <a:pt x="103" y="4"/>
                  <a:pt x="103" y="4"/>
                  <a:pt x="103" y="4"/>
                </a:cubicBez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lose/>
                <a:moveTo>
                  <a:pt x="59" y="4"/>
                </a:moveTo>
                <a:cubicBezTo>
                  <a:pt x="59" y="4"/>
                  <a:pt x="59" y="4"/>
                  <a:pt x="59" y="4"/>
                </a:cubicBezTo>
                <a:close/>
                <a:moveTo>
                  <a:pt x="104" y="4"/>
                </a:moveTo>
                <a:cubicBezTo>
                  <a:pt x="104" y="4"/>
                  <a:pt x="104" y="4"/>
                  <a:pt x="104" y="4"/>
                </a:cubicBezTo>
                <a:close/>
                <a:moveTo>
                  <a:pt x="169" y="4"/>
                </a:moveTo>
                <a:cubicBezTo>
                  <a:pt x="170" y="4"/>
                  <a:pt x="169" y="4"/>
                  <a:pt x="169" y="4"/>
                </a:cubicBezTo>
                <a:close/>
                <a:moveTo>
                  <a:pt x="26" y="4"/>
                </a:moveTo>
                <a:cubicBezTo>
                  <a:pt x="26" y="5"/>
                  <a:pt x="26" y="4"/>
                  <a:pt x="26" y="4"/>
                </a:cubicBezTo>
                <a:close/>
                <a:moveTo>
                  <a:pt x="50" y="4"/>
                </a:moveTo>
                <a:cubicBezTo>
                  <a:pt x="51" y="5"/>
                  <a:pt x="50" y="4"/>
                  <a:pt x="50" y="4"/>
                </a:cubicBezTo>
                <a:close/>
                <a:moveTo>
                  <a:pt x="190" y="5"/>
                </a:moveTo>
                <a:cubicBezTo>
                  <a:pt x="190" y="5"/>
                  <a:pt x="190" y="5"/>
                  <a:pt x="190" y="5"/>
                </a:cubicBezTo>
                <a:close/>
                <a:moveTo>
                  <a:pt x="20" y="5"/>
                </a:moveTo>
                <a:cubicBezTo>
                  <a:pt x="20" y="5"/>
                  <a:pt x="20" y="5"/>
                  <a:pt x="20" y="5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lose/>
                <a:moveTo>
                  <a:pt x="13" y="7"/>
                </a:moveTo>
                <a:cubicBezTo>
                  <a:pt x="13" y="7"/>
                  <a:pt x="12" y="6"/>
                  <a:pt x="13" y="7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lose/>
                <a:moveTo>
                  <a:pt x="198" y="8"/>
                </a:moveTo>
                <a:cubicBezTo>
                  <a:pt x="199" y="8"/>
                  <a:pt x="198" y="8"/>
                  <a:pt x="198" y="8"/>
                </a:cubicBezTo>
                <a:close/>
                <a:moveTo>
                  <a:pt x="10" y="9"/>
                </a:moveTo>
                <a:cubicBezTo>
                  <a:pt x="10" y="9"/>
                  <a:pt x="10" y="9"/>
                  <a:pt x="10" y="9"/>
                </a:cubicBezTo>
                <a:close/>
                <a:moveTo>
                  <a:pt x="9" y="9"/>
                </a:moveTo>
                <a:cubicBezTo>
                  <a:pt x="9" y="10"/>
                  <a:pt x="9" y="9"/>
                  <a:pt x="9" y="9"/>
                </a:cubicBezTo>
                <a:close/>
                <a:moveTo>
                  <a:pt x="202" y="9"/>
                </a:moveTo>
                <a:cubicBezTo>
                  <a:pt x="203" y="10"/>
                  <a:pt x="202" y="9"/>
                  <a:pt x="202" y="9"/>
                </a:cubicBezTo>
                <a:close/>
                <a:moveTo>
                  <a:pt x="7" y="11"/>
                </a:moveTo>
                <a:cubicBezTo>
                  <a:pt x="8" y="11"/>
                  <a:pt x="7" y="10"/>
                  <a:pt x="7" y="11"/>
                </a:cubicBezTo>
                <a:close/>
                <a:moveTo>
                  <a:pt x="8" y="11"/>
                </a:moveTo>
                <a:cubicBezTo>
                  <a:pt x="8" y="11"/>
                  <a:pt x="8" y="10"/>
                  <a:pt x="8" y="11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lose/>
                <a:moveTo>
                  <a:pt x="6" y="16"/>
                </a:moveTo>
                <a:cubicBezTo>
                  <a:pt x="6" y="16"/>
                  <a:pt x="6" y="16"/>
                  <a:pt x="6" y="16"/>
                </a:cubicBezTo>
                <a:close/>
                <a:moveTo>
                  <a:pt x="6" y="18"/>
                </a:moveTo>
                <a:cubicBezTo>
                  <a:pt x="7" y="18"/>
                  <a:pt x="6" y="18"/>
                  <a:pt x="6" y="18"/>
                </a:cubicBezTo>
                <a:close/>
                <a:moveTo>
                  <a:pt x="6" y="18"/>
                </a:moveTo>
                <a:cubicBezTo>
                  <a:pt x="6" y="19"/>
                  <a:pt x="6" y="17"/>
                  <a:pt x="6" y="18"/>
                </a:cubicBezTo>
                <a:close/>
                <a:moveTo>
                  <a:pt x="5" y="19"/>
                </a:moveTo>
                <a:cubicBezTo>
                  <a:pt x="5" y="19"/>
                  <a:pt x="5" y="19"/>
                  <a:pt x="5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lose/>
                <a:moveTo>
                  <a:pt x="4" y="22"/>
                </a:moveTo>
                <a:cubicBezTo>
                  <a:pt x="5" y="22"/>
                  <a:pt x="4" y="22"/>
                  <a:pt x="4" y="22"/>
                </a:cubicBezTo>
                <a:close/>
                <a:moveTo>
                  <a:pt x="206" y="22"/>
                </a:moveTo>
                <a:cubicBezTo>
                  <a:pt x="207" y="22"/>
                  <a:pt x="206" y="22"/>
                  <a:pt x="206" y="22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lose/>
                <a:moveTo>
                  <a:pt x="5" y="30"/>
                </a:moveTo>
                <a:cubicBezTo>
                  <a:pt x="5" y="30"/>
                  <a:pt x="5" y="30"/>
                  <a:pt x="5" y="30"/>
                </a:cubicBezTo>
                <a:close/>
                <a:moveTo>
                  <a:pt x="4" y="33"/>
                </a:moveTo>
                <a:cubicBezTo>
                  <a:pt x="5" y="33"/>
                  <a:pt x="4" y="33"/>
                  <a:pt x="4" y="33"/>
                </a:cubicBezTo>
                <a:close/>
                <a:moveTo>
                  <a:pt x="4" y="34"/>
                </a:moveTo>
                <a:cubicBezTo>
                  <a:pt x="5" y="34"/>
                  <a:pt x="4" y="33"/>
                  <a:pt x="4" y="34"/>
                </a:cubicBezTo>
                <a:close/>
                <a:moveTo>
                  <a:pt x="206" y="39"/>
                </a:moveTo>
                <a:cubicBezTo>
                  <a:pt x="206" y="39"/>
                  <a:pt x="206" y="39"/>
                  <a:pt x="206" y="39"/>
                </a:cubicBezTo>
                <a:close/>
                <a:moveTo>
                  <a:pt x="206" y="40"/>
                </a:moveTo>
                <a:cubicBezTo>
                  <a:pt x="207" y="40"/>
                  <a:pt x="206" y="40"/>
                  <a:pt x="206" y="40"/>
                </a:cubicBezTo>
                <a:close/>
                <a:moveTo>
                  <a:pt x="206" y="48"/>
                </a:moveTo>
                <a:cubicBezTo>
                  <a:pt x="207" y="48"/>
                  <a:pt x="206" y="47"/>
                  <a:pt x="206" y="48"/>
                </a:cubicBezTo>
                <a:close/>
                <a:moveTo>
                  <a:pt x="205" y="49"/>
                </a:moveTo>
                <a:cubicBezTo>
                  <a:pt x="206" y="49"/>
                  <a:pt x="205" y="49"/>
                  <a:pt x="205" y="49"/>
                </a:cubicBezTo>
                <a:close/>
                <a:moveTo>
                  <a:pt x="4" y="55"/>
                </a:moveTo>
                <a:cubicBezTo>
                  <a:pt x="5" y="55"/>
                  <a:pt x="4" y="55"/>
                  <a:pt x="4" y="55"/>
                </a:cubicBezTo>
                <a:close/>
                <a:moveTo>
                  <a:pt x="4" y="56"/>
                </a:moveTo>
                <a:cubicBezTo>
                  <a:pt x="5" y="56"/>
                  <a:pt x="4" y="56"/>
                  <a:pt x="4" y="56"/>
                </a:cubicBezTo>
                <a:close/>
                <a:moveTo>
                  <a:pt x="208" y="67"/>
                </a:moveTo>
                <a:cubicBezTo>
                  <a:pt x="208" y="67"/>
                  <a:pt x="208" y="67"/>
                  <a:pt x="208" y="67"/>
                </a:cubicBezTo>
                <a:close/>
                <a:moveTo>
                  <a:pt x="4" y="70"/>
                </a:moveTo>
                <a:cubicBezTo>
                  <a:pt x="5" y="73"/>
                  <a:pt x="3" y="69"/>
                  <a:pt x="4" y="70"/>
                </a:cubicBezTo>
                <a:close/>
                <a:moveTo>
                  <a:pt x="4" y="71"/>
                </a:moveTo>
                <a:cubicBezTo>
                  <a:pt x="5" y="71"/>
                  <a:pt x="4" y="70"/>
                  <a:pt x="4" y="71"/>
                </a:cubicBezTo>
                <a:close/>
                <a:moveTo>
                  <a:pt x="4" y="75"/>
                </a:moveTo>
                <a:cubicBezTo>
                  <a:pt x="5" y="75"/>
                  <a:pt x="4" y="74"/>
                  <a:pt x="4" y="75"/>
                </a:cubicBezTo>
                <a:close/>
                <a:moveTo>
                  <a:pt x="4" y="75"/>
                </a:moveTo>
                <a:cubicBezTo>
                  <a:pt x="4" y="75"/>
                  <a:pt x="4" y="75"/>
                  <a:pt x="4" y="75"/>
                </a:cubicBezTo>
                <a:close/>
                <a:moveTo>
                  <a:pt x="4" y="75"/>
                </a:moveTo>
                <a:cubicBezTo>
                  <a:pt x="5" y="75"/>
                  <a:pt x="4" y="75"/>
                  <a:pt x="4" y="75"/>
                </a:cubicBezTo>
                <a:close/>
                <a:moveTo>
                  <a:pt x="4" y="76"/>
                </a:moveTo>
                <a:cubicBezTo>
                  <a:pt x="4" y="76"/>
                  <a:pt x="4" y="76"/>
                  <a:pt x="4" y="76"/>
                </a:cubicBezTo>
                <a:close/>
                <a:moveTo>
                  <a:pt x="3" y="77"/>
                </a:moveTo>
                <a:cubicBezTo>
                  <a:pt x="3" y="77"/>
                  <a:pt x="3" y="77"/>
                  <a:pt x="3" y="77"/>
                </a:cubicBezTo>
                <a:close/>
                <a:moveTo>
                  <a:pt x="209" y="83"/>
                </a:moveTo>
                <a:cubicBezTo>
                  <a:pt x="209" y="83"/>
                  <a:pt x="208" y="83"/>
                  <a:pt x="209" y="83"/>
                </a:cubicBezTo>
                <a:close/>
                <a:moveTo>
                  <a:pt x="207" y="92"/>
                </a:moveTo>
                <a:cubicBezTo>
                  <a:pt x="207" y="93"/>
                  <a:pt x="207" y="92"/>
                  <a:pt x="207" y="92"/>
                </a:cubicBezTo>
                <a:close/>
                <a:moveTo>
                  <a:pt x="4" y="93"/>
                </a:moveTo>
                <a:cubicBezTo>
                  <a:pt x="4" y="93"/>
                  <a:pt x="4" y="93"/>
                  <a:pt x="4" y="93"/>
                </a:cubicBezTo>
                <a:close/>
                <a:moveTo>
                  <a:pt x="3" y="94"/>
                </a:moveTo>
                <a:cubicBezTo>
                  <a:pt x="4" y="94"/>
                  <a:pt x="3" y="94"/>
                  <a:pt x="3" y="94"/>
                </a:cubicBezTo>
                <a:close/>
                <a:moveTo>
                  <a:pt x="3" y="94"/>
                </a:moveTo>
                <a:cubicBezTo>
                  <a:pt x="3" y="94"/>
                  <a:pt x="3" y="94"/>
                  <a:pt x="3" y="94"/>
                </a:cubicBezTo>
                <a:close/>
                <a:moveTo>
                  <a:pt x="3" y="95"/>
                </a:moveTo>
                <a:cubicBezTo>
                  <a:pt x="3" y="95"/>
                  <a:pt x="3" y="95"/>
                  <a:pt x="3" y="95"/>
                </a:cubicBezTo>
                <a:close/>
                <a:moveTo>
                  <a:pt x="3" y="95"/>
                </a:moveTo>
                <a:cubicBezTo>
                  <a:pt x="3" y="95"/>
                  <a:pt x="2" y="95"/>
                  <a:pt x="3" y="95"/>
                </a:cubicBezTo>
                <a:close/>
                <a:moveTo>
                  <a:pt x="209" y="97"/>
                </a:moveTo>
                <a:cubicBezTo>
                  <a:pt x="209" y="98"/>
                  <a:pt x="208" y="97"/>
                  <a:pt x="209" y="97"/>
                </a:cubicBezTo>
                <a:close/>
                <a:moveTo>
                  <a:pt x="2" y="99"/>
                </a:moveTo>
                <a:cubicBezTo>
                  <a:pt x="2" y="100"/>
                  <a:pt x="2" y="98"/>
                  <a:pt x="2" y="99"/>
                </a:cubicBezTo>
                <a:close/>
                <a:moveTo>
                  <a:pt x="2" y="103"/>
                </a:moveTo>
                <a:cubicBezTo>
                  <a:pt x="2" y="103"/>
                  <a:pt x="2" y="103"/>
                  <a:pt x="2" y="103"/>
                </a:cubicBezTo>
                <a:close/>
                <a:moveTo>
                  <a:pt x="207" y="105"/>
                </a:moveTo>
                <a:cubicBezTo>
                  <a:pt x="207" y="105"/>
                  <a:pt x="207" y="104"/>
                  <a:pt x="207" y="105"/>
                </a:cubicBezTo>
                <a:close/>
                <a:moveTo>
                  <a:pt x="2" y="106"/>
                </a:moveTo>
                <a:cubicBezTo>
                  <a:pt x="2" y="106"/>
                  <a:pt x="1" y="106"/>
                  <a:pt x="2" y="106"/>
                </a:cubicBezTo>
                <a:close/>
                <a:moveTo>
                  <a:pt x="4" y="112"/>
                </a:moveTo>
                <a:cubicBezTo>
                  <a:pt x="4" y="113"/>
                  <a:pt x="4" y="112"/>
                  <a:pt x="4" y="112"/>
                </a:cubicBezTo>
                <a:close/>
                <a:moveTo>
                  <a:pt x="5" y="112"/>
                </a:moveTo>
                <a:cubicBezTo>
                  <a:pt x="5" y="113"/>
                  <a:pt x="5" y="112"/>
                  <a:pt x="5" y="112"/>
                </a:cubicBezTo>
                <a:close/>
                <a:moveTo>
                  <a:pt x="3" y="113"/>
                </a:moveTo>
                <a:cubicBezTo>
                  <a:pt x="4" y="113"/>
                  <a:pt x="3" y="113"/>
                  <a:pt x="3" y="113"/>
                </a:cubicBezTo>
                <a:close/>
                <a:moveTo>
                  <a:pt x="4" y="113"/>
                </a:moveTo>
                <a:cubicBezTo>
                  <a:pt x="4" y="113"/>
                  <a:pt x="4" y="113"/>
                  <a:pt x="4" y="113"/>
                </a:cubicBezTo>
                <a:close/>
                <a:moveTo>
                  <a:pt x="3" y="114"/>
                </a:moveTo>
                <a:cubicBezTo>
                  <a:pt x="4" y="114"/>
                  <a:pt x="3" y="114"/>
                  <a:pt x="3" y="114"/>
                </a:cubicBezTo>
                <a:close/>
                <a:moveTo>
                  <a:pt x="207" y="115"/>
                </a:moveTo>
                <a:cubicBezTo>
                  <a:pt x="208" y="116"/>
                  <a:pt x="208" y="114"/>
                  <a:pt x="207" y="115"/>
                </a:cubicBezTo>
                <a:close/>
                <a:moveTo>
                  <a:pt x="3" y="115"/>
                </a:moveTo>
                <a:cubicBezTo>
                  <a:pt x="3" y="115"/>
                  <a:pt x="3" y="115"/>
                  <a:pt x="3" y="115"/>
                </a:cubicBezTo>
                <a:close/>
                <a:moveTo>
                  <a:pt x="3" y="116"/>
                </a:moveTo>
                <a:cubicBezTo>
                  <a:pt x="3" y="116"/>
                  <a:pt x="2" y="116"/>
                  <a:pt x="3" y="116"/>
                </a:cubicBezTo>
                <a:close/>
                <a:moveTo>
                  <a:pt x="3" y="117"/>
                </a:moveTo>
                <a:cubicBezTo>
                  <a:pt x="3" y="117"/>
                  <a:pt x="2" y="117"/>
                  <a:pt x="3" y="117"/>
                </a:cubicBezTo>
                <a:close/>
                <a:moveTo>
                  <a:pt x="2" y="118"/>
                </a:moveTo>
                <a:cubicBezTo>
                  <a:pt x="2" y="118"/>
                  <a:pt x="2" y="118"/>
                  <a:pt x="2" y="118"/>
                </a:cubicBezTo>
                <a:close/>
                <a:moveTo>
                  <a:pt x="208" y="130"/>
                </a:moveTo>
                <a:cubicBezTo>
                  <a:pt x="208" y="130"/>
                  <a:pt x="208" y="130"/>
                  <a:pt x="208" y="130"/>
                </a:cubicBezTo>
                <a:close/>
                <a:moveTo>
                  <a:pt x="208" y="131"/>
                </a:moveTo>
                <a:cubicBezTo>
                  <a:pt x="208" y="131"/>
                  <a:pt x="208" y="131"/>
                  <a:pt x="208" y="131"/>
                </a:cubicBezTo>
                <a:close/>
                <a:moveTo>
                  <a:pt x="4" y="132"/>
                </a:moveTo>
                <a:cubicBezTo>
                  <a:pt x="4" y="132"/>
                  <a:pt x="4" y="132"/>
                  <a:pt x="4" y="132"/>
                </a:cubicBezTo>
                <a:close/>
                <a:moveTo>
                  <a:pt x="4" y="133"/>
                </a:moveTo>
                <a:cubicBezTo>
                  <a:pt x="4" y="133"/>
                  <a:pt x="4" y="132"/>
                  <a:pt x="4" y="133"/>
                </a:cubicBezTo>
                <a:close/>
                <a:moveTo>
                  <a:pt x="209" y="134"/>
                </a:moveTo>
                <a:cubicBezTo>
                  <a:pt x="209" y="134"/>
                  <a:pt x="209" y="134"/>
                  <a:pt x="209" y="134"/>
                </a:cubicBezTo>
                <a:close/>
                <a:moveTo>
                  <a:pt x="3" y="135"/>
                </a:moveTo>
                <a:cubicBezTo>
                  <a:pt x="3" y="135"/>
                  <a:pt x="3" y="135"/>
                  <a:pt x="3" y="135"/>
                </a:cubicBezTo>
                <a:close/>
                <a:moveTo>
                  <a:pt x="203" y="148"/>
                </a:moveTo>
                <a:cubicBezTo>
                  <a:pt x="203" y="148"/>
                  <a:pt x="203" y="148"/>
                  <a:pt x="203" y="148"/>
                </a:cubicBezTo>
                <a:close/>
                <a:moveTo>
                  <a:pt x="149" y="165"/>
                </a:moveTo>
                <a:cubicBezTo>
                  <a:pt x="150" y="166"/>
                  <a:pt x="150" y="164"/>
                  <a:pt x="149" y="165"/>
                </a:cubicBezTo>
                <a:close/>
                <a:moveTo>
                  <a:pt x="136" y="173"/>
                </a:moveTo>
                <a:cubicBezTo>
                  <a:pt x="137" y="174"/>
                  <a:pt x="135" y="172"/>
                  <a:pt x="136" y="173"/>
                </a:cubicBezTo>
                <a:close/>
                <a:moveTo>
                  <a:pt x="137" y="173"/>
                </a:moveTo>
                <a:cubicBezTo>
                  <a:pt x="137" y="174"/>
                  <a:pt x="137" y="173"/>
                  <a:pt x="137" y="173"/>
                </a:cubicBezTo>
                <a:close/>
                <a:moveTo>
                  <a:pt x="137" y="174"/>
                </a:moveTo>
                <a:cubicBezTo>
                  <a:pt x="137" y="174"/>
                  <a:pt x="136" y="174"/>
                  <a:pt x="137" y="174"/>
                </a:cubicBezTo>
                <a:close/>
                <a:moveTo>
                  <a:pt x="159" y="188"/>
                </a:moveTo>
                <a:cubicBezTo>
                  <a:pt x="159" y="189"/>
                  <a:pt x="159" y="188"/>
                  <a:pt x="159" y="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Palisade Tahoe/  Lake Tahoe</a:t>
            </a:r>
          </a:p>
        </p:txBody>
      </p:sp>
      <p:sp>
        <p:nvSpPr>
          <p:cNvPr id="96" name="Freeform 97">
            <a:extLst>
              <a:ext uri="{FF2B5EF4-FFF2-40B4-BE49-F238E27FC236}">
                <a16:creationId xmlns:a16="http://schemas.microsoft.com/office/drawing/2014/main" id="{EEFD12D6-2216-433F-DF66-909774041EB4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0124715" y="5518652"/>
            <a:ext cx="1293576" cy="903427"/>
          </a:xfrm>
          <a:custGeom>
            <a:avLst/>
            <a:gdLst>
              <a:gd name="T0" fmla="*/ 132 w 151"/>
              <a:gd name="T1" fmla="*/ 3 h 126"/>
              <a:gd name="T2" fmla="*/ 148 w 151"/>
              <a:gd name="T3" fmla="*/ 18 h 126"/>
              <a:gd name="T4" fmla="*/ 149 w 151"/>
              <a:gd name="T5" fmla="*/ 26 h 126"/>
              <a:gd name="T6" fmla="*/ 148 w 151"/>
              <a:gd name="T7" fmla="*/ 41 h 126"/>
              <a:gd name="T8" fmla="*/ 149 w 151"/>
              <a:gd name="T9" fmla="*/ 53 h 126"/>
              <a:gd name="T10" fmla="*/ 146 w 151"/>
              <a:gd name="T11" fmla="*/ 73 h 126"/>
              <a:gd name="T12" fmla="*/ 147 w 151"/>
              <a:gd name="T13" fmla="*/ 73 h 126"/>
              <a:gd name="T14" fmla="*/ 146 w 151"/>
              <a:gd name="T15" fmla="*/ 78 h 126"/>
              <a:gd name="T16" fmla="*/ 148 w 151"/>
              <a:gd name="T17" fmla="*/ 82 h 126"/>
              <a:gd name="T18" fmla="*/ 144 w 151"/>
              <a:gd name="T19" fmla="*/ 90 h 126"/>
              <a:gd name="T20" fmla="*/ 128 w 151"/>
              <a:gd name="T21" fmla="*/ 97 h 126"/>
              <a:gd name="T22" fmla="*/ 121 w 151"/>
              <a:gd name="T23" fmla="*/ 98 h 126"/>
              <a:gd name="T24" fmla="*/ 100 w 151"/>
              <a:gd name="T25" fmla="*/ 98 h 126"/>
              <a:gd name="T26" fmla="*/ 94 w 151"/>
              <a:gd name="T27" fmla="*/ 96 h 126"/>
              <a:gd name="T28" fmla="*/ 80 w 151"/>
              <a:gd name="T29" fmla="*/ 103 h 126"/>
              <a:gd name="T30" fmla="*/ 71 w 151"/>
              <a:gd name="T31" fmla="*/ 109 h 126"/>
              <a:gd name="T32" fmla="*/ 45 w 151"/>
              <a:gd name="T33" fmla="*/ 125 h 126"/>
              <a:gd name="T34" fmla="*/ 47 w 151"/>
              <a:gd name="T35" fmla="*/ 122 h 126"/>
              <a:gd name="T36" fmla="*/ 52 w 151"/>
              <a:gd name="T37" fmla="*/ 108 h 126"/>
              <a:gd name="T38" fmla="*/ 55 w 151"/>
              <a:gd name="T39" fmla="*/ 99 h 126"/>
              <a:gd name="T40" fmla="*/ 31 w 151"/>
              <a:gd name="T41" fmla="*/ 96 h 126"/>
              <a:gd name="T42" fmla="*/ 6 w 151"/>
              <a:gd name="T43" fmla="*/ 92 h 126"/>
              <a:gd name="T44" fmla="*/ 2 w 151"/>
              <a:gd name="T45" fmla="*/ 85 h 126"/>
              <a:gd name="T46" fmla="*/ 3 w 151"/>
              <a:gd name="T47" fmla="*/ 81 h 126"/>
              <a:gd name="T48" fmla="*/ 0 w 151"/>
              <a:gd name="T49" fmla="*/ 52 h 126"/>
              <a:gd name="T50" fmla="*/ 0 w 151"/>
              <a:gd name="T51" fmla="*/ 18 h 126"/>
              <a:gd name="T52" fmla="*/ 2 w 151"/>
              <a:gd name="T53" fmla="*/ 9 h 126"/>
              <a:gd name="T54" fmla="*/ 6 w 151"/>
              <a:gd name="T55" fmla="*/ 4 h 126"/>
              <a:gd name="T56" fmla="*/ 17 w 151"/>
              <a:gd name="T57" fmla="*/ 3 h 126"/>
              <a:gd name="T58" fmla="*/ 43 w 151"/>
              <a:gd name="T59" fmla="*/ 3 h 126"/>
              <a:gd name="T60" fmla="*/ 61 w 151"/>
              <a:gd name="T61" fmla="*/ 2 h 126"/>
              <a:gd name="T62" fmla="*/ 84 w 151"/>
              <a:gd name="T63" fmla="*/ 3 h 126"/>
              <a:gd name="T64" fmla="*/ 118 w 151"/>
              <a:gd name="T65" fmla="*/ 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1" h="126">
                <a:moveTo>
                  <a:pt x="118" y="0"/>
                </a:moveTo>
                <a:cubicBezTo>
                  <a:pt x="123" y="2"/>
                  <a:pt x="127" y="1"/>
                  <a:pt x="132" y="3"/>
                </a:cubicBezTo>
                <a:cubicBezTo>
                  <a:pt x="132" y="1"/>
                  <a:pt x="136" y="6"/>
                  <a:pt x="137" y="3"/>
                </a:cubicBezTo>
                <a:cubicBezTo>
                  <a:pt x="144" y="5"/>
                  <a:pt x="146" y="14"/>
                  <a:pt x="148" y="18"/>
                </a:cubicBezTo>
                <a:cubicBezTo>
                  <a:pt x="147" y="21"/>
                  <a:pt x="148" y="23"/>
                  <a:pt x="148" y="25"/>
                </a:cubicBezTo>
                <a:cubicBezTo>
                  <a:pt x="148" y="26"/>
                  <a:pt x="149" y="25"/>
                  <a:pt x="149" y="26"/>
                </a:cubicBezTo>
                <a:cubicBezTo>
                  <a:pt x="151" y="28"/>
                  <a:pt x="149" y="29"/>
                  <a:pt x="148" y="32"/>
                </a:cubicBezTo>
                <a:cubicBezTo>
                  <a:pt x="149" y="35"/>
                  <a:pt x="149" y="38"/>
                  <a:pt x="148" y="41"/>
                </a:cubicBezTo>
                <a:cubicBezTo>
                  <a:pt x="150" y="43"/>
                  <a:pt x="151" y="44"/>
                  <a:pt x="148" y="46"/>
                </a:cubicBezTo>
                <a:cubicBezTo>
                  <a:pt x="148" y="48"/>
                  <a:pt x="148" y="52"/>
                  <a:pt x="149" y="53"/>
                </a:cubicBezTo>
                <a:cubicBezTo>
                  <a:pt x="147" y="59"/>
                  <a:pt x="148" y="65"/>
                  <a:pt x="147" y="73"/>
                </a:cubicBezTo>
                <a:cubicBezTo>
                  <a:pt x="147" y="73"/>
                  <a:pt x="146" y="73"/>
                  <a:pt x="146" y="73"/>
                </a:cubicBezTo>
                <a:cubicBezTo>
                  <a:pt x="146" y="73"/>
                  <a:pt x="147" y="74"/>
                  <a:pt x="147" y="74"/>
                </a:cubicBezTo>
                <a:cubicBezTo>
                  <a:pt x="147" y="74"/>
                  <a:pt x="147" y="74"/>
                  <a:pt x="147" y="73"/>
                </a:cubicBezTo>
                <a:cubicBezTo>
                  <a:pt x="148" y="74"/>
                  <a:pt x="148" y="78"/>
                  <a:pt x="146" y="77"/>
                </a:cubicBezTo>
                <a:cubicBezTo>
                  <a:pt x="146" y="77"/>
                  <a:pt x="146" y="78"/>
                  <a:pt x="146" y="78"/>
                </a:cubicBezTo>
                <a:cubicBezTo>
                  <a:pt x="146" y="79"/>
                  <a:pt x="147" y="78"/>
                  <a:pt x="148" y="79"/>
                </a:cubicBezTo>
                <a:cubicBezTo>
                  <a:pt x="147" y="79"/>
                  <a:pt x="148" y="81"/>
                  <a:pt x="148" y="82"/>
                </a:cubicBezTo>
                <a:cubicBezTo>
                  <a:pt x="144" y="84"/>
                  <a:pt x="146" y="88"/>
                  <a:pt x="143" y="88"/>
                </a:cubicBezTo>
                <a:cubicBezTo>
                  <a:pt x="144" y="89"/>
                  <a:pt x="142" y="90"/>
                  <a:pt x="144" y="90"/>
                </a:cubicBezTo>
                <a:cubicBezTo>
                  <a:pt x="142" y="92"/>
                  <a:pt x="141" y="94"/>
                  <a:pt x="139" y="95"/>
                </a:cubicBezTo>
                <a:cubicBezTo>
                  <a:pt x="135" y="97"/>
                  <a:pt x="132" y="96"/>
                  <a:pt x="128" y="97"/>
                </a:cubicBezTo>
                <a:cubicBezTo>
                  <a:pt x="127" y="97"/>
                  <a:pt x="126" y="96"/>
                  <a:pt x="125" y="96"/>
                </a:cubicBezTo>
                <a:cubicBezTo>
                  <a:pt x="123" y="97"/>
                  <a:pt x="123" y="98"/>
                  <a:pt x="121" y="98"/>
                </a:cubicBezTo>
                <a:cubicBezTo>
                  <a:pt x="119" y="96"/>
                  <a:pt x="116" y="95"/>
                  <a:pt x="113" y="97"/>
                </a:cubicBezTo>
                <a:cubicBezTo>
                  <a:pt x="110" y="94"/>
                  <a:pt x="103" y="95"/>
                  <a:pt x="100" y="98"/>
                </a:cubicBezTo>
                <a:cubicBezTo>
                  <a:pt x="98" y="97"/>
                  <a:pt x="97" y="96"/>
                  <a:pt x="95" y="95"/>
                </a:cubicBezTo>
                <a:cubicBezTo>
                  <a:pt x="95" y="95"/>
                  <a:pt x="95" y="96"/>
                  <a:pt x="94" y="96"/>
                </a:cubicBezTo>
                <a:cubicBezTo>
                  <a:pt x="93" y="97"/>
                  <a:pt x="90" y="96"/>
                  <a:pt x="90" y="98"/>
                </a:cubicBezTo>
                <a:cubicBezTo>
                  <a:pt x="86" y="98"/>
                  <a:pt x="83" y="103"/>
                  <a:pt x="80" y="103"/>
                </a:cubicBezTo>
                <a:cubicBezTo>
                  <a:pt x="78" y="105"/>
                  <a:pt x="74" y="106"/>
                  <a:pt x="73" y="109"/>
                </a:cubicBezTo>
                <a:cubicBezTo>
                  <a:pt x="72" y="108"/>
                  <a:pt x="72" y="109"/>
                  <a:pt x="71" y="109"/>
                </a:cubicBezTo>
                <a:cubicBezTo>
                  <a:pt x="66" y="115"/>
                  <a:pt x="56" y="117"/>
                  <a:pt x="51" y="125"/>
                </a:cubicBezTo>
                <a:cubicBezTo>
                  <a:pt x="50" y="124"/>
                  <a:pt x="47" y="126"/>
                  <a:pt x="45" y="125"/>
                </a:cubicBezTo>
                <a:cubicBezTo>
                  <a:pt x="45" y="124"/>
                  <a:pt x="46" y="123"/>
                  <a:pt x="47" y="121"/>
                </a:cubicBezTo>
                <a:cubicBezTo>
                  <a:pt x="47" y="122"/>
                  <a:pt x="46" y="122"/>
                  <a:pt x="47" y="122"/>
                </a:cubicBezTo>
                <a:cubicBezTo>
                  <a:pt x="48" y="121"/>
                  <a:pt x="47" y="117"/>
                  <a:pt x="49" y="118"/>
                </a:cubicBezTo>
                <a:cubicBezTo>
                  <a:pt x="49" y="115"/>
                  <a:pt x="52" y="112"/>
                  <a:pt x="52" y="108"/>
                </a:cubicBezTo>
                <a:cubicBezTo>
                  <a:pt x="55" y="105"/>
                  <a:pt x="55" y="103"/>
                  <a:pt x="57" y="99"/>
                </a:cubicBezTo>
                <a:cubicBezTo>
                  <a:pt x="56" y="99"/>
                  <a:pt x="56" y="99"/>
                  <a:pt x="55" y="99"/>
                </a:cubicBezTo>
                <a:cubicBezTo>
                  <a:pt x="53" y="96"/>
                  <a:pt x="44" y="95"/>
                  <a:pt x="40" y="98"/>
                </a:cubicBezTo>
                <a:cubicBezTo>
                  <a:pt x="38" y="96"/>
                  <a:pt x="33" y="98"/>
                  <a:pt x="31" y="96"/>
                </a:cubicBezTo>
                <a:cubicBezTo>
                  <a:pt x="27" y="98"/>
                  <a:pt x="20" y="96"/>
                  <a:pt x="17" y="98"/>
                </a:cubicBezTo>
                <a:cubicBezTo>
                  <a:pt x="14" y="95"/>
                  <a:pt x="10" y="96"/>
                  <a:pt x="6" y="92"/>
                </a:cubicBezTo>
                <a:cubicBezTo>
                  <a:pt x="6" y="90"/>
                  <a:pt x="6" y="90"/>
                  <a:pt x="4" y="89"/>
                </a:cubicBezTo>
                <a:cubicBezTo>
                  <a:pt x="6" y="88"/>
                  <a:pt x="4" y="86"/>
                  <a:pt x="2" y="85"/>
                </a:cubicBezTo>
                <a:cubicBezTo>
                  <a:pt x="3" y="84"/>
                  <a:pt x="2" y="82"/>
                  <a:pt x="2" y="81"/>
                </a:cubicBezTo>
                <a:cubicBezTo>
                  <a:pt x="3" y="82"/>
                  <a:pt x="2" y="80"/>
                  <a:pt x="3" y="81"/>
                </a:cubicBezTo>
                <a:cubicBezTo>
                  <a:pt x="1" y="73"/>
                  <a:pt x="2" y="64"/>
                  <a:pt x="1" y="54"/>
                </a:cubicBezTo>
                <a:cubicBezTo>
                  <a:pt x="1" y="53"/>
                  <a:pt x="1" y="53"/>
                  <a:pt x="0" y="52"/>
                </a:cubicBezTo>
                <a:cubicBezTo>
                  <a:pt x="0" y="52"/>
                  <a:pt x="1" y="52"/>
                  <a:pt x="1" y="52"/>
                </a:cubicBezTo>
                <a:cubicBezTo>
                  <a:pt x="2" y="38"/>
                  <a:pt x="0" y="31"/>
                  <a:pt x="0" y="18"/>
                </a:cubicBezTo>
                <a:cubicBezTo>
                  <a:pt x="0" y="18"/>
                  <a:pt x="1" y="17"/>
                  <a:pt x="0" y="17"/>
                </a:cubicBezTo>
                <a:cubicBezTo>
                  <a:pt x="0" y="15"/>
                  <a:pt x="2" y="12"/>
                  <a:pt x="2" y="9"/>
                </a:cubicBezTo>
                <a:cubicBezTo>
                  <a:pt x="3" y="7"/>
                  <a:pt x="4" y="5"/>
                  <a:pt x="6" y="5"/>
                </a:cubicBezTo>
                <a:cubicBezTo>
                  <a:pt x="6" y="5"/>
                  <a:pt x="6" y="4"/>
                  <a:pt x="6" y="4"/>
                </a:cubicBezTo>
                <a:cubicBezTo>
                  <a:pt x="10" y="3"/>
                  <a:pt x="16" y="4"/>
                  <a:pt x="17" y="2"/>
                </a:cubicBezTo>
                <a:cubicBezTo>
                  <a:pt x="18" y="2"/>
                  <a:pt x="17" y="2"/>
                  <a:pt x="17" y="3"/>
                </a:cubicBezTo>
                <a:cubicBezTo>
                  <a:pt x="18" y="2"/>
                  <a:pt x="19" y="1"/>
                  <a:pt x="20" y="3"/>
                </a:cubicBezTo>
                <a:cubicBezTo>
                  <a:pt x="29" y="2"/>
                  <a:pt x="35" y="1"/>
                  <a:pt x="43" y="3"/>
                </a:cubicBezTo>
                <a:cubicBezTo>
                  <a:pt x="44" y="1"/>
                  <a:pt x="47" y="2"/>
                  <a:pt x="47" y="1"/>
                </a:cubicBezTo>
                <a:cubicBezTo>
                  <a:pt x="51" y="2"/>
                  <a:pt x="59" y="2"/>
                  <a:pt x="61" y="2"/>
                </a:cubicBezTo>
                <a:cubicBezTo>
                  <a:pt x="68" y="4"/>
                  <a:pt x="78" y="2"/>
                  <a:pt x="84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88" y="2"/>
                  <a:pt x="91" y="4"/>
                  <a:pt x="95" y="2"/>
                </a:cubicBezTo>
                <a:cubicBezTo>
                  <a:pt x="101" y="2"/>
                  <a:pt x="112" y="1"/>
                  <a:pt x="118" y="1"/>
                </a:cubicBezTo>
                <a:cubicBezTo>
                  <a:pt x="118" y="1"/>
                  <a:pt x="118" y="1"/>
                  <a:pt x="118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gear</a:t>
            </a:r>
          </a:p>
        </p:txBody>
      </p:sp>
      <p:sp>
        <p:nvSpPr>
          <p:cNvPr id="97" name="Freeform 91">
            <a:extLst>
              <a:ext uri="{FF2B5EF4-FFF2-40B4-BE49-F238E27FC236}">
                <a16:creationId xmlns:a16="http://schemas.microsoft.com/office/drawing/2014/main" id="{B1BEA5A9-29F4-79C1-71C8-E0272A3118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44660" y="3273585"/>
            <a:ext cx="1419766" cy="962321"/>
          </a:xfrm>
          <a:custGeom>
            <a:avLst/>
            <a:gdLst>
              <a:gd name="T0" fmla="*/ 171 w 211"/>
              <a:gd name="T1" fmla="*/ 3 h 190"/>
              <a:gd name="T2" fmla="*/ 194 w 211"/>
              <a:gd name="T3" fmla="*/ 6 h 190"/>
              <a:gd name="T4" fmla="*/ 207 w 211"/>
              <a:gd name="T5" fmla="*/ 22 h 190"/>
              <a:gd name="T6" fmla="*/ 208 w 211"/>
              <a:gd name="T7" fmla="*/ 42 h 190"/>
              <a:gd name="T8" fmla="*/ 209 w 211"/>
              <a:gd name="T9" fmla="*/ 65 h 190"/>
              <a:gd name="T10" fmla="*/ 209 w 211"/>
              <a:gd name="T11" fmla="*/ 83 h 190"/>
              <a:gd name="T12" fmla="*/ 210 w 211"/>
              <a:gd name="T13" fmla="*/ 102 h 190"/>
              <a:gd name="T14" fmla="*/ 208 w 211"/>
              <a:gd name="T15" fmla="*/ 114 h 190"/>
              <a:gd name="T16" fmla="*/ 209 w 211"/>
              <a:gd name="T17" fmla="*/ 134 h 190"/>
              <a:gd name="T18" fmla="*/ 196 w 211"/>
              <a:gd name="T19" fmla="*/ 151 h 190"/>
              <a:gd name="T20" fmla="*/ 167 w 211"/>
              <a:gd name="T21" fmla="*/ 153 h 190"/>
              <a:gd name="T22" fmla="*/ 147 w 211"/>
              <a:gd name="T23" fmla="*/ 161 h 190"/>
              <a:gd name="T24" fmla="*/ 156 w 211"/>
              <a:gd name="T25" fmla="*/ 180 h 190"/>
              <a:gd name="T26" fmla="*/ 148 w 211"/>
              <a:gd name="T27" fmla="*/ 183 h 190"/>
              <a:gd name="T28" fmla="*/ 121 w 211"/>
              <a:gd name="T29" fmla="*/ 165 h 190"/>
              <a:gd name="T30" fmla="*/ 84 w 211"/>
              <a:gd name="T31" fmla="*/ 156 h 190"/>
              <a:gd name="T32" fmla="*/ 69 w 211"/>
              <a:gd name="T33" fmla="*/ 152 h 190"/>
              <a:gd name="T34" fmla="*/ 11 w 211"/>
              <a:gd name="T35" fmla="*/ 151 h 190"/>
              <a:gd name="T36" fmla="*/ 2 w 211"/>
              <a:gd name="T37" fmla="*/ 124 h 190"/>
              <a:gd name="T38" fmla="*/ 2 w 211"/>
              <a:gd name="T39" fmla="*/ 108 h 190"/>
              <a:gd name="T40" fmla="*/ 2 w 211"/>
              <a:gd name="T41" fmla="*/ 99 h 190"/>
              <a:gd name="T42" fmla="*/ 3 w 211"/>
              <a:gd name="T43" fmla="*/ 93 h 190"/>
              <a:gd name="T44" fmla="*/ 3 w 211"/>
              <a:gd name="T45" fmla="*/ 75 h 190"/>
              <a:gd name="T46" fmla="*/ 4 w 211"/>
              <a:gd name="T47" fmla="*/ 69 h 190"/>
              <a:gd name="T48" fmla="*/ 4 w 211"/>
              <a:gd name="T49" fmla="*/ 50 h 190"/>
              <a:gd name="T50" fmla="*/ 5 w 211"/>
              <a:gd name="T51" fmla="*/ 30 h 190"/>
              <a:gd name="T52" fmla="*/ 6 w 211"/>
              <a:gd name="T53" fmla="*/ 16 h 190"/>
              <a:gd name="T54" fmla="*/ 10 w 211"/>
              <a:gd name="T55" fmla="*/ 7 h 190"/>
              <a:gd name="T56" fmla="*/ 21 w 211"/>
              <a:gd name="T57" fmla="*/ 4 h 190"/>
              <a:gd name="T58" fmla="*/ 55 w 211"/>
              <a:gd name="T59" fmla="*/ 4 h 190"/>
              <a:gd name="T60" fmla="*/ 73 w 211"/>
              <a:gd name="T61" fmla="*/ 2 h 190"/>
              <a:gd name="T62" fmla="*/ 109 w 211"/>
              <a:gd name="T63" fmla="*/ 2 h 190"/>
              <a:gd name="T64" fmla="*/ 202 w 211"/>
              <a:gd name="T65" fmla="*/ 148 h 190"/>
              <a:gd name="T66" fmla="*/ 9 w 211"/>
              <a:gd name="T67" fmla="*/ 10 h 190"/>
              <a:gd name="T68" fmla="*/ 182 w 211"/>
              <a:gd name="T69" fmla="*/ 2 h 190"/>
              <a:gd name="T70" fmla="*/ 67 w 211"/>
              <a:gd name="T71" fmla="*/ 3 h 190"/>
              <a:gd name="T72" fmla="*/ 44 w 211"/>
              <a:gd name="T73" fmla="*/ 4 h 190"/>
              <a:gd name="T74" fmla="*/ 27 w 211"/>
              <a:gd name="T75" fmla="*/ 4 h 190"/>
              <a:gd name="T76" fmla="*/ 26 w 211"/>
              <a:gd name="T77" fmla="*/ 4 h 190"/>
              <a:gd name="T78" fmla="*/ 19 w 211"/>
              <a:gd name="T79" fmla="*/ 6 h 190"/>
              <a:gd name="T80" fmla="*/ 10 w 211"/>
              <a:gd name="T81" fmla="*/ 9 h 190"/>
              <a:gd name="T82" fmla="*/ 8 w 211"/>
              <a:gd name="T83" fmla="*/ 11 h 190"/>
              <a:gd name="T84" fmla="*/ 6 w 211"/>
              <a:gd name="T85" fmla="*/ 18 h 190"/>
              <a:gd name="T86" fmla="*/ 206 w 211"/>
              <a:gd name="T87" fmla="*/ 22 h 190"/>
              <a:gd name="T88" fmla="*/ 4 w 211"/>
              <a:gd name="T89" fmla="*/ 34 h 190"/>
              <a:gd name="T90" fmla="*/ 205 w 211"/>
              <a:gd name="T91" fmla="*/ 49 h 190"/>
              <a:gd name="T92" fmla="*/ 4 w 211"/>
              <a:gd name="T93" fmla="*/ 70 h 190"/>
              <a:gd name="T94" fmla="*/ 4 w 211"/>
              <a:gd name="T95" fmla="*/ 75 h 190"/>
              <a:gd name="T96" fmla="*/ 207 w 211"/>
              <a:gd name="T97" fmla="*/ 92 h 190"/>
              <a:gd name="T98" fmla="*/ 3 w 211"/>
              <a:gd name="T99" fmla="*/ 95 h 190"/>
              <a:gd name="T100" fmla="*/ 2 w 211"/>
              <a:gd name="T101" fmla="*/ 103 h 190"/>
              <a:gd name="T102" fmla="*/ 5 w 211"/>
              <a:gd name="T103" fmla="*/ 112 h 190"/>
              <a:gd name="T104" fmla="*/ 207 w 211"/>
              <a:gd name="T105" fmla="*/ 115 h 190"/>
              <a:gd name="T106" fmla="*/ 2 w 211"/>
              <a:gd name="T107" fmla="*/ 118 h 190"/>
              <a:gd name="T108" fmla="*/ 4 w 211"/>
              <a:gd name="T109" fmla="*/ 133 h 190"/>
              <a:gd name="T110" fmla="*/ 149 w 211"/>
              <a:gd name="T111" fmla="*/ 165 h 190"/>
              <a:gd name="T112" fmla="*/ 159 w 211"/>
              <a:gd name="T113" fmla="*/ 1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" h="190">
                <a:moveTo>
                  <a:pt x="124" y="1"/>
                </a:moveTo>
                <a:cubicBezTo>
                  <a:pt x="125" y="1"/>
                  <a:pt x="124" y="1"/>
                  <a:pt x="124" y="1"/>
                </a:cubicBezTo>
                <a:cubicBezTo>
                  <a:pt x="132" y="0"/>
                  <a:pt x="142" y="2"/>
                  <a:pt x="154" y="1"/>
                </a:cubicBezTo>
                <a:cubicBezTo>
                  <a:pt x="154" y="1"/>
                  <a:pt x="153" y="1"/>
                  <a:pt x="153" y="1"/>
                </a:cubicBezTo>
                <a:cubicBezTo>
                  <a:pt x="154" y="1"/>
                  <a:pt x="154" y="1"/>
                  <a:pt x="154" y="2"/>
                </a:cubicBezTo>
                <a:cubicBezTo>
                  <a:pt x="154" y="1"/>
                  <a:pt x="155" y="1"/>
                  <a:pt x="155" y="2"/>
                </a:cubicBezTo>
                <a:cubicBezTo>
                  <a:pt x="156" y="1"/>
                  <a:pt x="165" y="0"/>
                  <a:pt x="166" y="3"/>
                </a:cubicBezTo>
                <a:cubicBezTo>
                  <a:pt x="167" y="1"/>
                  <a:pt x="170" y="4"/>
                  <a:pt x="171" y="3"/>
                </a:cubicBezTo>
                <a:cubicBezTo>
                  <a:pt x="172" y="3"/>
                  <a:pt x="172" y="4"/>
                  <a:pt x="174" y="3"/>
                </a:cubicBezTo>
                <a:cubicBezTo>
                  <a:pt x="174" y="2"/>
                  <a:pt x="172" y="4"/>
                  <a:pt x="172" y="3"/>
                </a:cubicBezTo>
                <a:cubicBezTo>
                  <a:pt x="171" y="3"/>
                  <a:pt x="175" y="2"/>
                  <a:pt x="175" y="3"/>
                </a:cubicBezTo>
                <a:cubicBezTo>
                  <a:pt x="176" y="2"/>
                  <a:pt x="179" y="3"/>
                  <a:pt x="180" y="2"/>
                </a:cubicBezTo>
                <a:cubicBezTo>
                  <a:pt x="181" y="2"/>
                  <a:pt x="188" y="2"/>
                  <a:pt x="188" y="4"/>
                </a:cubicBezTo>
                <a:cubicBezTo>
                  <a:pt x="189" y="3"/>
                  <a:pt x="189" y="4"/>
                  <a:pt x="189" y="4"/>
                </a:cubicBezTo>
                <a:cubicBezTo>
                  <a:pt x="191" y="4"/>
                  <a:pt x="192" y="5"/>
                  <a:pt x="195" y="4"/>
                </a:cubicBezTo>
                <a:cubicBezTo>
                  <a:pt x="194" y="5"/>
                  <a:pt x="195" y="5"/>
                  <a:pt x="194" y="6"/>
                </a:cubicBezTo>
                <a:cubicBezTo>
                  <a:pt x="196" y="8"/>
                  <a:pt x="202" y="6"/>
                  <a:pt x="202" y="8"/>
                </a:cubicBezTo>
                <a:cubicBezTo>
                  <a:pt x="202" y="8"/>
                  <a:pt x="202" y="8"/>
                  <a:pt x="203" y="8"/>
                </a:cubicBezTo>
                <a:cubicBezTo>
                  <a:pt x="203" y="8"/>
                  <a:pt x="203" y="8"/>
                  <a:pt x="202" y="8"/>
                </a:cubicBezTo>
                <a:cubicBezTo>
                  <a:pt x="204" y="9"/>
                  <a:pt x="205" y="11"/>
                  <a:pt x="207" y="12"/>
                </a:cubicBezTo>
                <a:cubicBezTo>
                  <a:pt x="206" y="13"/>
                  <a:pt x="207" y="13"/>
                  <a:pt x="208" y="14"/>
                </a:cubicBezTo>
                <a:cubicBezTo>
                  <a:pt x="207" y="16"/>
                  <a:pt x="207" y="17"/>
                  <a:pt x="208" y="19"/>
                </a:cubicBezTo>
                <a:cubicBezTo>
                  <a:pt x="208" y="19"/>
                  <a:pt x="208" y="19"/>
                  <a:pt x="207" y="19"/>
                </a:cubicBezTo>
                <a:cubicBezTo>
                  <a:pt x="207" y="20"/>
                  <a:pt x="208" y="21"/>
                  <a:pt x="207" y="22"/>
                </a:cubicBezTo>
                <a:cubicBezTo>
                  <a:pt x="210" y="24"/>
                  <a:pt x="209" y="27"/>
                  <a:pt x="209" y="30"/>
                </a:cubicBezTo>
                <a:cubicBezTo>
                  <a:pt x="207" y="29"/>
                  <a:pt x="208" y="31"/>
                  <a:pt x="207" y="32"/>
                </a:cubicBezTo>
                <a:cubicBezTo>
                  <a:pt x="208" y="32"/>
                  <a:pt x="207" y="32"/>
                  <a:pt x="207" y="33"/>
                </a:cubicBezTo>
                <a:cubicBezTo>
                  <a:pt x="208" y="33"/>
                  <a:pt x="209" y="35"/>
                  <a:pt x="209" y="37"/>
                </a:cubicBezTo>
                <a:cubicBezTo>
                  <a:pt x="209" y="38"/>
                  <a:pt x="208" y="37"/>
                  <a:pt x="208" y="38"/>
                </a:cubicBezTo>
                <a:cubicBezTo>
                  <a:pt x="208" y="37"/>
                  <a:pt x="207" y="40"/>
                  <a:pt x="207" y="38"/>
                </a:cubicBezTo>
                <a:cubicBezTo>
                  <a:pt x="206" y="38"/>
                  <a:pt x="207" y="40"/>
                  <a:pt x="208" y="39"/>
                </a:cubicBezTo>
                <a:cubicBezTo>
                  <a:pt x="207" y="40"/>
                  <a:pt x="207" y="41"/>
                  <a:pt x="208" y="42"/>
                </a:cubicBezTo>
                <a:cubicBezTo>
                  <a:pt x="208" y="42"/>
                  <a:pt x="207" y="42"/>
                  <a:pt x="206" y="42"/>
                </a:cubicBezTo>
                <a:cubicBezTo>
                  <a:pt x="206" y="43"/>
                  <a:pt x="207" y="43"/>
                  <a:pt x="207" y="42"/>
                </a:cubicBezTo>
                <a:cubicBezTo>
                  <a:pt x="207" y="45"/>
                  <a:pt x="208" y="46"/>
                  <a:pt x="207" y="48"/>
                </a:cubicBezTo>
                <a:cubicBezTo>
                  <a:pt x="206" y="48"/>
                  <a:pt x="207" y="50"/>
                  <a:pt x="206" y="49"/>
                </a:cubicBezTo>
                <a:cubicBezTo>
                  <a:pt x="206" y="49"/>
                  <a:pt x="206" y="50"/>
                  <a:pt x="205" y="50"/>
                </a:cubicBezTo>
                <a:cubicBezTo>
                  <a:pt x="208" y="51"/>
                  <a:pt x="206" y="55"/>
                  <a:pt x="209" y="56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210" y="59"/>
                  <a:pt x="208" y="61"/>
                  <a:pt x="209" y="65"/>
                </a:cubicBezTo>
                <a:cubicBezTo>
                  <a:pt x="209" y="66"/>
                  <a:pt x="209" y="65"/>
                  <a:pt x="208" y="65"/>
                </a:cubicBezTo>
                <a:cubicBezTo>
                  <a:pt x="208" y="65"/>
                  <a:pt x="209" y="65"/>
                  <a:pt x="209" y="66"/>
                </a:cubicBezTo>
                <a:cubicBezTo>
                  <a:pt x="208" y="65"/>
                  <a:pt x="208" y="67"/>
                  <a:pt x="209" y="68"/>
                </a:cubicBezTo>
                <a:cubicBezTo>
                  <a:pt x="208" y="68"/>
                  <a:pt x="208" y="68"/>
                  <a:pt x="208" y="67"/>
                </a:cubicBezTo>
                <a:cubicBezTo>
                  <a:pt x="207" y="68"/>
                  <a:pt x="209" y="69"/>
                  <a:pt x="209" y="70"/>
                </a:cubicBezTo>
                <a:cubicBezTo>
                  <a:pt x="207" y="74"/>
                  <a:pt x="210" y="77"/>
                  <a:pt x="209" y="82"/>
                </a:cubicBezTo>
                <a:cubicBezTo>
                  <a:pt x="211" y="81"/>
                  <a:pt x="208" y="82"/>
                  <a:pt x="210" y="82"/>
                </a:cubicBezTo>
                <a:cubicBezTo>
                  <a:pt x="209" y="83"/>
                  <a:pt x="209" y="83"/>
                  <a:pt x="209" y="83"/>
                </a:cubicBezTo>
                <a:cubicBezTo>
                  <a:pt x="209" y="84"/>
                  <a:pt x="209" y="86"/>
                  <a:pt x="209" y="87"/>
                </a:cubicBezTo>
                <a:cubicBezTo>
                  <a:pt x="209" y="88"/>
                  <a:pt x="209" y="88"/>
                  <a:pt x="209" y="89"/>
                </a:cubicBezTo>
                <a:cubicBezTo>
                  <a:pt x="209" y="89"/>
                  <a:pt x="209" y="89"/>
                  <a:pt x="209" y="89"/>
                </a:cubicBezTo>
                <a:cubicBezTo>
                  <a:pt x="209" y="89"/>
                  <a:pt x="209" y="90"/>
                  <a:pt x="208" y="90"/>
                </a:cubicBezTo>
                <a:cubicBezTo>
                  <a:pt x="208" y="92"/>
                  <a:pt x="208" y="93"/>
                  <a:pt x="207" y="94"/>
                </a:cubicBezTo>
                <a:cubicBezTo>
                  <a:pt x="207" y="94"/>
                  <a:pt x="208" y="94"/>
                  <a:pt x="208" y="94"/>
                </a:cubicBezTo>
                <a:cubicBezTo>
                  <a:pt x="209" y="94"/>
                  <a:pt x="208" y="95"/>
                  <a:pt x="209" y="95"/>
                </a:cubicBezTo>
                <a:cubicBezTo>
                  <a:pt x="209" y="98"/>
                  <a:pt x="210" y="100"/>
                  <a:pt x="210" y="102"/>
                </a:cubicBezTo>
                <a:cubicBezTo>
                  <a:pt x="210" y="103"/>
                  <a:pt x="209" y="103"/>
                  <a:pt x="209" y="104"/>
                </a:cubicBezTo>
                <a:cubicBezTo>
                  <a:pt x="208" y="104"/>
                  <a:pt x="208" y="103"/>
                  <a:pt x="208" y="103"/>
                </a:cubicBezTo>
                <a:cubicBezTo>
                  <a:pt x="208" y="104"/>
                  <a:pt x="209" y="107"/>
                  <a:pt x="209" y="106"/>
                </a:cubicBezTo>
                <a:cubicBezTo>
                  <a:pt x="210" y="106"/>
                  <a:pt x="210" y="107"/>
                  <a:pt x="210" y="107"/>
                </a:cubicBezTo>
                <a:cubicBezTo>
                  <a:pt x="209" y="107"/>
                  <a:pt x="209" y="112"/>
                  <a:pt x="209" y="114"/>
                </a:cubicBezTo>
                <a:cubicBezTo>
                  <a:pt x="208" y="113"/>
                  <a:pt x="209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5"/>
                  <a:pt x="208" y="115"/>
                  <a:pt x="208" y="116"/>
                </a:cubicBezTo>
                <a:cubicBezTo>
                  <a:pt x="208" y="115"/>
                  <a:pt x="209" y="115"/>
                  <a:pt x="209" y="115"/>
                </a:cubicBezTo>
                <a:cubicBezTo>
                  <a:pt x="209" y="118"/>
                  <a:pt x="209" y="126"/>
                  <a:pt x="209" y="128"/>
                </a:cubicBezTo>
                <a:cubicBezTo>
                  <a:pt x="208" y="127"/>
                  <a:pt x="208" y="128"/>
                  <a:pt x="208" y="128"/>
                </a:cubicBezTo>
                <a:cubicBezTo>
                  <a:pt x="209" y="128"/>
                  <a:pt x="208" y="128"/>
                  <a:pt x="208" y="129"/>
                </a:cubicBezTo>
                <a:cubicBezTo>
                  <a:pt x="209" y="128"/>
                  <a:pt x="208" y="134"/>
                  <a:pt x="210" y="13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211" y="134"/>
                  <a:pt x="210" y="135"/>
                  <a:pt x="209" y="134"/>
                </a:cubicBezTo>
                <a:cubicBezTo>
                  <a:pt x="210" y="137"/>
                  <a:pt x="210" y="145"/>
                  <a:pt x="207" y="146"/>
                </a:cubicBezTo>
                <a:cubicBezTo>
                  <a:pt x="206" y="146"/>
                  <a:pt x="207" y="147"/>
                  <a:pt x="207" y="147"/>
                </a:cubicBezTo>
                <a:cubicBezTo>
                  <a:pt x="207" y="148"/>
                  <a:pt x="207" y="146"/>
                  <a:pt x="206" y="146"/>
                </a:cubicBezTo>
                <a:cubicBezTo>
                  <a:pt x="205" y="148"/>
                  <a:pt x="203" y="148"/>
                  <a:pt x="202" y="149"/>
                </a:cubicBezTo>
                <a:cubicBezTo>
                  <a:pt x="201" y="149"/>
                  <a:pt x="201" y="148"/>
                  <a:pt x="201" y="148"/>
                </a:cubicBezTo>
                <a:cubicBezTo>
                  <a:pt x="200" y="149"/>
                  <a:pt x="200" y="149"/>
                  <a:pt x="198" y="149"/>
                </a:cubicBezTo>
                <a:cubicBezTo>
                  <a:pt x="199" y="150"/>
                  <a:pt x="197" y="150"/>
                  <a:pt x="196" y="150"/>
                </a:cubicBezTo>
                <a:cubicBezTo>
                  <a:pt x="196" y="150"/>
                  <a:pt x="196" y="151"/>
                  <a:pt x="196" y="151"/>
                </a:cubicBezTo>
                <a:cubicBezTo>
                  <a:pt x="191" y="151"/>
                  <a:pt x="182" y="154"/>
                  <a:pt x="179" y="150"/>
                </a:cubicBezTo>
                <a:cubicBezTo>
                  <a:pt x="178" y="151"/>
                  <a:pt x="177" y="152"/>
                  <a:pt x="176" y="151"/>
                </a:cubicBezTo>
                <a:cubicBezTo>
                  <a:pt x="176" y="151"/>
                  <a:pt x="176" y="151"/>
                  <a:pt x="176" y="151"/>
                </a:cubicBezTo>
                <a:cubicBezTo>
                  <a:pt x="176" y="152"/>
                  <a:pt x="174" y="150"/>
                  <a:pt x="173" y="152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3" y="151"/>
                  <a:pt x="172" y="151"/>
                  <a:pt x="172" y="151"/>
                </a:cubicBezTo>
                <a:cubicBezTo>
                  <a:pt x="173" y="152"/>
                  <a:pt x="170" y="153"/>
                  <a:pt x="169" y="152"/>
                </a:cubicBezTo>
                <a:cubicBezTo>
                  <a:pt x="170" y="153"/>
                  <a:pt x="168" y="153"/>
                  <a:pt x="167" y="153"/>
                </a:cubicBezTo>
                <a:cubicBezTo>
                  <a:pt x="167" y="152"/>
                  <a:pt x="166" y="152"/>
                  <a:pt x="166" y="151"/>
                </a:cubicBezTo>
                <a:cubicBezTo>
                  <a:pt x="165" y="152"/>
                  <a:pt x="166" y="153"/>
                  <a:pt x="165" y="152"/>
                </a:cubicBezTo>
                <a:cubicBezTo>
                  <a:pt x="162" y="155"/>
                  <a:pt x="150" y="151"/>
                  <a:pt x="146" y="155"/>
                </a:cubicBezTo>
                <a:cubicBezTo>
                  <a:pt x="147" y="156"/>
                  <a:pt x="147" y="156"/>
                  <a:pt x="146" y="156"/>
                </a:cubicBezTo>
                <a:cubicBezTo>
                  <a:pt x="146" y="157"/>
                  <a:pt x="147" y="157"/>
                  <a:pt x="146" y="158"/>
                </a:cubicBezTo>
                <a:cubicBezTo>
                  <a:pt x="147" y="158"/>
                  <a:pt x="147" y="158"/>
                  <a:pt x="147" y="160"/>
                </a:cubicBezTo>
                <a:cubicBezTo>
                  <a:pt x="147" y="160"/>
                  <a:pt x="147" y="159"/>
                  <a:pt x="146" y="159"/>
                </a:cubicBezTo>
                <a:cubicBezTo>
                  <a:pt x="146" y="160"/>
                  <a:pt x="149" y="162"/>
                  <a:pt x="147" y="161"/>
                </a:cubicBezTo>
                <a:cubicBezTo>
                  <a:pt x="150" y="163"/>
                  <a:pt x="151" y="168"/>
                  <a:pt x="152" y="170"/>
                </a:cubicBezTo>
                <a:cubicBezTo>
                  <a:pt x="152" y="171"/>
                  <a:pt x="152" y="170"/>
                  <a:pt x="151" y="171"/>
                </a:cubicBezTo>
                <a:cubicBezTo>
                  <a:pt x="151" y="171"/>
                  <a:pt x="153" y="173"/>
                  <a:pt x="151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3"/>
                  <a:pt x="153" y="173"/>
                  <a:pt x="153" y="174"/>
                </a:cubicBezTo>
                <a:cubicBezTo>
                  <a:pt x="153" y="174"/>
                  <a:pt x="153" y="173"/>
                  <a:pt x="154" y="173"/>
                </a:cubicBezTo>
                <a:cubicBezTo>
                  <a:pt x="156" y="175"/>
                  <a:pt x="155" y="177"/>
                  <a:pt x="156" y="180"/>
                </a:cubicBezTo>
                <a:cubicBezTo>
                  <a:pt x="156" y="180"/>
                  <a:pt x="156" y="180"/>
                  <a:pt x="155" y="180"/>
                </a:cubicBezTo>
                <a:cubicBezTo>
                  <a:pt x="157" y="181"/>
                  <a:pt x="159" y="183"/>
                  <a:pt x="158" y="185"/>
                </a:cubicBezTo>
                <a:cubicBezTo>
                  <a:pt x="159" y="185"/>
                  <a:pt x="159" y="188"/>
                  <a:pt x="160" y="188"/>
                </a:cubicBezTo>
                <a:cubicBezTo>
                  <a:pt x="159" y="189"/>
                  <a:pt x="159" y="189"/>
                  <a:pt x="158" y="189"/>
                </a:cubicBezTo>
                <a:cubicBezTo>
                  <a:pt x="158" y="189"/>
                  <a:pt x="158" y="189"/>
                  <a:pt x="158" y="189"/>
                </a:cubicBezTo>
                <a:cubicBezTo>
                  <a:pt x="153" y="190"/>
                  <a:pt x="151" y="185"/>
                  <a:pt x="148" y="184"/>
                </a:cubicBezTo>
                <a:cubicBezTo>
                  <a:pt x="148" y="184"/>
                  <a:pt x="148" y="183"/>
                  <a:pt x="147" y="182"/>
                </a:cubicBezTo>
                <a:cubicBezTo>
                  <a:pt x="147" y="183"/>
                  <a:pt x="147" y="183"/>
                  <a:pt x="148" y="183"/>
                </a:cubicBezTo>
                <a:cubicBezTo>
                  <a:pt x="148" y="183"/>
                  <a:pt x="147" y="182"/>
                  <a:pt x="147" y="182"/>
                </a:cubicBezTo>
                <a:cubicBezTo>
                  <a:pt x="143" y="182"/>
                  <a:pt x="141" y="178"/>
                  <a:pt x="138" y="177"/>
                </a:cubicBezTo>
                <a:cubicBezTo>
                  <a:pt x="138" y="177"/>
                  <a:pt x="139" y="176"/>
                  <a:pt x="137" y="177"/>
                </a:cubicBezTo>
                <a:cubicBezTo>
                  <a:pt x="138" y="176"/>
                  <a:pt x="137" y="174"/>
                  <a:pt x="136" y="174"/>
                </a:cubicBezTo>
                <a:cubicBezTo>
                  <a:pt x="136" y="173"/>
                  <a:pt x="135" y="174"/>
                  <a:pt x="136" y="173"/>
                </a:cubicBezTo>
                <a:cubicBezTo>
                  <a:pt x="135" y="173"/>
                  <a:pt x="134" y="171"/>
                  <a:pt x="133" y="171"/>
                </a:cubicBezTo>
                <a:cubicBezTo>
                  <a:pt x="132" y="172"/>
                  <a:pt x="131" y="171"/>
                  <a:pt x="130" y="172"/>
                </a:cubicBezTo>
                <a:cubicBezTo>
                  <a:pt x="127" y="170"/>
                  <a:pt x="123" y="167"/>
                  <a:pt x="121" y="165"/>
                </a:cubicBezTo>
                <a:cubicBezTo>
                  <a:pt x="120" y="165"/>
                  <a:pt x="121" y="165"/>
                  <a:pt x="121" y="165"/>
                </a:cubicBezTo>
                <a:cubicBezTo>
                  <a:pt x="119" y="163"/>
                  <a:pt x="115" y="160"/>
                  <a:pt x="112" y="157"/>
                </a:cubicBezTo>
                <a:cubicBezTo>
                  <a:pt x="109" y="158"/>
                  <a:pt x="106" y="156"/>
                  <a:pt x="104" y="154"/>
                </a:cubicBezTo>
                <a:cubicBezTo>
                  <a:pt x="102" y="155"/>
                  <a:pt x="99" y="155"/>
                  <a:pt x="98" y="153"/>
                </a:cubicBezTo>
                <a:cubicBezTo>
                  <a:pt x="96" y="153"/>
                  <a:pt x="96" y="154"/>
                  <a:pt x="95" y="154"/>
                </a:cubicBezTo>
                <a:cubicBezTo>
                  <a:pt x="95" y="154"/>
                  <a:pt x="95" y="154"/>
                  <a:pt x="96" y="154"/>
                </a:cubicBezTo>
                <a:cubicBezTo>
                  <a:pt x="96" y="154"/>
                  <a:pt x="95" y="154"/>
                  <a:pt x="95" y="154"/>
                </a:cubicBezTo>
                <a:cubicBezTo>
                  <a:pt x="91" y="157"/>
                  <a:pt x="88" y="155"/>
                  <a:pt x="84" y="156"/>
                </a:cubicBezTo>
                <a:cubicBezTo>
                  <a:pt x="84" y="155"/>
                  <a:pt x="82" y="153"/>
                  <a:pt x="81" y="152"/>
                </a:cubicBezTo>
                <a:cubicBezTo>
                  <a:pt x="80" y="152"/>
                  <a:pt x="80" y="153"/>
                  <a:pt x="79" y="153"/>
                </a:cubicBezTo>
                <a:cubicBezTo>
                  <a:pt x="79" y="154"/>
                  <a:pt x="77" y="155"/>
                  <a:pt x="76" y="155"/>
                </a:cubicBezTo>
                <a:cubicBezTo>
                  <a:pt x="76" y="156"/>
                  <a:pt x="74" y="155"/>
                  <a:pt x="73" y="156"/>
                </a:cubicBezTo>
                <a:cubicBezTo>
                  <a:pt x="73" y="154"/>
                  <a:pt x="71" y="155"/>
                  <a:pt x="71" y="153"/>
                </a:cubicBezTo>
                <a:cubicBezTo>
                  <a:pt x="70" y="153"/>
                  <a:pt x="71" y="154"/>
                  <a:pt x="70" y="154"/>
                </a:cubicBezTo>
                <a:cubicBezTo>
                  <a:pt x="70" y="154"/>
                  <a:pt x="70" y="153"/>
                  <a:pt x="70" y="154"/>
                </a:cubicBezTo>
                <a:cubicBezTo>
                  <a:pt x="69" y="153"/>
                  <a:pt x="70" y="153"/>
                  <a:pt x="69" y="152"/>
                </a:cubicBezTo>
                <a:cubicBezTo>
                  <a:pt x="64" y="155"/>
                  <a:pt x="60" y="153"/>
                  <a:pt x="54" y="152"/>
                </a:cubicBezTo>
                <a:cubicBezTo>
                  <a:pt x="55" y="153"/>
                  <a:pt x="53" y="151"/>
                  <a:pt x="53" y="153"/>
                </a:cubicBezTo>
                <a:cubicBezTo>
                  <a:pt x="49" y="151"/>
                  <a:pt x="48" y="154"/>
                  <a:pt x="43" y="153"/>
                </a:cubicBezTo>
                <a:cubicBezTo>
                  <a:pt x="41" y="153"/>
                  <a:pt x="38" y="152"/>
                  <a:pt x="36" y="153"/>
                </a:cubicBezTo>
                <a:cubicBezTo>
                  <a:pt x="35" y="151"/>
                  <a:pt x="32" y="153"/>
                  <a:pt x="30" y="153"/>
                </a:cubicBezTo>
                <a:cubicBezTo>
                  <a:pt x="30" y="153"/>
                  <a:pt x="30" y="153"/>
                  <a:pt x="30" y="152"/>
                </a:cubicBezTo>
                <a:cubicBezTo>
                  <a:pt x="25" y="151"/>
                  <a:pt x="18" y="156"/>
                  <a:pt x="13" y="150"/>
                </a:cubicBezTo>
                <a:cubicBezTo>
                  <a:pt x="12" y="150"/>
                  <a:pt x="12" y="151"/>
                  <a:pt x="11" y="151"/>
                </a:cubicBezTo>
                <a:cubicBezTo>
                  <a:pt x="10" y="151"/>
                  <a:pt x="9" y="150"/>
                  <a:pt x="9" y="150"/>
                </a:cubicBezTo>
                <a:cubicBezTo>
                  <a:pt x="8" y="149"/>
                  <a:pt x="6" y="147"/>
                  <a:pt x="6" y="145"/>
                </a:cubicBezTo>
                <a:cubicBezTo>
                  <a:pt x="7" y="143"/>
                  <a:pt x="6" y="141"/>
                  <a:pt x="4" y="141"/>
                </a:cubicBezTo>
                <a:cubicBezTo>
                  <a:pt x="5" y="141"/>
                  <a:pt x="3" y="139"/>
                  <a:pt x="4" y="139"/>
                </a:cubicBezTo>
                <a:cubicBezTo>
                  <a:pt x="3" y="139"/>
                  <a:pt x="3" y="136"/>
                  <a:pt x="2" y="137"/>
                </a:cubicBezTo>
                <a:cubicBezTo>
                  <a:pt x="3" y="133"/>
                  <a:pt x="3" y="131"/>
                  <a:pt x="3" y="126"/>
                </a:cubicBezTo>
                <a:cubicBezTo>
                  <a:pt x="3" y="126"/>
                  <a:pt x="2" y="126"/>
                  <a:pt x="2" y="126"/>
                </a:cubicBezTo>
                <a:cubicBezTo>
                  <a:pt x="2" y="125"/>
                  <a:pt x="1" y="125"/>
                  <a:pt x="2" y="124"/>
                </a:cubicBezTo>
                <a:cubicBezTo>
                  <a:pt x="3" y="122"/>
                  <a:pt x="0" y="119"/>
                  <a:pt x="2" y="116"/>
                </a:cubicBezTo>
                <a:cubicBezTo>
                  <a:pt x="1" y="117"/>
                  <a:pt x="2" y="116"/>
                  <a:pt x="1" y="116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6"/>
                  <a:pt x="3" y="114"/>
                  <a:pt x="2" y="114"/>
                </a:cubicBezTo>
                <a:cubicBezTo>
                  <a:pt x="2" y="113"/>
                  <a:pt x="3" y="114"/>
                  <a:pt x="3" y="114"/>
                </a:cubicBezTo>
                <a:cubicBezTo>
                  <a:pt x="3" y="114"/>
                  <a:pt x="3" y="113"/>
                  <a:pt x="3" y="112"/>
                </a:cubicBezTo>
                <a:cubicBezTo>
                  <a:pt x="4" y="113"/>
                  <a:pt x="3" y="112"/>
                  <a:pt x="4" y="112"/>
                </a:cubicBezTo>
                <a:cubicBezTo>
                  <a:pt x="3" y="110"/>
                  <a:pt x="3" y="109"/>
                  <a:pt x="2" y="108"/>
                </a:cubicBezTo>
                <a:cubicBezTo>
                  <a:pt x="2" y="108"/>
                  <a:pt x="2" y="108"/>
                  <a:pt x="1" y="108"/>
                </a:cubicBezTo>
                <a:cubicBezTo>
                  <a:pt x="2" y="107"/>
                  <a:pt x="1" y="107"/>
                  <a:pt x="1" y="106"/>
                </a:cubicBezTo>
                <a:cubicBezTo>
                  <a:pt x="1" y="106"/>
                  <a:pt x="1" y="106"/>
                  <a:pt x="2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1" y="105"/>
                  <a:pt x="2" y="105"/>
                  <a:pt x="2" y="105"/>
                </a:cubicBezTo>
                <a:cubicBezTo>
                  <a:pt x="2" y="104"/>
                  <a:pt x="2" y="104"/>
                  <a:pt x="1" y="104"/>
                </a:cubicBezTo>
                <a:cubicBezTo>
                  <a:pt x="1" y="102"/>
                  <a:pt x="3" y="101"/>
                  <a:pt x="1" y="101"/>
                </a:cubicBezTo>
                <a:cubicBezTo>
                  <a:pt x="1" y="100"/>
                  <a:pt x="2" y="100"/>
                  <a:pt x="2" y="99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99"/>
                </a:cubicBezTo>
                <a:cubicBezTo>
                  <a:pt x="2" y="99"/>
                  <a:pt x="2" y="99"/>
                  <a:pt x="1" y="98"/>
                </a:cubicBezTo>
                <a:cubicBezTo>
                  <a:pt x="3" y="99"/>
                  <a:pt x="1" y="97"/>
                  <a:pt x="2" y="97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6"/>
                  <a:pt x="1" y="96"/>
                  <a:pt x="3" y="96"/>
                </a:cubicBezTo>
                <a:cubicBezTo>
                  <a:pt x="2" y="95"/>
                  <a:pt x="3" y="94"/>
                  <a:pt x="2" y="94"/>
                </a:cubicBezTo>
                <a:cubicBezTo>
                  <a:pt x="3" y="94"/>
                  <a:pt x="2" y="93"/>
                  <a:pt x="3" y="93"/>
                </a:cubicBezTo>
                <a:cubicBezTo>
                  <a:pt x="3" y="93"/>
                  <a:pt x="3" y="91"/>
                  <a:pt x="3" y="92"/>
                </a:cubicBezTo>
                <a:cubicBezTo>
                  <a:pt x="4" y="92"/>
                  <a:pt x="2" y="91"/>
                  <a:pt x="3" y="91"/>
                </a:cubicBezTo>
                <a:cubicBezTo>
                  <a:pt x="0" y="89"/>
                  <a:pt x="1" y="86"/>
                  <a:pt x="2" y="83"/>
                </a:cubicBezTo>
                <a:cubicBezTo>
                  <a:pt x="1" y="84"/>
                  <a:pt x="2" y="82"/>
                  <a:pt x="3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3" y="82"/>
                  <a:pt x="5" y="78"/>
                  <a:pt x="2" y="78"/>
                </a:cubicBezTo>
                <a:cubicBezTo>
                  <a:pt x="2" y="76"/>
                  <a:pt x="3" y="78"/>
                  <a:pt x="2" y="76"/>
                </a:cubicBezTo>
                <a:cubicBezTo>
                  <a:pt x="2" y="77"/>
                  <a:pt x="3" y="76"/>
                  <a:pt x="3" y="75"/>
                </a:cubicBezTo>
                <a:cubicBezTo>
                  <a:pt x="3" y="76"/>
                  <a:pt x="3" y="77"/>
                  <a:pt x="4" y="77"/>
                </a:cubicBezTo>
                <a:cubicBezTo>
                  <a:pt x="3" y="76"/>
                  <a:pt x="4" y="76"/>
                  <a:pt x="3" y="75"/>
                </a:cubicBezTo>
                <a:cubicBezTo>
                  <a:pt x="3" y="75"/>
                  <a:pt x="4" y="74"/>
                  <a:pt x="3" y="74"/>
                </a:cubicBezTo>
                <a:cubicBezTo>
                  <a:pt x="4" y="75"/>
                  <a:pt x="4" y="73"/>
                  <a:pt x="4" y="74"/>
                </a:cubicBezTo>
                <a:cubicBezTo>
                  <a:pt x="4" y="72"/>
                  <a:pt x="3" y="72"/>
                  <a:pt x="3" y="71"/>
                </a:cubicBezTo>
                <a:cubicBezTo>
                  <a:pt x="4" y="72"/>
                  <a:pt x="2" y="69"/>
                  <a:pt x="4" y="68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4" y="69"/>
                  <a:pt x="4" y="69"/>
                </a:cubicBezTo>
                <a:cubicBezTo>
                  <a:pt x="5" y="69"/>
                  <a:pt x="5" y="69"/>
                  <a:pt x="4" y="70"/>
                </a:cubicBezTo>
                <a:cubicBezTo>
                  <a:pt x="5" y="70"/>
                  <a:pt x="5" y="69"/>
                  <a:pt x="5" y="69"/>
                </a:cubicBezTo>
                <a:cubicBezTo>
                  <a:pt x="4" y="69"/>
                  <a:pt x="4" y="68"/>
                  <a:pt x="4" y="67"/>
                </a:cubicBezTo>
                <a:cubicBezTo>
                  <a:pt x="3" y="68"/>
                  <a:pt x="3" y="67"/>
                  <a:pt x="2" y="67"/>
                </a:cubicBezTo>
                <a:cubicBezTo>
                  <a:pt x="2" y="65"/>
                  <a:pt x="2" y="62"/>
                  <a:pt x="2" y="61"/>
                </a:cubicBezTo>
                <a:cubicBezTo>
                  <a:pt x="2" y="60"/>
                  <a:pt x="4" y="61"/>
                  <a:pt x="3" y="62"/>
                </a:cubicBezTo>
                <a:cubicBezTo>
                  <a:pt x="5" y="59"/>
                  <a:pt x="3" y="56"/>
                  <a:pt x="4" y="54"/>
                </a:cubicBezTo>
                <a:cubicBezTo>
                  <a:pt x="5" y="54"/>
                  <a:pt x="6" y="50"/>
                  <a:pt x="4" y="50"/>
                </a:cubicBezTo>
                <a:cubicBezTo>
                  <a:pt x="2" y="43"/>
                  <a:pt x="4" y="39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3" y="33"/>
                  <a:pt x="4" y="32"/>
                </a:cubicBezTo>
                <a:cubicBezTo>
                  <a:pt x="4" y="32"/>
                  <a:pt x="4" y="32"/>
                  <a:pt x="3" y="32"/>
                </a:cubicBezTo>
                <a:cubicBezTo>
                  <a:pt x="4" y="31"/>
                  <a:pt x="4" y="32"/>
                  <a:pt x="5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4" y="31"/>
                  <a:pt x="5" y="31"/>
                  <a:pt x="5" y="31"/>
                </a:cubicBezTo>
                <a:cubicBezTo>
                  <a:pt x="5" y="31"/>
                  <a:pt x="4" y="30"/>
                  <a:pt x="5" y="30"/>
                </a:cubicBezTo>
                <a:cubicBezTo>
                  <a:pt x="4" y="31"/>
                  <a:pt x="5" y="30"/>
                  <a:pt x="5" y="28"/>
                </a:cubicBezTo>
                <a:cubicBezTo>
                  <a:pt x="5" y="28"/>
                  <a:pt x="4" y="27"/>
                  <a:pt x="3" y="27"/>
                </a:cubicBezTo>
                <a:cubicBezTo>
                  <a:pt x="3" y="26"/>
                  <a:pt x="3" y="24"/>
                  <a:pt x="3" y="24"/>
                </a:cubicBezTo>
                <a:cubicBezTo>
                  <a:pt x="3" y="23"/>
                  <a:pt x="3" y="24"/>
                  <a:pt x="4" y="24"/>
                </a:cubicBezTo>
                <a:cubicBezTo>
                  <a:pt x="3" y="22"/>
                  <a:pt x="5" y="20"/>
                  <a:pt x="3" y="20"/>
                </a:cubicBezTo>
                <a:cubicBezTo>
                  <a:pt x="3" y="19"/>
                  <a:pt x="4" y="20"/>
                  <a:pt x="5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8"/>
                  <a:pt x="7" y="18"/>
                  <a:pt x="6" y="16"/>
                </a:cubicBezTo>
                <a:cubicBezTo>
                  <a:pt x="6" y="16"/>
                  <a:pt x="7" y="17"/>
                  <a:pt x="6" y="17"/>
                </a:cubicBezTo>
                <a:cubicBezTo>
                  <a:pt x="6" y="15"/>
                  <a:pt x="6" y="16"/>
                  <a:pt x="6" y="14"/>
                </a:cubicBezTo>
                <a:cubicBezTo>
                  <a:pt x="6" y="15"/>
                  <a:pt x="6" y="15"/>
                  <a:pt x="7" y="15"/>
                </a:cubicBezTo>
                <a:cubicBezTo>
                  <a:pt x="6" y="13"/>
                  <a:pt x="9" y="13"/>
                  <a:pt x="7" y="10"/>
                </a:cubicBezTo>
                <a:cubicBezTo>
                  <a:pt x="8" y="10"/>
                  <a:pt x="8" y="9"/>
                  <a:pt x="9" y="8"/>
                </a:cubicBezTo>
                <a:cubicBezTo>
                  <a:pt x="10" y="9"/>
                  <a:pt x="9" y="9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0" y="8"/>
                  <a:pt x="10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6"/>
                  <a:pt x="14" y="5"/>
                  <a:pt x="15" y="6"/>
                </a:cubicBezTo>
                <a:cubicBezTo>
                  <a:pt x="15" y="5"/>
                  <a:pt x="14" y="5"/>
                  <a:pt x="14" y="5"/>
                </a:cubicBezTo>
                <a:cubicBezTo>
                  <a:pt x="15" y="4"/>
                  <a:pt x="17" y="5"/>
                  <a:pt x="17" y="6"/>
                </a:cubicBezTo>
                <a:cubicBezTo>
                  <a:pt x="18" y="5"/>
                  <a:pt x="18" y="6"/>
                  <a:pt x="18" y="5"/>
                </a:cubicBezTo>
                <a:cubicBezTo>
                  <a:pt x="19" y="5"/>
                  <a:pt x="19" y="6"/>
                  <a:pt x="19" y="4"/>
                </a:cubicBezTo>
                <a:cubicBezTo>
                  <a:pt x="20" y="4"/>
                  <a:pt x="21" y="5"/>
                  <a:pt x="21" y="4"/>
                </a:cubicBezTo>
                <a:cubicBezTo>
                  <a:pt x="22" y="4"/>
                  <a:pt x="21" y="5"/>
                  <a:pt x="22" y="5"/>
                </a:cubicBezTo>
                <a:cubicBezTo>
                  <a:pt x="22" y="5"/>
                  <a:pt x="21" y="5"/>
                  <a:pt x="22" y="4"/>
                </a:cubicBezTo>
                <a:cubicBezTo>
                  <a:pt x="22" y="4"/>
                  <a:pt x="22" y="5"/>
                  <a:pt x="23" y="4"/>
                </a:cubicBezTo>
                <a:cubicBezTo>
                  <a:pt x="27" y="5"/>
                  <a:pt x="32" y="0"/>
                  <a:pt x="35" y="4"/>
                </a:cubicBezTo>
                <a:cubicBezTo>
                  <a:pt x="37" y="3"/>
                  <a:pt x="40" y="2"/>
                  <a:pt x="43" y="3"/>
                </a:cubicBezTo>
                <a:cubicBezTo>
                  <a:pt x="44" y="2"/>
                  <a:pt x="47" y="3"/>
                  <a:pt x="48" y="2"/>
                </a:cubicBezTo>
                <a:cubicBezTo>
                  <a:pt x="48" y="3"/>
                  <a:pt x="51" y="3"/>
                  <a:pt x="51" y="4"/>
                </a:cubicBezTo>
                <a:cubicBezTo>
                  <a:pt x="53" y="4"/>
                  <a:pt x="54" y="2"/>
                  <a:pt x="55" y="4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7" y="3"/>
                  <a:pt x="58" y="4"/>
                </a:cubicBezTo>
                <a:cubicBezTo>
                  <a:pt x="60" y="2"/>
                  <a:pt x="61" y="3"/>
                  <a:pt x="63" y="3"/>
                </a:cubicBezTo>
                <a:cubicBezTo>
                  <a:pt x="63" y="1"/>
                  <a:pt x="67" y="4"/>
                  <a:pt x="67" y="2"/>
                </a:cubicBezTo>
                <a:cubicBezTo>
                  <a:pt x="69" y="3"/>
                  <a:pt x="71" y="2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5" y="3"/>
                  <a:pt x="78" y="1"/>
                  <a:pt x="80" y="2"/>
                </a:cubicBezTo>
                <a:cubicBezTo>
                  <a:pt x="81" y="0"/>
                  <a:pt x="90" y="1"/>
                  <a:pt x="93" y="1"/>
                </a:cubicBezTo>
                <a:cubicBezTo>
                  <a:pt x="94" y="0"/>
                  <a:pt x="99" y="2"/>
                  <a:pt x="100" y="1"/>
                </a:cubicBezTo>
                <a:cubicBezTo>
                  <a:pt x="101" y="2"/>
                  <a:pt x="102" y="2"/>
                  <a:pt x="102" y="3"/>
                </a:cubicBezTo>
                <a:cubicBezTo>
                  <a:pt x="103" y="3"/>
                  <a:pt x="103" y="4"/>
                  <a:pt x="104" y="2"/>
                </a:cubicBezTo>
                <a:cubicBezTo>
                  <a:pt x="104" y="2"/>
                  <a:pt x="104" y="3"/>
                  <a:pt x="104" y="3"/>
                </a:cubicBezTo>
                <a:cubicBezTo>
                  <a:pt x="105" y="1"/>
                  <a:pt x="107" y="1"/>
                  <a:pt x="109" y="1"/>
                </a:cubicBezTo>
                <a:cubicBezTo>
                  <a:pt x="109" y="1"/>
                  <a:pt x="108" y="1"/>
                  <a:pt x="109" y="2"/>
                </a:cubicBezTo>
                <a:cubicBezTo>
                  <a:pt x="110" y="2"/>
                  <a:pt x="109" y="1"/>
                  <a:pt x="109" y="1"/>
                </a:cubicBezTo>
                <a:cubicBezTo>
                  <a:pt x="110" y="1"/>
                  <a:pt x="110" y="2"/>
                  <a:pt x="110" y="1"/>
                </a:cubicBezTo>
                <a:cubicBezTo>
                  <a:pt x="113" y="4"/>
                  <a:pt x="115" y="1"/>
                  <a:pt x="119" y="1"/>
                </a:cubicBezTo>
                <a:cubicBezTo>
                  <a:pt x="119" y="1"/>
                  <a:pt x="122" y="1"/>
                  <a:pt x="124" y="1"/>
                </a:cubicBezTo>
                <a:cubicBezTo>
                  <a:pt x="123" y="0"/>
                  <a:pt x="124" y="1"/>
                  <a:pt x="124" y="1"/>
                </a:cubicBezTo>
                <a:close/>
                <a:moveTo>
                  <a:pt x="209" y="103"/>
                </a:moveTo>
                <a:cubicBezTo>
                  <a:pt x="208" y="104"/>
                  <a:pt x="210" y="102"/>
                  <a:pt x="209" y="103"/>
                </a:cubicBezTo>
                <a:close/>
                <a:moveTo>
                  <a:pt x="202" y="148"/>
                </a:moveTo>
                <a:cubicBezTo>
                  <a:pt x="201" y="149"/>
                  <a:pt x="203" y="147"/>
                  <a:pt x="202" y="148"/>
                </a:cubicBezTo>
                <a:close/>
                <a:moveTo>
                  <a:pt x="200" y="149"/>
                </a:moveTo>
                <a:cubicBezTo>
                  <a:pt x="199" y="150"/>
                  <a:pt x="201" y="148"/>
                  <a:pt x="200" y="149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1"/>
                </a:cubicBezTo>
                <a:close/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lose/>
                <a:moveTo>
                  <a:pt x="9" y="10"/>
                </a:moveTo>
                <a:cubicBezTo>
                  <a:pt x="9" y="9"/>
                  <a:pt x="8" y="10"/>
                  <a:pt x="9" y="10"/>
                </a:cubicBezTo>
                <a:close/>
                <a:moveTo>
                  <a:pt x="89" y="2"/>
                </a:moveTo>
                <a:cubicBezTo>
                  <a:pt x="89" y="2"/>
                  <a:pt x="89" y="2"/>
                  <a:pt x="89" y="2"/>
                </a:cubicBezTo>
                <a:close/>
                <a:moveTo>
                  <a:pt x="106" y="2"/>
                </a:moveTo>
                <a:cubicBezTo>
                  <a:pt x="106" y="3"/>
                  <a:pt x="106" y="2"/>
                  <a:pt x="106" y="2"/>
                </a:cubicBezTo>
                <a:close/>
                <a:moveTo>
                  <a:pt x="155" y="2"/>
                </a:moveTo>
                <a:cubicBezTo>
                  <a:pt x="156" y="3"/>
                  <a:pt x="155" y="2"/>
                  <a:pt x="155" y="2"/>
                </a:cubicBezTo>
                <a:close/>
                <a:moveTo>
                  <a:pt x="182" y="2"/>
                </a:moveTo>
                <a:cubicBezTo>
                  <a:pt x="182" y="3"/>
                  <a:pt x="181" y="2"/>
                  <a:pt x="182" y="2"/>
                </a:cubicBezTo>
                <a:close/>
                <a:moveTo>
                  <a:pt x="182" y="2"/>
                </a:moveTo>
                <a:cubicBezTo>
                  <a:pt x="182" y="3"/>
                  <a:pt x="182" y="2"/>
                  <a:pt x="182" y="2"/>
                </a:cubicBezTo>
                <a:close/>
                <a:moveTo>
                  <a:pt x="45" y="3"/>
                </a:moveTo>
                <a:cubicBezTo>
                  <a:pt x="45" y="3"/>
                  <a:pt x="45" y="3"/>
                  <a:pt x="45" y="3"/>
                </a:cubicBezTo>
                <a:close/>
                <a:moveTo>
                  <a:pt x="105" y="3"/>
                </a:moveTo>
                <a:cubicBezTo>
                  <a:pt x="106" y="3"/>
                  <a:pt x="105" y="3"/>
                  <a:pt x="105" y="3"/>
                </a:cubicBezTo>
                <a:close/>
                <a:moveTo>
                  <a:pt x="67" y="3"/>
                </a:moveTo>
                <a:cubicBezTo>
                  <a:pt x="67" y="3"/>
                  <a:pt x="67" y="3"/>
                  <a:pt x="67" y="3"/>
                </a:cubicBez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  <a:close/>
                <a:moveTo>
                  <a:pt x="174" y="3"/>
                </a:moveTo>
                <a:cubicBezTo>
                  <a:pt x="174" y="3"/>
                  <a:pt x="174" y="3"/>
                  <a:pt x="174" y="3"/>
                </a:cubicBezTo>
                <a:close/>
                <a:moveTo>
                  <a:pt x="43" y="4"/>
                </a:moveTo>
                <a:cubicBezTo>
                  <a:pt x="44" y="4"/>
                  <a:pt x="43" y="3"/>
                  <a:pt x="43" y="4"/>
                </a:cubicBezTo>
                <a:close/>
                <a:moveTo>
                  <a:pt x="44" y="4"/>
                </a:moveTo>
                <a:cubicBezTo>
                  <a:pt x="44" y="4"/>
                  <a:pt x="44" y="3"/>
                  <a:pt x="44" y="4"/>
                </a:cubicBezTo>
                <a:close/>
                <a:moveTo>
                  <a:pt x="60" y="4"/>
                </a:moveTo>
                <a:cubicBezTo>
                  <a:pt x="60" y="4"/>
                  <a:pt x="60" y="3"/>
                  <a:pt x="60" y="4"/>
                </a:cubicBezTo>
                <a:close/>
                <a:moveTo>
                  <a:pt x="104" y="4"/>
                </a:moveTo>
                <a:cubicBezTo>
                  <a:pt x="104" y="4"/>
                  <a:pt x="104" y="3"/>
                  <a:pt x="104" y="4"/>
                </a:cubicBezTo>
                <a:close/>
                <a:moveTo>
                  <a:pt x="103" y="4"/>
                </a:moveTo>
                <a:cubicBezTo>
                  <a:pt x="103" y="4"/>
                  <a:pt x="103" y="4"/>
                  <a:pt x="103" y="4"/>
                </a:cubicBez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lose/>
                <a:moveTo>
                  <a:pt x="59" y="4"/>
                </a:moveTo>
                <a:cubicBezTo>
                  <a:pt x="59" y="4"/>
                  <a:pt x="59" y="4"/>
                  <a:pt x="59" y="4"/>
                </a:cubicBezTo>
                <a:close/>
                <a:moveTo>
                  <a:pt x="104" y="4"/>
                </a:moveTo>
                <a:cubicBezTo>
                  <a:pt x="104" y="4"/>
                  <a:pt x="104" y="4"/>
                  <a:pt x="104" y="4"/>
                </a:cubicBezTo>
                <a:close/>
                <a:moveTo>
                  <a:pt x="169" y="4"/>
                </a:moveTo>
                <a:cubicBezTo>
                  <a:pt x="170" y="4"/>
                  <a:pt x="169" y="4"/>
                  <a:pt x="169" y="4"/>
                </a:cubicBezTo>
                <a:close/>
                <a:moveTo>
                  <a:pt x="26" y="4"/>
                </a:moveTo>
                <a:cubicBezTo>
                  <a:pt x="26" y="5"/>
                  <a:pt x="26" y="4"/>
                  <a:pt x="26" y="4"/>
                </a:cubicBezTo>
                <a:close/>
                <a:moveTo>
                  <a:pt x="50" y="4"/>
                </a:moveTo>
                <a:cubicBezTo>
                  <a:pt x="51" y="5"/>
                  <a:pt x="50" y="4"/>
                  <a:pt x="50" y="4"/>
                </a:cubicBezTo>
                <a:close/>
                <a:moveTo>
                  <a:pt x="190" y="5"/>
                </a:moveTo>
                <a:cubicBezTo>
                  <a:pt x="190" y="5"/>
                  <a:pt x="190" y="5"/>
                  <a:pt x="190" y="5"/>
                </a:cubicBezTo>
                <a:close/>
                <a:moveTo>
                  <a:pt x="20" y="5"/>
                </a:moveTo>
                <a:cubicBezTo>
                  <a:pt x="20" y="5"/>
                  <a:pt x="20" y="5"/>
                  <a:pt x="20" y="5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lose/>
                <a:moveTo>
                  <a:pt x="13" y="7"/>
                </a:moveTo>
                <a:cubicBezTo>
                  <a:pt x="13" y="7"/>
                  <a:pt x="12" y="6"/>
                  <a:pt x="13" y="7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lose/>
                <a:moveTo>
                  <a:pt x="198" y="8"/>
                </a:moveTo>
                <a:cubicBezTo>
                  <a:pt x="199" y="8"/>
                  <a:pt x="198" y="8"/>
                  <a:pt x="198" y="8"/>
                </a:cubicBezTo>
                <a:close/>
                <a:moveTo>
                  <a:pt x="10" y="9"/>
                </a:moveTo>
                <a:cubicBezTo>
                  <a:pt x="10" y="9"/>
                  <a:pt x="10" y="9"/>
                  <a:pt x="10" y="9"/>
                </a:cubicBezTo>
                <a:close/>
                <a:moveTo>
                  <a:pt x="9" y="9"/>
                </a:moveTo>
                <a:cubicBezTo>
                  <a:pt x="9" y="10"/>
                  <a:pt x="9" y="9"/>
                  <a:pt x="9" y="9"/>
                </a:cubicBezTo>
                <a:close/>
                <a:moveTo>
                  <a:pt x="202" y="9"/>
                </a:moveTo>
                <a:cubicBezTo>
                  <a:pt x="203" y="10"/>
                  <a:pt x="202" y="9"/>
                  <a:pt x="202" y="9"/>
                </a:cubicBezTo>
                <a:close/>
                <a:moveTo>
                  <a:pt x="7" y="11"/>
                </a:moveTo>
                <a:cubicBezTo>
                  <a:pt x="8" y="11"/>
                  <a:pt x="7" y="10"/>
                  <a:pt x="7" y="11"/>
                </a:cubicBezTo>
                <a:close/>
                <a:moveTo>
                  <a:pt x="8" y="11"/>
                </a:moveTo>
                <a:cubicBezTo>
                  <a:pt x="8" y="11"/>
                  <a:pt x="8" y="10"/>
                  <a:pt x="8" y="11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lose/>
                <a:moveTo>
                  <a:pt x="6" y="16"/>
                </a:moveTo>
                <a:cubicBezTo>
                  <a:pt x="6" y="16"/>
                  <a:pt x="6" y="16"/>
                  <a:pt x="6" y="16"/>
                </a:cubicBezTo>
                <a:close/>
                <a:moveTo>
                  <a:pt x="6" y="18"/>
                </a:moveTo>
                <a:cubicBezTo>
                  <a:pt x="7" y="18"/>
                  <a:pt x="6" y="18"/>
                  <a:pt x="6" y="18"/>
                </a:cubicBezTo>
                <a:close/>
                <a:moveTo>
                  <a:pt x="6" y="18"/>
                </a:moveTo>
                <a:cubicBezTo>
                  <a:pt x="6" y="19"/>
                  <a:pt x="6" y="17"/>
                  <a:pt x="6" y="18"/>
                </a:cubicBezTo>
                <a:close/>
                <a:moveTo>
                  <a:pt x="5" y="19"/>
                </a:moveTo>
                <a:cubicBezTo>
                  <a:pt x="5" y="19"/>
                  <a:pt x="5" y="19"/>
                  <a:pt x="5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lose/>
                <a:moveTo>
                  <a:pt x="4" y="22"/>
                </a:moveTo>
                <a:cubicBezTo>
                  <a:pt x="5" y="22"/>
                  <a:pt x="4" y="22"/>
                  <a:pt x="4" y="22"/>
                </a:cubicBezTo>
                <a:close/>
                <a:moveTo>
                  <a:pt x="206" y="22"/>
                </a:moveTo>
                <a:cubicBezTo>
                  <a:pt x="207" y="22"/>
                  <a:pt x="206" y="22"/>
                  <a:pt x="206" y="22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lose/>
                <a:moveTo>
                  <a:pt x="5" y="30"/>
                </a:moveTo>
                <a:cubicBezTo>
                  <a:pt x="5" y="30"/>
                  <a:pt x="5" y="30"/>
                  <a:pt x="5" y="30"/>
                </a:cubicBezTo>
                <a:close/>
                <a:moveTo>
                  <a:pt x="4" y="33"/>
                </a:moveTo>
                <a:cubicBezTo>
                  <a:pt x="5" y="33"/>
                  <a:pt x="4" y="33"/>
                  <a:pt x="4" y="33"/>
                </a:cubicBezTo>
                <a:close/>
                <a:moveTo>
                  <a:pt x="4" y="34"/>
                </a:moveTo>
                <a:cubicBezTo>
                  <a:pt x="5" y="34"/>
                  <a:pt x="4" y="33"/>
                  <a:pt x="4" y="34"/>
                </a:cubicBezTo>
                <a:close/>
                <a:moveTo>
                  <a:pt x="206" y="39"/>
                </a:moveTo>
                <a:cubicBezTo>
                  <a:pt x="206" y="39"/>
                  <a:pt x="206" y="39"/>
                  <a:pt x="206" y="39"/>
                </a:cubicBezTo>
                <a:close/>
                <a:moveTo>
                  <a:pt x="206" y="40"/>
                </a:moveTo>
                <a:cubicBezTo>
                  <a:pt x="207" y="40"/>
                  <a:pt x="206" y="40"/>
                  <a:pt x="206" y="40"/>
                </a:cubicBezTo>
                <a:close/>
                <a:moveTo>
                  <a:pt x="206" y="48"/>
                </a:moveTo>
                <a:cubicBezTo>
                  <a:pt x="207" y="48"/>
                  <a:pt x="206" y="47"/>
                  <a:pt x="206" y="48"/>
                </a:cubicBezTo>
                <a:close/>
                <a:moveTo>
                  <a:pt x="205" y="49"/>
                </a:moveTo>
                <a:cubicBezTo>
                  <a:pt x="206" y="49"/>
                  <a:pt x="205" y="49"/>
                  <a:pt x="205" y="49"/>
                </a:cubicBezTo>
                <a:close/>
                <a:moveTo>
                  <a:pt x="4" y="55"/>
                </a:moveTo>
                <a:cubicBezTo>
                  <a:pt x="5" y="55"/>
                  <a:pt x="4" y="55"/>
                  <a:pt x="4" y="55"/>
                </a:cubicBezTo>
                <a:close/>
                <a:moveTo>
                  <a:pt x="4" y="56"/>
                </a:moveTo>
                <a:cubicBezTo>
                  <a:pt x="5" y="56"/>
                  <a:pt x="4" y="56"/>
                  <a:pt x="4" y="56"/>
                </a:cubicBezTo>
                <a:close/>
                <a:moveTo>
                  <a:pt x="208" y="67"/>
                </a:moveTo>
                <a:cubicBezTo>
                  <a:pt x="208" y="67"/>
                  <a:pt x="208" y="67"/>
                  <a:pt x="208" y="67"/>
                </a:cubicBezTo>
                <a:close/>
                <a:moveTo>
                  <a:pt x="4" y="70"/>
                </a:moveTo>
                <a:cubicBezTo>
                  <a:pt x="5" y="73"/>
                  <a:pt x="3" y="69"/>
                  <a:pt x="4" y="70"/>
                </a:cubicBezTo>
                <a:close/>
                <a:moveTo>
                  <a:pt x="4" y="71"/>
                </a:moveTo>
                <a:cubicBezTo>
                  <a:pt x="5" y="71"/>
                  <a:pt x="4" y="70"/>
                  <a:pt x="4" y="71"/>
                </a:cubicBezTo>
                <a:close/>
                <a:moveTo>
                  <a:pt x="4" y="75"/>
                </a:moveTo>
                <a:cubicBezTo>
                  <a:pt x="5" y="75"/>
                  <a:pt x="4" y="74"/>
                  <a:pt x="4" y="75"/>
                </a:cubicBezTo>
                <a:close/>
                <a:moveTo>
                  <a:pt x="4" y="75"/>
                </a:moveTo>
                <a:cubicBezTo>
                  <a:pt x="4" y="75"/>
                  <a:pt x="4" y="75"/>
                  <a:pt x="4" y="75"/>
                </a:cubicBezTo>
                <a:close/>
                <a:moveTo>
                  <a:pt x="4" y="75"/>
                </a:moveTo>
                <a:cubicBezTo>
                  <a:pt x="5" y="75"/>
                  <a:pt x="4" y="75"/>
                  <a:pt x="4" y="75"/>
                </a:cubicBezTo>
                <a:close/>
                <a:moveTo>
                  <a:pt x="4" y="76"/>
                </a:moveTo>
                <a:cubicBezTo>
                  <a:pt x="4" y="76"/>
                  <a:pt x="4" y="76"/>
                  <a:pt x="4" y="76"/>
                </a:cubicBezTo>
                <a:close/>
                <a:moveTo>
                  <a:pt x="3" y="77"/>
                </a:moveTo>
                <a:cubicBezTo>
                  <a:pt x="3" y="77"/>
                  <a:pt x="3" y="77"/>
                  <a:pt x="3" y="77"/>
                </a:cubicBezTo>
                <a:close/>
                <a:moveTo>
                  <a:pt x="209" y="83"/>
                </a:moveTo>
                <a:cubicBezTo>
                  <a:pt x="209" y="83"/>
                  <a:pt x="208" y="83"/>
                  <a:pt x="209" y="83"/>
                </a:cubicBezTo>
                <a:close/>
                <a:moveTo>
                  <a:pt x="207" y="92"/>
                </a:moveTo>
                <a:cubicBezTo>
                  <a:pt x="207" y="93"/>
                  <a:pt x="207" y="92"/>
                  <a:pt x="207" y="92"/>
                </a:cubicBezTo>
                <a:close/>
                <a:moveTo>
                  <a:pt x="4" y="93"/>
                </a:moveTo>
                <a:cubicBezTo>
                  <a:pt x="4" y="93"/>
                  <a:pt x="4" y="93"/>
                  <a:pt x="4" y="93"/>
                </a:cubicBezTo>
                <a:close/>
                <a:moveTo>
                  <a:pt x="3" y="94"/>
                </a:moveTo>
                <a:cubicBezTo>
                  <a:pt x="4" y="94"/>
                  <a:pt x="3" y="94"/>
                  <a:pt x="3" y="94"/>
                </a:cubicBezTo>
                <a:close/>
                <a:moveTo>
                  <a:pt x="3" y="94"/>
                </a:moveTo>
                <a:cubicBezTo>
                  <a:pt x="3" y="94"/>
                  <a:pt x="3" y="94"/>
                  <a:pt x="3" y="94"/>
                </a:cubicBezTo>
                <a:close/>
                <a:moveTo>
                  <a:pt x="3" y="95"/>
                </a:moveTo>
                <a:cubicBezTo>
                  <a:pt x="3" y="95"/>
                  <a:pt x="3" y="95"/>
                  <a:pt x="3" y="95"/>
                </a:cubicBezTo>
                <a:close/>
                <a:moveTo>
                  <a:pt x="3" y="95"/>
                </a:moveTo>
                <a:cubicBezTo>
                  <a:pt x="3" y="95"/>
                  <a:pt x="2" y="95"/>
                  <a:pt x="3" y="95"/>
                </a:cubicBezTo>
                <a:close/>
                <a:moveTo>
                  <a:pt x="209" y="97"/>
                </a:moveTo>
                <a:cubicBezTo>
                  <a:pt x="209" y="98"/>
                  <a:pt x="208" y="97"/>
                  <a:pt x="209" y="97"/>
                </a:cubicBezTo>
                <a:close/>
                <a:moveTo>
                  <a:pt x="2" y="99"/>
                </a:moveTo>
                <a:cubicBezTo>
                  <a:pt x="2" y="100"/>
                  <a:pt x="2" y="98"/>
                  <a:pt x="2" y="99"/>
                </a:cubicBezTo>
                <a:close/>
                <a:moveTo>
                  <a:pt x="2" y="103"/>
                </a:moveTo>
                <a:cubicBezTo>
                  <a:pt x="2" y="103"/>
                  <a:pt x="2" y="103"/>
                  <a:pt x="2" y="103"/>
                </a:cubicBezTo>
                <a:close/>
                <a:moveTo>
                  <a:pt x="207" y="105"/>
                </a:moveTo>
                <a:cubicBezTo>
                  <a:pt x="207" y="105"/>
                  <a:pt x="207" y="104"/>
                  <a:pt x="207" y="105"/>
                </a:cubicBezTo>
                <a:close/>
                <a:moveTo>
                  <a:pt x="2" y="106"/>
                </a:moveTo>
                <a:cubicBezTo>
                  <a:pt x="2" y="106"/>
                  <a:pt x="1" y="106"/>
                  <a:pt x="2" y="106"/>
                </a:cubicBezTo>
                <a:close/>
                <a:moveTo>
                  <a:pt x="4" y="112"/>
                </a:moveTo>
                <a:cubicBezTo>
                  <a:pt x="4" y="113"/>
                  <a:pt x="4" y="112"/>
                  <a:pt x="4" y="112"/>
                </a:cubicBezTo>
                <a:close/>
                <a:moveTo>
                  <a:pt x="5" y="112"/>
                </a:moveTo>
                <a:cubicBezTo>
                  <a:pt x="5" y="113"/>
                  <a:pt x="5" y="112"/>
                  <a:pt x="5" y="112"/>
                </a:cubicBezTo>
                <a:close/>
                <a:moveTo>
                  <a:pt x="3" y="113"/>
                </a:moveTo>
                <a:cubicBezTo>
                  <a:pt x="4" y="113"/>
                  <a:pt x="3" y="113"/>
                  <a:pt x="3" y="113"/>
                </a:cubicBezTo>
                <a:close/>
                <a:moveTo>
                  <a:pt x="4" y="113"/>
                </a:moveTo>
                <a:cubicBezTo>
                  <a:pt x="4" y="113"/>
                  <a:pt x="4" y="113"/>
                  <a:pt x="4" y="113"/>
                </a:cubicBezTo>
                <a:close/>
                <a:moveTo>
                  <a:pt x="3" y="114"/>
                </a:moveTo>
                <a:cubicBezTo>
                  <a:pt x="4" y="114"/>
                  <a:pt x="3" y="114"/>
                  <a:pt x="3" y="114"/>
                </a:cubicBezTo>
                <a:close/>
                <a:moveTo>
                  <a:pt x="207" y="115"/>
                </a:moveTo>
                <a:cubicBezTo>
                  <a:pt x="208" y="116"/>
                  <a:pt x="208" y="114"/>
                  <a:pt x="207" y="115"/>
                </a:cubicBezTo>
                <a:close/>
                <a:moveTo>
                  <a:pt x="3" y="115"/>
                </a:moveTo>
                <a:cubicBezTo>
                  <a:pt x="3" y="115"/>
                  <a:pt x="3" y="115"/>
                  <a:pt x="3" y="115"/>
                </a:cubicBezTo>
                <a:close/>
                <a:moveTo>
                  <a:pt x="3" y="116"/>
                </a:moveTo>
                <a:cubicBezTo>
                  <a:pt x="3" y="116"/>
                  <a:pt x="2" y="116"/>
                  <a:pt x="3" y="116"/>
                </a:cubicBezTo>
                <a:close/>
                <a:moveTo>
                  <a:pt x="3" y="117"/>
                </a:moveTo>
                <a:cubicBezTo>
                  <a:pt x="3" y="117"/>
                  <a:pt x="2" y="117"/>
                  <a:pt x="3" y="117"/>
                </a:cubicBezTo>
                <a:close/>
                <a:moveTo>
                  <a:pt x="2" y="118"/>
                </a:moveTo>
                <a:cubicBezTo>
                  <a:pt x="2" y="118"/>
                  <a:pt x="2" y="118"/>
                  <a:pt x="2" y="118"/>
                </a:cubicBezTo>
                <a:close/>
                <a:moveTo>
                  <a:pt x="208" y="130"/>
                </a:moveTo>
                <a:cubicBezTo>
                  <a:pt x="208" y="130"/>
                  <a:pt x="208" y="130"/>
                  <a:pt x="208" y="130"/>
                </a:cubicBezTo>
                <a:close/>
                <a:moveTo>
                  <a:pt x="208" y="131"/>
                </a:moveTo>
                <a:cubicBezTo>
                  <a:pt x="208" y="131"/>
                  <a:pt x="208" y="131"/>
                  <a:pt x="208" y="131"/>
                </a:cubicBezTo>
                <a:close/>
                <a:moveTo>
                  <a:pt x="4" y="132"/>
                </a:moveTo>
                <a:cubicBezTo>
                  <a:pt x="4" y="132"/>
                  <a:pt x="4" y="132"/>
                  <a:pt x="4" y="132"/>
                </a:cubicBezTo>
                <a:close/>
                <a:moveTo>
                  <a:pt x="4" y="133"/>
                </a:moveTo>
                <a:cubicBezTo>
                  <a:pt x="4" y="133"/>
                  <a:pt x="4" y="132"/>
                  <a:pt x="4" y="133"/>
                </a:cubicBezTo>
                <a:close/>
                <a:moveTo>
                  <a:pt x="209" y="134"/>
                </a:moveTo>
                <a:cubicBezTo>
                  <a:pt x="209" y="134"/>
                  <a:pt x="209" y="134"/>
                  <a:pt x="209" y="134"/>
                </a:cubicBezTo>
                <a:close/>
                <a:moveTo>
                  <a:pt x="3" y="135"/>
                </a:moveTo>
                <a:cubicBezTo>
                  <a:pt x="3" y="135"/>
                  <a:pt x="3" y="135"/>
                  <a:pt x="3" y="135"/>
                </a:cubicBezTo>
                <a:close/>
                <a:moveTo>
                  <a:pt x="203" y="148"/>
                </a:moveTo>
                <a:cubicBezTo>
                  <a:pt x="203" y="148"/>
                  <a:pt x="203" y="148"/>
                  <a:pt x="203" y="148"/>
                </a:cubicBezTo>
                <a:close/>
                <a:moveTo>
                  <a:pt x="149" y="165"/>
                </a:moveTo>
                <a:cubicBezTo>
                  <a:pt x="150" y="166"/>
                  <a:pt x="150" y="164"/>
                  <a:pt x="149" y="165"/>
                </a:cubicBezTo>
                <a:close/>
                <a:moveTo>
                  <a:pt x="136" y="173"/>
                </a:moveTo>
                <a:cubicBezTo>
                  <a:pt x="137" y="174"/>
                  <a:pt x="135" y="172"/>
                  <a:pt x="136" y="173"/>
                </a:cubicBezTo>
                <a:close/>
                <a:moveTo>
                  <a:pt x="137" y="173"/>
                </a:moveTo>
                <a:cubicBezTo>
                  <a:pt x="137" y="174"/>
                  <a:pt x="137" y="173"/>
                  <a:pt x="137" y="173"/>
                </a:cubicBezTo>
                <a:close/>
                <a:moveTo>
                  <a:pt x="137" y="174"/>
                </a:moveTo>
                <a:cubicBezTo>
                  <a:pt x="137" y="174"/>
                  <a:pt x="136" y="174"/>
                  <a:pt x="137" y="174"/>
                </a:cubicBezTo>
                <a:close/>
                <a:moveTo>
                  <a:pt x="159" y="188"/>
                </a:moveTo>
                <a:cubicBezTo>
                  <a:pt x="159" y="189"/>
                  <a:pt x="159" y="188"/>
                  <a:pt x="159" y="18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season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731BA1-2B9D-16EF-A98D-30B1E466A0B5}"/>
              </a:ext>
            </a:extLst>
          </p:cNvPr>
          <p:cNvGrpSpPr/>
          <p:nvPr/>
        </p:nvGrpSpPr>
        <p:grpSpPr>
          <a:xfrm>
            <a:off x="6652965" y="3259074"/>
            <a:ext cx="1519507" cy="876197"/>
            <a:chOff x="191102" y="781095"/>
            <a:chExt cx="3501797" cy="1181185"/>
          </a:xfrm>
        </p:grpSpPr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5BEBD6FC-D22F-FA15-659A-7C48212670A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91102" y="781095"/>
              <a:ext cx="2655214" cy="1181185"/>
            </a:xfrm>
            <a:custGeom>
              <a:avLst/>
              <a:gdLst>
                <a:gd name="T0" fmla="*/ 132 w 151"/>
                <a:gd name="T1" fmla="*/ 3 h 126"/>
                <a:gd name="T2" fmla="*/ 148 w 151"/>
                <a:gd name="T3" fmla="*/ 18 h 126"/>
                <a:gd name="T4" fmla="*/ 149 w 151"/>
                <a:gd name="T5" fmla="*/ 26 h 126"/>
                <a:gd name="T6" fmla="*/ 148 w 151"/>
                <a:gd name="T7" fmla="*/ 41 h 126"/>
                <a:gd name="T8" fmla="*/ 149 w 151"/>
                <a:gd name="T9" fmla="*/ 53 h 126"/>
                <a:gd name="T10" fmla="*/ 146 w 151"/>
                <a:gd name="T11" fmla="*/ 73 h 126"/>
                <a:gd name="T12" fmla="*/ 147 w 151"/>
                <a:gd name="T13" fmla="*/ 73 h 126"/>
                <a:gd name="T14" fmla="*/ 146 w 151"/>
                <a:gd name="T15" fmla="*/ 78 h 126"/>
                <a:gd name="T16" fmla="*/ 148 w 151"/>
                <a:gd name="T17" fmla="*/ 82 h 126"/>
                <a:gd name="T18" fmla="*/ 144 w 151"/>
                <a:gd name="T19" fmla="*/ 90 h 126"/>
                <a:gd name="T20" fmla="*/ 128 w 151"/>
                <a:gd name="T21" fmla="*/ 97 h 126"/>
                <a:gd name="T22" fmla="*/ 121 w 151"/>
                <a:gd name="T23" fmla="*/ 98 h 126"/>
                <a:gd name="T24" fmla="*/ 100 w 151"/>
                <a:gd name="T25" fmla="*/ 98 h 126"/>
                <a:gd name="T26" fmla="*/ 94 w 151"/>
                <a:gd name="T27" fmla="*/ 96 h 126"/>
                <a:gd name="T28" fmla="*/ 80 w 151"/>
                <a:gd name="T29" fmla="*/ 103 h 126"/>
                <a:gd name="T30" fmla="*/ 71 w 151"/>
                <a:gd name="T31" fmla="*/ 109 h 126"/>
                <a:gd name="T32" fmla="*/ 45 w 151"/>
                <a:gd name="T33" fmla="*/ 125 h 126"/>
                <a:gd name="T34" fmla="*/ 47 w 151"/>
                <a:gd name="T35" fmla="*/ 122 h 126"/>
                <a:gd name="T36" fmla="*/ 52 w 151"/>
                <a:gd name="T37" fmla="*/ 108 h 126"/>
                <a:gd name="T38" fmla="*/ 55 w 151"/>
                <a:gd name="T39" fmla="*/ 99 h 126"/>
                <a:gd name="T40" fmla="*/ 31 w 151"/>
                <a:gd name="T41" fmla="*/ 96 h 126"/>
                <a:gd name="T42" fmla="*/ 6 w 151"/>
                <a:gd name="T43" fmla="*/ 92 h 126"/>
                <a:gd name="T44" fmla="*/ 2 w 151"/>
                <a:gd name="T45" fmla="*/ 85 h 126"/>
                <a:gd name="T46" fmla="*/ 3 w 151"/>
                <a:gd name="T47" fmla="*/ 81 h 126"/>
                <a:gd name="T48" fmla="*/ 0 w 151"/>
                <a:gd name="T49" fmla="*/ 52 h 126"/>
                <a:gd name="T50" fmla="*/ 0 w 151"/>
                <a:gd name="T51" fmla="*/ 18 h 126"/>
                <a:gd name="T52" fmla="*/ 2 w 151"/>
                <a:gd name="T53" fmla="*/ 9 h 126"/>
                <a:gd name="T54" fmla="*/ 6 w 151"/>
                <a:gd name="T55" fmla="*/ 4 h 126"/>
                <a:gd name="T56" fmla="*/ 17 w 151"/>
                <a:gd name="T57" fmla="*/ 3 h 126"/>
                <a:gd name="T58" fmla="*/ 43 w 151"/>
                <a:gd name="T59" fmla="*/ 3 h 126"/>
                <a:gd name="T60" fmla="*/ 61 w 151"/>
                <a:gd name="T61" fmla="*/ 2 h 126"/>
                <a:gd name="T62" fmla="*/ 84 w 151"/>
                <a:gd name="T63" fmla="*/ 3 h 126"/>
                <a:gd name="T64" fmla="*/ 118 w 151"/>
                <a:gd name="T65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126">
                  <a:moveTo>
                    <a:pt x="118" y="0"/>
                  </a:moveTo>
                  <a:cubicBezTo>
                    <a:pt x="123" y="2"/>
                    <a:pt x="127" y="1"/>
                    <a:pt x="132" y="3"/>
                  </a:cubicBezTo>
                  <a:cubicBezTo>
                    <a:pt x="132" y="1"/>
                    <a:pt x="136" y="6"/>
                    <a:pt x="137" y="3"/>
                  </a:cubicBezTo>
                  <a:cubicBezTo>
                    <a:pt x="144" y="5"/>
                    <a:pt x="146" y="14"/>
                    <a:pt x="148" y="18"/>
                  </a:cubicBezTo>
                  <a:cubicBezTo>
                    <a:pt x="147" y="21"/>
                    <a:pt x="148" y="23"/>
                    <a:pt x="148" y="25"/>
                  </a:cubicBezTo>
                  <a:cubicBezTo>
                    <a:pt x="148" y="26"/>
                    <a:pt x="149" y="25"/>
                    <a:pt x="149" y="26"/>
                  </a:cubicBezTo>
                  <a:cubicBezTo>
                    <a:pt x="151" y="28"/>
                    <a:pt x="149" y="29"/>
                    <a:pt x="148" y="32"/>
                  </a:cubicBezTo>
                  <a:cubicBezTo>
                    <a:pt x="149" y="35"/>
                    <a:pt x="149" y="38"/>
                    <a:pt x="148" y="41"/>
                  </a:cubicBezTo>
                  <a:cubicBezTo>
                    <a:pt x="150" y="43"/>
                    <a:pt x="151" y="44"/>
                    <a:pt x="148" y="46"/>
                  </a:cubicBezTo>
                  <a:cubicBezTo>
                    <a:pt x="148" y="48"/>
                    <a:pt x="148" y="52"/>
                    <a:pt x="149" y="53"/>
                  </a:cubicBezTo>
                  <a:cubicBezTo>
                    <a:pt x="147" y="59"/>
                    <a:pt x="148" y="65"/>
                    <a:pt x="147" y="73"/>
                  </a:cubicBezTo>
                  <a:cubicBezTo>
                    <a:pt x="147" y="73"/>
                    <a:pt x="146" y="73"/>
                    <a:pt x="146" y="73"/>
                  </a:cubicBezTo>
                  <a:cubicBezTo>
                    <a:pt x="146" y="73"/>
                    <a:pt x="147" y="74"/>
                    <a:pt x="147" y="74"/>
                  </a:cubicBezTo>
                  <a:cubicBezTo>
                    <a:pt x="147" y="74"/>
                    <a:pt x="147" y="74"/>
                    <a:pt x="147" y="73"/>
                  </a:cubicBezTo>
                  <a:cubicBezTo>
                    <a:pt x="148" y="74"/>
                    <a:pt x="148" y="78"/>
                    <a:pt x="146" y="77"/>
                  </a:cubicBezTo>
                  <a:cubicBezTo>
                    <a:pt x="146" y="77"/>
                    <a:pt x="146" y="78"/>
                    <a:pt x="146" y="78"/>
                  </a:cubicBezTo>
                  <a:cubicBezTo>
                    <a:pt x="146" y="79"/>
                    <a:pt x="147" y="78"/>
                    <a:pt x="148" y="79"/>
                  </a:cubicBezTo>
                  <a:cubicBezTo>
                    <a:pt x="147" y="79"/>
                    <a:pt x="148" y="81"/>
                    <a:pt x="148" y="82"/>
                  </a:cubicBezTo>
                  <a:cubicBezTo>
                    <a:pt x="144" y="84"/>
                    <a:pt x="146" y="88"/>
                    <a:pt x="143" y="88"/>
                  </a:cubicBezTo>
                  <a:cubicBezTo>
                    <a:pt x="144" y="89"/>
                    <a:pt x="142" y="90"/>
                    <a:pt x="144" y="90"/>
                  </a:cubicBezTo>
                  <a:cubicBezTo>
                    <a:pt x="142" y="92"/>
                    <a:pt x="141" y="94"/>
                    <a:pt x="139" y="95"/>
                  </a:cubicBezTo>
                  <a:cubicBezTo>
                    <a:pt x="135" y="97"/>
                    <a:pt x="132" y="96"/>
                    <a:pt x="128" y="97"/>
                  </a:cubicBezTo>
                  <a:cubicBezTo>
                    <a:pt x="127" y="97"/>
                    <a:pt x="126" y="96"/>
                    <a:pt x="125" y="96"/>
                  </a:cubicBezTo>
                  <a:cubicBezTo>
                    <a:pt x="123" y="97"/>
                    <a:pt x="123" y="98"/>
                    <a:pt x="121" y="98"/>
                  </a:cubicBezTo>
                  <a:cubicBezTo>
                    <a:pt x="119" y="96"/>
                    <a:pt x="116" y="95"/>
                    <a:pt x="113" y="97"/>
                  </a:cubicBezTo>
                  <a:cubicBezTo>
                    <a:pt x="110" y="94"/>
                    <a:pt x="103" y="95"/>
                    <a:pt x="100" y="98"/>
                  </a:cubicBezTo>
                  <a:cubicBezTo>
                    <a:pt x="98" y="97"/>
                    <a:pt x="97" y="96"/>
                    <a:pt x="95" y="95"/>
                  </a:cubicBezTo>
                  <a:cubicBezTo>
                    <a:pt x="95" y="95"/>
                    <a:pt x="95" y="96"/>
                    <a:pt x="94" y="96"/>
                  </a:cubicBezTo>
                  <a:cubicBezTo>
                    <a:pt x="93" y="97"/>
                    <a:pt x="90" y="96"/>
                    <a:pt x="90" y="98"/>
                  </a:cubicBezTo>
                  <a:cubicBezTo>
                    <a:pt x="86" y="98"/>
                    <a:pt x="83" y="103"/>
                    <a:pt x="80" y="103"/>
                  </a:cubicBezTo>
                  <a:cubicBezTo>
                    <a:pt x="78" y="105"/>
                    <a:pt x="74" y="106"/>
                    <a:pt x="73" y="109"/>
                  </a:cubicBezTo>
                  <a:cubicBezTo>
                    <a:pt x="72" y="108"/>
                    <a:pt x="72" y="109"/>
                    <a:pt x="71" y="109"/>
                  </a:cubicBezTo>
                  <a:cubicBezTo>
                    <a:pt x="66" y="115"/>
                    <a:pt x="56" y="117"/>
                    <a:pt x="51" y="125"/>
                  </a:cubicBezTo>
                  <a:cubicBezTo>
                    <a:pt x="50" y="124"/>
                    <a:pt x="47" y="126"/>
                    <a:pt x="45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7" y="122"/>
                    <a:pt x="46" y="122"/>
                    <a:pt x="47" y="122"/>
                  </a:cubicBezTo>
                  <a:cubicBezTo>
                    <a:pt x="48" y="121"/>
                    <a:pt x="47" y="117"/>
                    <a:pt x="49" y="118"/>
                  </a:cubicBezTo>
                  <a:cubicBezTo>
                    <a:pt x="49" y="115"/>
                    <a:pt x="52" y="112"/>
                    <a:pt x="52" y="108"/>
                  </a:cubicBezTo>
                  <a:cubicBezTo>
                    <a:pt x="55" y="105"/>
                    <a:pt x="55" y="103"/>
                    <a:pt x="57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3" y="96"/>
                    <a:pt x="44" y="95"/>
                    <a:pt x="40" y="98"/>
                  </a:cubicBezTo>
                  <a:cubicBezTo>
                    <a:pt x="38" y="96"/>
                    <a:pt x="33" y="98"/>
                    <a:pt x="31" y="96"/>
                  </a:cubicBezTo>
                  <a:cubicBezTo>
                    <a:pt x="27" y="98"/>
                    <a:pt x="20" y="96"/>
                    <a:pt x="17" y="98"/>
                  </a:cubicBezTo>
                  <a:cubicBezTo>
                    <a:pt x="14" y="95"/>
                    <a:pt x="10" y="96"/>
                    <a:pt x="6" y="92"/>
                  </a:cubicBezTo>
                  <a:cubicBezTo>
                    <a:pt x="6" y="90"/>
                    <a:pt x="6" y="90"/>
                    <a:pt x="4" y="89"/>
                  </a:cubicBezTo>
                  <a:cubicBezTo>
                    <a:pt x="6" y="88"/>
                    <a:pt x="4" y="86"/>
                    <a:pt x="2" y="85"/>
                  </a:cubicBezTo>
                  <a:cubicBezTo>
                    <a:pt x="3" y="84"/>
                    <a:pt x="2" y="82"/>
                    <a:pt x="2" y="81"/>
                  </a:cubicBezTo>
                  <a:cubicBezTo>
                    <a:pt x="3" y="82"/>
                    <a:pt x="2" y="80"/>
                    <a:pt x="3" y="81"/>
                  </a:cubicBezTo>
                  <a:cubicBezTo>
                    <a:pt x="1" y="73"/>
                    <a:pt x="2" y="64"/>
                    <a:pt x="1" y="54"/>
                  </a:cubicBezTo>
                  <a:cubicBezTo>
                    <a:pt x="1" y="53"/>
                    <a:pt x="1" y="53"/>
                    <a:pt x="0" y="52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2" y="38"/>
                    <a:pt x="0" y="31"/>
                    <a:pt x="0" y="18"/>
                  </a:cubicBezTo>
                  <a:cubicBezTo>
                    <a:pt x="0" y="18"/>
                    <a:pt x="1" y="17"/>
                    <a:pt x="0" y="17"/>
                  </a:cubicBezTo>
                  <a:cubicBezTo>
                    <a:pt x="0" y="15"/>
                    <a:pt x="2" y="12"/>
                    <a:pt x="2" y="9"/>
                  </a:cubicBezTo>
                  <a:cubicBezTo>
                    <a:pt x="3" y="7"/>
                    <a:pt x="4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10" y="3"/>
                    <a:pt x="16" y="4"/>
                    <a:pt x="17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8" y="2"/>
                    <a:pt x="19" y="1"/>
                    <a:pt x="20" y="3"/>
                  </a:cubicBezTo>
                  <a:cubicBezTo>
                    <a:pt x="29" y="2"/>
                    <a:pt x="35" y="1"/>
                    <a:pt x="43" y="3"/>
                  </a:cubicBezTo>
                  <a:cubicBezTo>
                    <a:pt x="44" y="1"/>
                    <a:pt x="47" y="2"/>
                    <a:pt x="47" y="1"/>
                  </a:cubicBezTo>
                  <a:cubicBezTo>
                    <a:pt x="51" y="2"/>
                    <a:pt x="59" y="2"/>
                    <a:pt x="61" y="2"/>
                  </a:cubicBezTo>
                  <a:cubicBezTo>
                    <a:pt x="68" y="4"/>
                    <a:pt x="78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8" y="2"/>
                    <a:pt x="91" y="4"/>
                    <a:pt x="95" y="2"/>
                  </a:cubicBezTo>
                  <a:cubicBezTo>
                    <a:pt x="101" y="2"/>
                    <a:pt x="112" y="1"/>
                    <a:pt x="118" y="1"/>
                  </a:cubicBezTo>
                  <a:cubicBezTo>
                    <a:pt x="118" y="1"/>
                    <a:pt x="118" y="1"/>
                    <a:pt x="1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trip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B7BCD-C127-5833-36BE-8F18783E6996}"/>
                </a:ext>
              </a:extLst>
            </p:cNvPr>
            <p:cNvSpPr/>
            <p:nvPr/>
          </p:nvSpPr>
          <p:spPr>
            <a:xfrm>
              <a:off x="854046" y="938686"/>
              <a:ext cx="2838853" cy="330494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21832D6-B7F9-1941-E9E9-28F8D55ECDA5}"/>
              </a:ext>
            </a:extLst>
          </p:cNvPr>
          <p:cNvGrpSpPr/>
          <p:nvPr/>
        </p:nvGrpSpPr>
        <p:grpSpPr>
          <a:xfrm>
            <a:off x="6717519" y="3274838"/>
            <a:ext cx="4542130" cy="3182435"/>
            <a:chOff x="-1865215" y="1300170"/>
            <a:chExt cx="9332318" cy="4579356"/>
          </a:xfrm>
        </p:grpSpPr>
        <p:sp>
          <p:nvSpPr>
            <p:cNvPr id="102" name="Freeform 91">
              <a:extLst>
                <a:ext uri="{FF2B5EF4-FFF2-40B4-BE49-F238E27FC236}">
                  <a16:creationId xmlns:a16="http://schemas.microsoft.com/office/drawing/2014/main" id="{2EF84878-A995-F675-FF3B-A712A6B3C43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-1865215" y="4558498"/>
              <a:ext cx="2567795" cy="1321028"/>
            </a:xfrm>
            <a:custGeom>
              <a:avLst/>
              <a:gdLst>
                <a:gd name="T0" fmla="*/ 171 w 211"/>
                <a:gd name="T1" fmla="*/ 3 h 190"/>
                <a:gd name="T2" fmla="*/ 194 w 211"/>
                <a:gd name="T3" fmla="*/ 6 h 190"/>
                <a:gd name="T4" fmla="*/ 207 w 211"/>
                <a:gd name="T5" fmla="*/ 22 h 190"/>
                <a:gd name="T6" fmla="*/ 208 w 211"/>
                <a:gd name="T7" fmla="*/ 42 h 190"/>
                <a:gd name="T8" fmla="*/ 209 w 211"/>
                <a:gd name="T9" fmla="*/ 65 h 190"/>
                <a:gd name="T10" fmla="*/ 209 w 211"/>
                <a:gd name="T11" fmla="*/ 83 h 190"/>
                <a:gd name="T12" fmla="*/ 210 w 211"/>
                <a:gd name="T13" fmla="*/ 102 h 190"/>
                <a:gd name="T14" fmla="*/ 208 w 211"/>
                <a:gd name="T15" fmla="*/ 114 h 190"/>
                <a:gd name="T16" fmla="*/ 209 w 211"/>
                <a:gd name="T17" fmla="*/ 134 h 190"/>
                <a:gd name="T18" fmla="*/ 196 w 211"/>
                <a:gd name="T19" fmla="*/ 151 h 190"/>
                <a:gd name="T20" fmla="*/ 167 w 211"/>
                <a:gd name="T21" fmla="*/ 153 h 190"/>
                <a:gd name="T22" fmla="*/ 147 w 211"/>
                <a:gd name="T23" fmla="*/ 161 h 190"/>
                <a:gd name="T24" fmla="*/ 156 w 211"/>
                <a:gd name="T25" fmla="*/ 180 h 190"/>
                <a:gd name="T26" fmla="*/ 148 w 211"/>
                <a:gd name="T27" fmla="*/ 183 h 190"/>
                <a:gd name="T28" fmla="*/ 121 w 211"/>
                <a:gd name="T29" fmla="*/ 165 h 190"/>
                <a:gd name="T30" fmla="*/ 84 w 211"/>
                <a:gd name="T31" fmla="*/ 156 h 190"/>
                <a:gd name="T32" fmla="*/ 69 w 211"/>
                <a:gd name="T33" fmla="*/ 152 h 190"/>
                <a:gd name="T34" fmla="*/ 11 w 211"/>
                <a:gd name="T35" fmla="*/ 151 h 190"/>
                <a:gd name="T36" fmla="*/ 2 w 211"/>
                <a:gd name="T37" fmla="*/ 124 h 190"/>
                <a:gd name="T38" fmla="*/ 2 w 211"/>
                <a:gd name="T39" fmla="*/ 108 h 190"/>
                <a:gd name="T40" fmla="*/ 2 w 211"/>
                <a:gd name="T41" fmla="*/ 99 h 190"/>
                <a:gd name="T42" fmla="*/ 3 w 211"/>
                <a:gd name="T43" fmla="*/ 93 h 190"/>
                <a:gd name="T44" fmla="*/ 3 w 211"/>
                <a:gd name="T45" fmla="*/ 75 h 190"/>
                <a:gd name="T46" fmla="*/ 4 w 211"/>
                <a:gd name="T47" fmla="*/ 69 h 190"/>
                <a:gd name="T48" fmla="*/ 4 w 211"/>
                <a:gd name="T49" fmla="*/ 50 h 190"/>
                <a:gd name="T50" fmla="*/ 5 w 211"/>
                <a:gd name="T51" fmla="*/ 30 h 190"/>
                <a:gd name="T52" fmla="*/ 6 w 211"/>
                <a:gd name="T53" fmla="*/ 16 h 190"/>
                <a:gd name="T54" fmla="*/ 10 w 211"/>
                <a:gd name="T55" fmla="*/ 7 h 190"/>
                <a:gd name="T56" fmla="*/ 21 w 211"/>
                <a:gd name="T57" fmla="*/ 4 h 190"/>
                <a:gd name="T58" fmla="*/ 55 w 211"/>
                <a:gd name="T59" fmla="*/ 4 h 190"/>
                <a:gd name="T60" fmla="*/ 73 w 211"/>
                <a:gd name="T61" fmla="*/ 2 h 190"/>
                <a:gd name="T62" fmla="*/ 109 w 211"/>
                <a:gd name="T63" fmla="*/ 2 h 190"/>
                <a:gd name="T64" fmla="*/ 202 w 211"/>
                <a:gd name="T65" fmla="*/ 148 h 190"/>
                <a:gd name="T66" fmla="*/ 9 w 211"/>
                <a:gd name="T67" fmla="*/ 10 h 190"/>
                <a:gd name="T68" fmla="*/ 182 w 211"/>
                <a:gd name="T69" fmla="*/ 2 h 190"/>
                <a:gd name="T70" fmla="*/ 67 w 211"/>
                <a:gd name="T71" fmla="*/ 3 h 190"/>
                <a:gd name="T72" fmla="*/ 44 w 211"/>
                <a:gd name="T73" fmla="*/ 4 h 190"/>
                <a:gd name="T74" fmla="*/ 27 w 211"/>
                <a:gd name="T75" fmla="*/ 4 h 190"/>
                <a:gd name="T76" fmla="*/ 26 w 211"/>
                <a:gd name="T77" fmla="*/ 4 h 190"/>
                <a:gd name="T78" fmla="*/ 19 w 211"/>
                <a:gd name="T79" fmla="*/ 6 h 190"/>
                <a:gd name="T80" fmla="*/ 10 w 211"/>
                <a:gd name="T81" fmla="*/ 9 h 190"/>
                <a:gd name="T82" fmla="*/ 8 w 211"/>
                <a:gd name="T83" fmla="*/ 11 h 190"/>
                <a:gd name="T84" fmla="*/ 6 w 211"/>
                <a:gd name="T85" fmla="*/ 18 h 190"/>
                <a:gd name="T86" fmla="*/ 206 w 211"/>
                <a:gd name="T87" fmla="*/ 22 h 190"/>
                <a:gd name="T88" fmla="*/ 4 w 211"/>
                <a:gd name="T89" fmla="*/ 34 h 190"/>
                <a:gd name="T90" fmla="*/ 205 w 211"/>
                <a:gd name="T91" fmla="*/ 49 h 190"/>
                <a:gd name="T92" fmla="*/ 4 w 211"/>
                <a:gd name="T93" fmla="*/ 70 h 190"/>
                <a:gd name="T94" fmla="*/ 4 w 211"/>
                <a:gd name="T95" fmla="*/ 75 h 190"/>
                <a:gd name="T96" fmla="*/ 207 w 211"/>
                <a:gd name="T97" fmla="*/ 92 h 190"/>
                <a:gd name="T98" fmla="*/ 3 w 211"/>
                <a:gd name="T99" fmla="*/ 95 h 190"/>
                <a:gd name="T100" fmla="*/ 2 w 211"/>
                <a:gd name="T101" fmla="*/ 103 h 190"/>
                <a:gd name="T102" fmla="*/ 5 w 211"/>
                <a:gd name="T103" fmla="*/ 112 h 190"/>
                <a:gd name="T104" fmla="*/ 207 w 211"/>
                <a:gd name="T105" fmla="*/ 115 h 190"/>
                <a:gd name="T106" fmla="*/ 2 w 211"/>
                <a:gd name="T107" fmla="*/ 118 h 190"/>
                <a:gd name="T108" fmla="*/ 4 w 211"/>
                <a:gd name="T109" fmla="*/ 133 h 190"/>
                <a:gd name="T110" fmla="*/ 149 w 211"/>
                <a:gd name="T111" fmla="*/ 165 h 190"/>
                <a:gd name="T112" fmla="*/ 159 w 211"/>
                <a:gd name="T113" fmla="*/ 18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1" h="190">
                  <a:moveTo>
                    <a:pt x="124" y="1"/>
                  </a:moveTo>
                  <a:cubicBezTo>
                    <a:pt x="125" y="1"/>
                    <a:pt x="124" y="1"/>
                    <a:pt x="124" y="1"/>
                  </a:cubicBezTo>
                  <a:cubicBezTo>
                    <a:pt x="132" y="0"/>
                    <a:pt x="142" y="2"/>
                    <a:pt x="154" y="1"/>
                  </a:cubicBezTo>
                  <a:cubicBezTo>
                    <a:pt x="154" y="1"/>
                    <a:pt x="153" y="1"/>
                    <a:pt x="153" y="1"/>
                  </a:cubicBezTo>
                  <a:cubicBezTo>
                    <a:pt x="154" y="1"/>
                    <a:pt x="154" y="1"/>
                    <a:pt x="154" y="2"/>
                  </a:cubicBezTo>
                  <a:cubicBezTo>
                    <a:pt x="154" y="1"/>
                    <a:pt x="155" y="1"/>
                    <a:pt x="155" y="2"/>
                  </a:cubicBezTo>
                  <a:cubicBezTo>
                    <a:pt x="156" y="1"/>
                    <a:pt x="165" y="0"/>
                    <a:pt x="166" y="3"/>
                  </a:cubicBezTo>
                  <a:cubicBezTo>
                    <a:pt x="167" y="1"/>
                    <a:pt x="170" y="4"/>
                    <a:pt x="171" y="3"/>
                  </a:cubicBezTo>
                  <a:cubicBezTo>
                    <a:pt x="172" y="3"/>
                    <a:pt x="172" y="4"/>
                    <a:pt x="174" y="3"/>
                  </a:cubicBezTo>
                  <a:cubicBezTo>
                    <a:pt x="174" y="2"/>
                    <a:pt x="172" y="4"/>
                    <a:pt x="172" y="3"/>
                  </a:cubicBezTo>
                  <a:cubicBezTo>
                    <a:pt x="171" y="3"/>
                    <a:pt x="175" y="2"/>
                    <a:pt x="175" y="3"/>
                  </a:cubicBezTo>
                  <a:cubicBezTo>
                    <a:pt x="176" y="2"/>
                    <a:pt x="179" y="3"/>
                    <a:pt x="180" y="2"/>
                  </a:cubicBezTo>
                  <a:cubicBezTo>
                    <a:pt x="181" y="2"/>
                    <a:pt x="188" y="2"/>
                    <a:pt x="188" y="4"/>
                  </a:cubicBezTo>
                  <a:cubicBezTo>
                    <a:pt x="189" y="3"/>
                    <a:pt x="189" y="4"/>
                    <a:pt x="189" y="4"/>
                  </a:cubicBezTo>
                  <a:cubicBezTo>
                    <a:pt x="191" y="4"/>
                    <a:pt x="192" y="5"/>
                    <a:pt x="195" y="4"/>
                  </a:cubicBezTo>
                  <a:cubicBezTo>
                    <a:pt x="194" y="5"/>
                    <a:pt x="195" y="5"/>
                    <a:pt x="194" y="6"/>
                  </a:cubicBezTo>
                  <a:cubicBezTo>
                    <a:pt x="196" y="8"/>
                    <a:pt x="202" y="6"/>
                    <a:pt x="202" y="8"/>
                  </a:cubicBezTo>
                  <a:cubicBezTo>
                    <a:pt x="202" y="8"/>
                    <a:pt x="202" y="8"/>
                    <a:pt x="203" y="8"/>
                  </a:cubicBezTo>
                  <a:cubicBezTo>
                    <a:pt x="203" y="8"/>
                    <a:pt x="203" y="8"/>
                    <a:pt x="202" y="8"/>
                  </a:cubicBezTo>
                  <a:cubicBezTo>
                    <a:pt x="204" y="9"/>
                    <a:pt x="205" y="11"/>
                    <a:pt x="207" y="12"/>
                  </a:cubicBezTo>
                  <a:cubicBezTo>
                    <a:pt x="206" y="13"/>
                    <a:pt x="207" y="13"/>
                    <a:pt x="208" y="14"/>
                  </a:cubicBezTo>
                  <a:cubicBezTo>
                    <a:pt x="207" y="16"/>
                    <a:pt x="207" y="17"/>
                    <a:pt x="208" y="19"/>
                  </a:cubicBezTo>
                  <a:cubicBezTo>
                    <a:pt x="208" y="19"/>
                    <a:pt x="208" y="19"/>
                    <a:pt x="207" y="19"/>
                  </a:cubicBezTo>
                  <a:cubicBezTo>
                    <a:pt x="207" y="20"/>
                    <a:pt x="208" y="21"/>
                    <a:pt x="207" y="22"/>
                  </a:cubicBezTo>
                  <a:cubicBezTo>
                    <a:pt x="210" y="24"/>
                    <a:pt x="209" y="27"/>
                    <a:pt x="209" y="30"/>
                  </a:cubicBezTo>
                  <a:cubicBezTo>
                    <a:pt x="207" y="29"/>
                    <a:pt x="208" y="31"/>
                    <a:pt x="207" y="32"/>
                  </a:cubicBezTo>
                  <a:cubicBezTo>
                    <a:pt x="208" y="32"/>
                    <a:pt x="207" y="32"/>
                    <a:pt x="207" y="33"/>
                  </a:cubicBezTo>
                  <a:cubicBezTo>
                    <a:pt x="208" y="33"/>
                    <a:pt x="209" y="35"/>
                    <a:pt x="209" y="37"/>
                  </a:cubicBezTo>
                  <a:cubicBezTo>
                    <a:pt x="209" y="38"/>
                    <a:pt x="208" y="37"/>
                    <a:pt x="208" y="38"/>
                  </a:cubicBezTo>
                  <a:cubicBezTo>
                    <a:pt x="208" y="37"/>
                    <a:pt x="207" y="40"/>
                    <a:pt x="207" y="38"/>
                  </a:cubicBezTo>
                  <a:cubicBezTo>
                    <a:pt x="206" y="38"/>
                    <a:pt x="207" y="40"/>
                    <a:pt x="208" y="39"/>
                  </a:cubicBezTo>
                  <a:cubicBezTo>
                    <a:pt x="207" y="40"/>
                    <a:pt x="207" y="41"/>
                    <a:pt x="208" y="42"/>
                  </a:cubicBezTo>
                  <a:cubicBezTo>
                    <a:pt x="208" y="42"/>
                    <a:pt x="207" y="42"/>
                    <a:pt x="206" y="42"/>
                  </a:cubicBezTo>
                  <a:cubicBezTo>
                    <a:pt x="206" y="43"/>
                    <a:pt x="207" y="43"/>
                    <a:pt x="207" y="42"/>
                  </a:cubicBezTo>
                  <a:cubicBezTo>
                    <a:pt x="207" y="45"/>
                    <a:pt x="208" y="46"/>
                    <a:pt x="207" y="48"/>
                  </a:cubicBezTo>
                  <a:cubicBezTo>
                    <a:pt x="206" y="48"/>
                    <a:pt x="207" y="50"/>
                    <a:pt x="206" y="49"/>
                  </a:cubicBezTo>
                  <a:cubicBezTo>
                    <a:pt x="206" y="49"/>
                    <a:pt x="206" y="50"/>
                    <a:pt x="205" y="50"/>
                  </a:cubicBezTo>
                  <a:cubicBezTo>
                    <a:pt x="208" y="51"/>
                    <a:pt x="206" y="55"/>
                    <a:pt x="209" y="56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10" y="59"/>
                    <a:pt x="208" y="61"/>
                    <a:pt x="209" y="65"/>
                  </a:cubicBezTo>
                  <a:cubicBezTo>
                    <a:pt x="209" y="66"/>
                    <a:pt x="209" y="65"/>
                    <a:pt x="208" y="65"/>
                  </a:cubicBezTo>
                  <a:cubicBezTo>
                    <a:pt x="208" y="65"/>
                    <a:pt x="209" y="65"/>
                    <a:pt x="209" y="66"/>
                  </a:cubicBezTo>
                  <a:cubicBezTo>
                    <a:pt x="208" y="65"/>
                    <a:pt x="208" y="67"/>
                    <a:pt x="209" y="68"/>
                  </a:cubicBezTo>
                  <a:cubicBezTo>
                    <a:pt x="208" y="68"/>
                    <a:pt x="208" y="68"/>
                    <a:pt x="208" y="67"/>
                  </a:cubicBezTo>
                  <a:cubicBezTo>
                    <a:pt x="207" y="68"/>
                    <a:pt x="209" y="69"/>
                    <a:pt x="209" y="70"/>
                  </a:cubicBezTo>
                  <a:cubicBezTo>
                    <a:pt x="207" y="74"/>
                    <a:pt x="210" y="77"/>
                    <a:pt x="209" y="82"/>
                  </a:cubicBezTo>
                  <a:cubicBezTo>
                    <a:pt x="211" y="81"/>
                    <a:pt x="208" y="82"/>
                    <a:pt x="210" y="82"/>
                  </a:cubicBezTo>
                  <a:cubicBezTo>
                    <a:pt x="209" y="83"/>
                    <a:pt x="209" y="83"/>
                    <a:pt x="209" y="83"/>
                  </a:cubicBezTo>
                  <a:cubicBezTo>
                    <a:pt x="209" y="84"/>
                    <a:pt x="209" y="86"/>
                    <a:pt x="209" y="87"/>
                  </a:cubicBezTo>
                  <a:cubicBezTo>
                    <a:pt x="209" y="88"/>
                    <a:pt x="209" y="88"/>
                    <a:pt x="209" y="89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09" y="89"/>
                    <a:pt x="209" y="90"/>
                    <a:pt x="208" y="90"/>
                  </a:cubicBezTo>
                  <a:cubicBezTo>
                    <a:pt x="208" y="92"/>
                    <a:pt x="208" y="93"/>
                    <a:pt x="207" y="94"/>
                  </a:cubicBezTo>
                  <a:cubicBezTo>
                    <a:pt x="207" y="94"/>
                    <a:pt x="208" y="94"/>
                    <a:pt x="208" y="94"/>
                  </a:cubicBezTo>
                  <a:cubicBezTo>
                    <a:pt x="209" y="94"/>
                    <a:pt x="208" y="95"/>
                    <a:pt x="209" y="95"/>
                  </a:cubicBezTo>
                  <a:cubicBezTo>
                    <a:pt x="209" y="98"/>
                    <a:pt x="210" y="100"/>
                    <a:pt x="210" y="102"/>
                  </a:cubicBezTo>
                  <a:cubicBezTo>
                    <a:pt x="210" y="103"/>
                    <a:pt x="209" y="103"/>
                    <a:pt x="209" y="104"/>
                  </a:cubicBezTo>
                  <a:cubicBezTo>
                    <a:pt x="208" y="104"/>
                    <a:pt x="208" y="103"/>
                    <a:pt x="208" y="103"/>
                  </a:cubicBezTo>
                  <a:cubicBezTo>
                    <a:pt x="208" y="104"/>
                    <a:pt x="209" y="107"/>
                    <a:pt x="209" y="106"/>
                  </a:cubicBezTo>
                  <a:cubicBezTo>
                    <a:pt x="210" y="106"/>
                    <a:pt x="210" y="107"/>
                    <a:pt x="210" y="107"/>
                  </a:cubicBezTo>
                  <a:cubicBezTo>
                    <a:pt x="209" y="107"/>
                    <a:pt x="209" y="112"/>
                    <a:pt x="209" y="114"/>
                  </a:cubicBezTo>
                  <a:cubicBezTo>
                    <a:pt x="208" y="113"/>
                    <a:pt x="209" y="114"/>
                    <a:pt x="208" y="114"/>
                  </a:cubicBezTo>
                  <a:cubicBezTo>
                    <a:pt x="208" y="114"/>
                    <a:pt x="208" y="114"/>
                    <a:pt x="208" y="114"/>
                  </a:cubicBezTo>
                  <a:cubicBezTo>
                    <a:pt x="208" y="114"/>
                    <a:pt x="208" y="114"/>
                    <a:pt x="208" y="114"/>
                  </a:cubicBezTo>
                  <a:cubicBezTo>
                    <a:pt x="208" y="115"/>
                    <a:pt x="208" y="115"/>
                    <a:pt x="208" y="116"/>
                  </a:cubicBezTo>
                  <a:cubicBezTo>
                    <a:pt x="208" y="115"/>
                    <a:pt x="209" y="115"/>
                    <a:pt x="209" y="115"/>
                  </a:cubicBezTo>
                  <a:cubicBezTo>
                    <a:pt x="209" y="118"/>
                    <a:pt x="209" y="126"/>
                    <a:pt x="209" y="128"/>
                  </a:cubicBezTo>
                  <a:cubicBezTo>
                    <a:pt x="208" y="127"/>
                    <a:pt x="208" y="128"/>
                    <a:pt x="208" y="128"/>
                  </a:cubicBezTo>
                  <a:cubicBezTo>
                    <a:pt x="209" y="128"/>
                    <a:pt x="208" y="128"/>
                    <a:pt x="208" y="129"/>
                  </a:cubicBezTo>
                  <a:cubicBezTo>
                    <a:pt x="209" y="128"/>
                    <a:pt x="208" y="134"/>
                    <a:pt x="210" y="133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11" y="134"/>
                    <a:pt x="210" y="135"/>
                    <a:pt x="209" y="134"/>
                  </a:cubicBezTo>
                  <a:cubicBezTo>
                    <a:pt x="210" y="137"/>
                    <a:pt x="210" y="145"/>
                    <a:pt x="207" y="146"/>
                  </a:cubicBezTo>
                  <a:cubicBezTo>
                    <a:pt x="206" y="146"/>
                    <a:pt x="207" y="147"/>
                    <a:pt x="207" y="147"/>
                  </a:cubicBezTo>
                  <a:cubicBezTo>
                    <a:pt x="207" y="148"/>
                    <a:pt x="207" y="146"/>
                    <a:pt x="206" y="146"/>
                  </a:cubicBezTo>
                  <a:cubicBezTo>
                    <a:pt x="205" y="148"/>
                    <a:pt x="203" y="148"/>
                    <a:pt x="202" y="149"/>
                  </a:cubicBezTo>
                  <a:cubicBezTo>
                    <a:pt x="201" y="149"/>
                    <a:pt x="201" y="148"/>
                    <a:pt x="201" y="148"/>
                  </a:cubicBezTo>
                  <a:cubicBezTo>
                    <a:pt x="200" y="149"/>
                    <a:pt x="200" y="149"/>
                    <a:pt x="198" y="149"/>
                  </a:cubicBezTo>
                  <a:cubicBezTo>
                    <a:pt x="199" y="150"/>
                    <a:pt x="197" y="150"/>
                    <a:pt x="196" y="150"/>
                  </a:cubicBezTo>
                  <a:cubicBezTo>
                    <a:pt x="196" y="150"/>
                    <a:pt x="196" y="151"/>
                    <a:pt x="196" y="151"/>
                  </a:cubicBezTo>
                  <a:cubicBezTo>
                    <a:pt x="191" y="151"/>
                    <a:pt x="182" y="154"/>
                    <a:pt x="179" y="150"/>
                  </a:cubicBezTo>
                  <a:cubicBezTo>
                    <a:pt x="178" y="151"/>
                    <a:pt x="177" y="152"/>
                    <a:pt x="176" y="151"/>
                  </a:cubicBezTo>
                  <a:cubicBezTo>
                    <a:pt x="176" y="151"/>
                    <a:pt x="176" y="151"/>
                    <a:pt x="176" y="151"/>
                  </a:cubicBezTo>
                  <a:cubicBezTo>
                    <a:pt x="176" y="152"/>
                    <a:pt x="174" y="150"/>
                    <a:pt x="173" y="152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3" y="151"/>
                    <a:pt x="172" y="151"/>
                    <a:pt x="172" y="151"/>
                  </a:cubicBezTo>
                  <a:cubicBezTo>
                    <a:pt x="173" y="152"/>
                    <a:pt x="170" y="153"/>
                    <a:pt x="169" y="152"/>
                  </a:cubicBezTo>
                  <a:cubicBezTo>
                    <a:pt x="170" y="153"/>
                    <a:pt x="168" y="153"/>
                    <a:pt x="167" y="153"/>
                  </a:cubicBezTo>
                  <a:cubicBezTo>
                    <a:pt x="167" y="152"/>
                    <a:pt x="166" y="152"/>
                    <a:pt x="166" y="151"/>
                  </a:cubicBezTo>
                  <a:cubicBezTo>
                    <a:pt x="165" y="152"/>
                    <a:pt x="166" y="153"/>
                    <a:pt x="165" y="152"/>
                  </a:cubicBezTo>
                  <a:cubicBezTo>
                    <a:pt x="162" y="155"/>
                    <a:pt x="150" y="151"/>
                    <a:pt x="146" y="155"/>
                  </a:cubicBezTo>
                  <a:cubicBezTo>
                    <a:pt x="147" y="156"/>
                    <a:pt x="147" y="156"/>
                    <a:pt x="146" y="156"/>
                  </a:cubicBezTo>
                  <a:cubicBezTo>
                    <a:pt x="146" y="157"/>
                    <a:pt x="147" y="157"/>
                    <a:pt x="146" y="158"/>
                  </a:cubicBezTo>
                  <a:cubicBezTo>
                    <a:pt x="147" y="158"/>
                    <a:pt x="147" y="158"/>
                    <a:pt x="147" y="160"/>
                  </a:cubicBezTo>
                  <a:cubicBezTo>
                    <a:pt x="147" y="160"/>
                    <a:pt x="147" y="159"/>
                    <a:pt x="146" y="159"/>
                  </a:cubicBezTo>
                  <a:cubicBezTo>
                    <a:pt x="146" y="160"/>
                    <a:pt x="149" y="162"/>
                    <a:pt x="147" y="161"/>
                  </a:cubicBezTo>
                  <a:cubicBezTo>
                    <a:pt x="150" y="163"/>
                    <a:pt x="151" y="168"/>
                    <a:pt x="152" y="170"/>
                  </a:cubicBezTo>
                  <a:cubicBezTo>
                    <a:pt x="152" y="171"/>
                    <a:pt x="152" y="170"/>
                    <a:pt x="151" y="171"/>
                  </a:cubicBezTo>
                  <a:cubicBezTo>
                    <a:pt x="151" y="171"/>
                    <a:pt x="153" y="173"/>
                    <a:pt x="151" y="173"/>
                  </a:cubicBezTo>
                  <a:cubicBezTo>
                    <a:pt x="152" y="173"/>
                    <a:pt x="152" y="173"/>
                    <a:pt x="152" y="173"/>
                  </a:cubicBezTo>
                  <a:cubicBezTo>
                    <a:pt x="152" y="173"/>
                    <a:pt x="152" y="173"/>
                    <a:pt x="152" y="173"/>
                  </a:cubicBezTo>
                  <a:cubicBezTo>
                    <a:pt x="153" y="173"/>
                    <a:pt x="153" y="173"/>
                    <a:pt x="153" y="174"/>
                  </a:cubicBezTo>
                  <a:cubicBezTo>
                    <a:pt x="153" y="174"/>
                    <a:pt x="153" y="173"/>
                    <a:pt x="154" y="173"/>
                  </a:cubicBezTo>
                  <a:cubicBezTo>
                    <a:pt x="156" y="175"/>
                    <a:pt x="155" y="177"/>
                    <a:pt x="156" y="180"/>
                  </a:cubicBezTo>
                  <a:cubicBezTo>
                    <a:pt x="156" y="180"/>
                    <a:pt x="156" y="180"/>
                    <a:pt x="155" y="180"/>
                  </a:cubicBezTo>
                  <a:cubicBezTo>
                    <a:pt x="157" y="181"/>
                    <a:pt x="159" y="183"/>
                    <a:pt x="158" y="185"/>
                  </a:cubicBezTo>
                  <a:cubicBezTo>
                    <a:pt x="159" y="185"/>
                    <a:pt x="159" y="188"/>
                    <a:pt x="160" y="188"/>
                  </a:cubicBezTo>
                  <a:cubicBezTo>
                    <a:pt x="159" y="189"/>
                    <a:pt x="159" y="189"/>
                    <a:pt x="158" y="189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3" y="190"/>
                    <a:pt x="151" y="185"/>
                    <a:pt x="148" y="184"/>
                  </a:cubicBezTo>
                  <a:cubicBezTo>
                    <a:pt x="148" y="184"/>
                    <a:pt x="148" y="183"/>
                    <a:pt x="147" y="182"/>
                  </a:cubicBezTo>
                  <a:cubicBezTo>
                    <a:pt x="147" y="183"/>
                    <a:pt x="147" y="183"/>
                    <a:pt x="148" y="183"/>
                  </a:cubicBezTo>
                  <a:cubicBezTo>
                    <a:pt x="148" y="183"/>
                    <a:pt x="147" y="182"/>
                    <a:pt x="147" y="182"/>
                  </a:cubicBezTo>
                  <a:cubicBezTo>
                    <a:pt x="143" y="182"/>
                    <a:pt x="141" y="178"/>
                    <a:pt x="138" y="177"/>
                  </a:cubicBezTo>
                  <a:cubicBezTo>
                    <a:pt x="138" y="177"/>
                    <a:pt x="139" y="176"/>
                    <a:pt x="137" y="177"/>
                  </a:cubicBezTo>
                  <a:cubicBezTo>
                    <a:pt x="138" y="176"/>
                    <a:pt x="137" y="174"/>
                    <a:pt x="136" y="174"/>
                  </a:cubicBezTo>
                  <a:cubicBezTo>
                    <a:pt x="136" y="173"/>
                    <a:pt x="135" y="174"/>
                    <a:pt x="136" y="173"/>
                  </a:cubicBezTo>
                  <a:cubicBezTo>
                    <a:pt x="135" y="173"/>
                    <a:pt x="134" y="171"/>
                    <a:pt x="133" y="171"/>
                  </a:cubicBezTo>
                  <a:cubicBezTo>
                    <a:pt x="132" y="172"/>
                    <a:pt x="131" y="171"/>
                    <a:pt x="130" y="172"/>
                  </a:cubicBezTo>
                  <a:cubicBezTo>
                    <a:pt x="127" y="170"/>
                    <a:pt x="123" y="167"/>
                    <a:pt x="121" y="165"/>
                  </a:cubicBezTo>
                  <a:cubicBezTo>
                    <a:pt x="120" y="165"/>
                    <a:pt x="121" y="165"/>
                    <a:pt x="121" y="165"/>
                  </a:cubicBezTo>
                  <a:cubicBezTo>
                    <a:pt x="119" y="163"/>
                    <a:pt x="115" y="160"/>
                    <a:pt x="112" y="157"/>
                  </a:cubicBezTo>
                  <a:cubicBezTo>
                    <a:pt x="109" y="158"/>
                    <a:pt x="106" y="156"/>
                    <a:pt x="104" y="154"/>
                  </a:cubicBezTo>
                  <a:cubicBezTo>
                    <a:pt x="102" y="155"/>
                    <a:pt x="99" y="155"/>
                    <a:pt x="98" y="153"/>
                  </a:cubicBezTo>
                  <a:cubicBezTo>
                    <a:pt x="96" y="153"/>
                    <a:pt x="96" y="154"/>
                    <a:pt x="95" y="154"/>
                  </a:cubicBezTo>
                  <a:cubicBezTo>
                    <a:pt x="95" y="154"/>
                    <a:pt x="95" y="154"/>
                    <a:pt x="96" y="154"/>
                  </a:cubicBezTo>
                  <a:cubicBezTo>
                    <a:pt x="96" y="154"/>
                    <a:pt x="95" y="154"/>
                    <a:pt x="95" y="154"/>
                  </a:cubicBezTo>
                  <a:cubicBezTo>
                    <a:pt x="91" y="157"/>
                    <a:pt x="88" y="155"/>
                    <a:pt x="84" y="156"/>
                  </a:cubicBezTo>
                  <a:cubicBezTo>
                    <a:pt x="84" y="155"/>
                    <a:pt x="82" y="153"/>
                    <a:pt x="81" y="152"/>
                  </a:cubicBezTo>
                  <a:cubicBezTo>
                    <a:pt x="80" y="152"/>
                    <a:pt x="80" y="153"/>
                    <a:pt x="79" y="153"/>
                  </a:cubicBezTo>
                  <a:cubicBezTo>
                    <a:pt x="79" y="154"/>
                    <a:pt x="77" y="155"/>
                    <a:pt x="76" y="155"/>
                  </a:cubicBezTo>
                  <a:cubicBezTo>
                    <a:pt x="76" y="156"/>
                    <a:pt x="74" y="155"/>
                    <a:pt x="73" y="156"/>
                  </a:cubicBezTo>
                  <a:cubicBezTo>
                    <a:pt x="73" y="154"/>
                    <a:pt x="71" y="155"/>
                    <a:pt x="71" y="153"/>
                  </a:cubicBezTo>
                  <a:cubicBezTo>
                    <a:pt x="70" y="153"/>
                    <a:pt x="71" y="154"/>
                    <a:pt x="70" y="154"/>
                  </a:cubicBezTo>
                  <a:cubicBezTo>
                    <a:pt x="70" y="154"/>
                    <a:pt x="70" y="153"/>
                    <a:pt x="70" y="154"/>
                  </a:cubicBezTo>
                  <a:cubicBezTo>
                    <a:pt x="69" y="153"/>
                    <a:pt x="70" y="153"/>
                    <a:pt x="69" y="152"/>
                  </a:cubicBezTo>
                  <a:cubicBezTo>
                    <a:pt x="64" y="155"/>
                    <a:pt x="60" y="153"/>
                    <a:pt x="54" y="152"/>
                  </a:cubicBezTo>
                  <a:cubicBezTo>
                    <a:pt x="55" y="153"/>
                    <a:pt x="53" y="151"/>
                    <a:pt x="53" y="153"/>
                  </a:cubicBezTo>
                  <a:cubicBezTo>
                    <a:pt x="49" y="151"/>
                    <a:pt x="48" y="154"/>
                    <a:pt x="43" y="153"/>
                  </a:cubicBezTo>
                  <a:cubicBezTo>
                    <a:pt x="41" y="153"/>
                    <a:pt x="38" y="152"/>
                    <a:pt x="36" y="153"/>
                  </a:cubicBezTo>
                  <a:cubicBezTo>
                    <a:pt x="35" y="151"/>
                    <a:pt x="32" y="153"/>
                    <a:pt x="30" y="153"/>
                  </a:cubicBezTo>
                  <a:cubicBezTo>
                    <a:pt x="30" y="153"/>
                    <a:pt x="30" y="153"/>
                    <a:pt x="30" y="152"/>
                  </a:cubicBezTo>
                  <a:cubicBezTo>
                    <a:pt x="25" y="151"/>
                    <a:pt x="18" y="156"/>
                    <a:pt x="13" y="150"/>
                  </a:cubicBezTo>
                  <a:cubicBezTo>
                    <a:pt x="12" y="150"/>
                    <a:pt x="12" y="151"/>
                    <a:pt x="11" y="151"/>
                  </a:cubicBezTo>
                  <a:cubicBezTo>
                    <a:pt x="10" y="151"/>
                    <a:pt x="9" y="150"/>
                    <a:pt x="9" y="150"/>
                  </a:cubicBezTo>
                  <a:cubicBezTo>
                    <a:pt x="8" y="149"/>
                    <a:pt x="6" y="147"/>
                    <a:pt x="6" y="145"/>
                  </a:cubicBezTo>
                  <a:cubicBezTo>
                    <a:pt x="7" y="143"/>
                    <a:pt x="6" y="141"/>
                    <a:pt x="4" y="141"/>
                  </a:cubicBezTo>
                  <a:cubicBezTo>
                    <a:pt x="5" y="141"/>
                    <a:pt x="3" y="139"/>
                    <a:pt x="4" y="139"/>
                  </a:cubicBezTo>
                  <a:cubicBezTo>
                    <a:pt x="3" y="139"/>
                    <a:pt x="3" y="136"/>
                    <a:pt x="2" y="137"/>
                  </a:cubicBezTo>
                  <a:cubicBezTo>
                    <a:pt x="3" y="133"/>
                    <a:pt x="3" y="131"/>
                    <a:pt x="3" y="126"/>
                  </a:cubicBezTo>
                  <a:cubicBezTo>
                    <a:pt x="3" y="126"/>
                    <a:pt x="2" y="126"/>
                    <a:pt x="2" y="126"/>
                  </a:cubicBezTo>
                  <a:cubicBezTo>
                    <a:pt x="2" y="125"/>
                    <a:pt x="1" y="125"/>
                    <a:pt x="2" y="124"/>
                  </a:cubicBezTo>
                  <a:cubicBezTo>
                    <a:pt x="3" y="122"/>
                    <a:pt x="0" y="119"/>
                    <a:pt x="2" y="116"/>
                  </a:cubicBezTo>
                  <a:cubicBezTo>
                    <a:pt x="1" y="117"/>
                    <a:pt x="2" y="116"/>
                    <a:pt x="1" y="116"/>
                  </a:cubicBezTo>
                  <a:cubicBezTo>
                    <a:pt x="1" y="115"/>
                    <a:pt x="2" y="116"/>
                    <a:pt x="2" y="116"/>
                  </a:cubicBezTo>
                  <a:cubicBezTo>
                    <a:pt x="2" y="116"/>
                    <a:pt x="3" y="114"/>
                    <a:pt x="2" y="114"/>
                  </a:cubicBezTo>
                  <a:cubicBezTo>
                    <a:pt x="2" y="113"/>
                    <a:pt x="3" y="114"/>
                    <a:pt x="3" y="114"/>
                  </a:cubicBezTo>
                  <a:cubicBezTo>
                    <a:pt x="3" y="114"/>
                    <a:pt x="3" y="113"/>
                    <a:pt x="3" y="112"/>
                  </a:cubicBezTo>
                  <a:cubicBezTo>
                    <a:pt x="4" y="113"/>
                    <a:pt x="3" y="112"/>
                    <a:pt x="4" y="112"/>
                  </a:cubicBezTo>
                  <a:cubicBezTo>
                    <a:pt x="3" y="110"/>
                    <a:pt x="3" y="109"/>
                    <a:pt x="2" y="108"/>
                  </a:cubicBezTo>
                  <a:cubicBezTo>
                    <a:pt x="2" y="108"/>
                    <a:pt x="2" y="108"/>
                    <a:pt x="1" y="108"/>
                  </a:cubicBezTo>
                  <a:cubicBezTo>
                    <a:pt x="2" y="107"/>
                    <a:pt x="1" y="107"/>
                    <a:pt x="1" y="106"/>
                  </a:cubicBezTo>
                  <a:cubicBezTo>
                    <a:pt x="1" y="106"/>
                    <a:pt x="1" y="106"/>
                    <a:pt x="2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5"/>
                    <a:pt x="2" y="105"/>
                    <a:pt x="2" y="105"/>
                  </a:cubicBezTo>
                  <a:cubicBezTo>
                    <a:pt x="2" y="104"/>
                    <a:pt x="2" y="104"/>
                    <a:pt x="1" y="104"/>
                  </a:cubicBezTo>
                  <a:cubicBezTo>
                    <a:pt x="1" y="102"/>
                    <a:pt x="3" y="101"/>
                    <a:pt x="1" y="101"/>
                  </a:cubicBezTo>
                  <a:cubicBezTo>
                    <a:pt x="1" y="100"/>
                    <a:pt x="2" y="100"/>
                    <a:pt x="2" y="99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99"/>
                  </a:cubicBezTo>
                  <a:cubicBezTo>
                    <a:pt x="2" y="99"/>
                    <a:pt x="2" y="99"/>
                    <a:pt x="1" y="98"/>
                  </a:cubicBezTo>
                  <a:cubicBezTo>
                    <a:pt x="3" y="99"/>
                    <a:pt x="1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3" y="96"/>
                    <a:pt x="1" y="96"/>
                    <a:pt x="3" y="96"/>
                  </a:cubicBezTo>
                  <a:cubicBezTo>
                    <a:pt x="2" y="95"/>
                    <a:pt x="3" y="94"/>
                    <a:pt x="2" y="94"/>
                  </a:cubicBezTo>
                  <a:cubicBezTo>
                    <a:pt x="3" y="94"/>
                    <a:pt x="2" y="93"/>
                    <a:pt x="3" y="93"/>
                  </a:cubicBezTo>
                  <a:cubicBezTo>
                    <a:pt x="3" y="93"/>
                    <a:pt x="3" y="91"/>
                    <a:pt x="3" y="92"/>
                  </a:cubicBezTo>
                  <a:cubicBezTo>
                    <a:pt x="4" y="92"/>
                    <a:pt x="2" y="91"/>
                    <a:pt x="3" y="91"/>
                  </a:cubicBezTo>
                  <a:cubicBezTo>
                    <a:pt x="0" y="89"/>
                    <a:pt x="1" y="86"/>
                    <a:pt x="2" y="83"/>
                  </a:cubicBezTo>
                  <a:cubicBezTo>
                    <a:pt x="1" y="84"/>
                    <a:pt x="2" y="82"/>
                    <a:pt x="3" y="82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" y="82"/>
                    <a:pt x="5" y="78"/>
                    <a:pt x="2" y="78"/>
                  </a:cubicBezTo>
                  <a:cubicBezTo>
                    <a:pt x="2" y="76"/>
                    <a:pt x="3" y="78"/>
                    <a:pt x="2" y="76"/>
                  </a:cubicBezTo>
                  <a:cubicBezTo>
                    <a:pt x="2" y="77"/>
                    <a:pt x="3" y="76"/>
                    <a:pt x="3" y="75"/>
                  </a:cubicBezTo>
                  <a:cubicBezTo>
                    <a:pt x="3" y="76"/>
                    <a:pt x="3" y="77"/>
                    <a:pt x="4" y="77"/>
                  </a:cubicBezTo>
                  <a:cubicBezTo>
                    <a:pt x="3" y="76"/>
                    <a:pt x="4" y="76"/>
                    <a:pt x="3" y="75"/>
                  </a:cubicBezTo>
                  <a:cubicBezTo>
                    <a:pt x="3" y="75"/>
                    <a:pt x="4" y="74"/>
                    <a:pt x="3" y="74"/>
                  </a:cubicBezTo>
                  <a:cubicBezTo>
                    <a:pt x="4" y="75"/>
                    <a:pt x="4" y="73"/>
                    <a:pt x="4" y="74"/>
                  </a:cubicBezTo>
                  <a:cubicBezTo>
                    <a:pt x="4" y="72"/>
                    <a:pt x="3" y="72"/>
                    <a:pt x="3" y="71"/>
                  </a:cubicBezTo>
                  <a:cubicBezTo>
                    <a:pt x="4" y="72"/>
                    <a:pt x="2" y="69"/>
                    <a:pt x="4" y="68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69"/>
                    <a:pt x="4" y="70"/>
                  </a:cubicBezTo>
                  <a:cubicBezTo>
                    <a:pt x="5" y="70"/>
                    <a:pt x="5" y="69"/>
                    <a:pt x="5" y="69"/>
                  </a:cubicBezTo>
                  <a:cubicBezTo>
                    <a:pt x="4" y="69"/>
                    <a:pt x="4" y="68"/>
                    <a:pt x="4" y="67"/>
                  </a:cubicBezTo>
                  <a:cubicBezTo>
                    <a:pt x="3" y="68"/>
                    <a:pt x="3" y="67"/>
                    <a:pt x="2" y="67"/>
                  </a:cubicBezTo>
                  <a:cubicBezTo>
                    <a:pt x="2" y="65"/>
                    <a:pt x="2" y="62"/>
                    <a:pt x="2" y="61"/>
                  </a:cubicBezTo>
                  <a:cubicBezTo>
                    <a:pt x="2" y="60"/>
                    <a:pt x="4" y="61"/>
                    <a:pt x="3" y="62"/>
                  </a:cubicBezTo>
                  <a:cubicBezTo>
                    <a:pt x="5" y="59"/>
                    <a:pt x="3" y="56"/>
                    <a:pt x="4" y="54"/>
                  </a:cubicBezTo>
                  <a:cubicBezTo>
                    <a:pt x="5" y="54"/>
                    <a:pt x="6" y="50"/>
                    <a:pt x="4" y="50"/>
                  </a:cubicBezTo>
                  <a:cubicBezTo>
                    <a:pt x="2" y="43"/>
                    <a:pt x="4" y="39"/>
                    <a:pt x="3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3" y="33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4" y="31"/>
                    <a:pt x="4" y="32"/>
                    <a:pt x="5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1"/>
                    <a:pt x="4" y="30"/>
                    <a:pt x="5" y="30"/>
                  </a:cubicBezTo>
                  <a:cubicBezTo>
                    <a:pt x="4" y="31"/>
                    <a:pt x="5" y="30"/>
                    <a:pt x="5" y="28"/>
                  </a:cubicBezTo>
                  <a:cubicBezTo>
                    <a:pt x="5" y="28"/>
                    <a:pt x="4" y="27"/>
                    <a:pt x="3" y="27"/>
                  </a:cubicBezTo>
                  <a:cubicBezTo>
                    <a:pt x="3" y="26"/>
                    <a:pt x="3" y="24"/>
                    <a:pt x="3" y="24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3" y="22"/>
                    <a:pt x="5" y="20"/>
                    <a:pt x="3" y="20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8"/>
                    <a:pt x="7" y="18"/>
                    <a:pt x="6" y="16"/>
                  </a:cubicBezTo>
                  <a:cubicBezTo>
                    <a:pt x="6" y="16"/>
                    <a:pt x="7" y="17"/>
                    <a:pt x="6" y="17"/>
                  </a:cubicBezTo>
                  <a:cubicBezTo>
                    <a:pt x="6" y="15"/>
                    <a:pt x="6" y="16"/>
                    <a:pt x="6" y="14"/>
                  </a:cubicBezTo>
                  <a:cubicBezTo>
                    <a:pt x="6" y="15"/>
                    <a:pt x="6" y="15"/>
                    <a:pt x="7" y="15"/>
                  </a:cubicBezTo>
                  <a:cubicBezTo>
                    <a:pt x="6" y="13"/>
                    <a:pt x="9" y="13"/>
                    <a:pt x="7" y="10"/>
                  </a:cubicBezTo>
                  <a:cubicBezTo>
                    <a:pt x="8" y="10"/>
                    <a:pt x="8" y="9"/>
                    <a:pt x="9" y="8"/>
                  </a:cubicBezTo>
                  <a:cubicBezTo>
                    <a:pt x="10" y="9"/>
                    <a:pt x="9" y="9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0" y="8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3" y="6"/>
                    <a:pt x="14" y="5"/>
                    <a:pt x="15" y="6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5" y="4"/>
                    <a:pt x="17" y="5"/>
                    <a:pt x="17" y="6"/>
                  </a:cubicBezTo>
                  <a:cubicBezTo>
                    <a:pt x="18" y="5"/>
                    <a:pt x="18" y="6"/>
                    <a:pt x="18" y="5"/>
                  </a:cubicBezTo>
                  <a:cubicBezTo>
                    <a:pt x="19" y="5"/>
                    <a:pt x="19" y="6"/>
                    <a:pt x="19" y="4"/>
                  </a:cubicBezTo>
                  <a:cubicBezTo>
                    <a:pt x="20" y="4"/>
                    <a:pt x="21" y="5"/>
                    <a:pt x="21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5"/>
                    <a:pt x="21" y="5"/>
                    <a:pt x="22" y="4"/>
                  </a:cubicBezTo>
                  <a:cubicBezTo>
                    <a:pt x="22" y="4"/>
                    <a:pt x="22" y="5"/>
                    <a:pt x="23" y="4"/>
                  </a:cubicBezTo>
                  <a:cubicBezTo>
                    <a:pt x="27" y="5"/>
                    <a:pt x="32" y="0"/>
                    <a:pt x="35" y="4"/>
                  </a:cubicBezTo>
                  <a:cubicBezTo>
                    <a:pt x="37" y="3"/>
                    <a:pt x="40" y="2"/>
                    <a:pt x="43" y="3"/>
                  </a:cubicBezTo>
                  <a:cubicBezTo>
                    <a:pt x="44" y="2"/>
                    <a:pt x="47" y="3"/>
                    <a:pt x="48" y="2"/>
                  </a:cubicBezTo>
                  <a:cubicBezTo>
                    <a:pt x="48" y="3"/>
                    <a:pt x="51" y="3"/>
                    <a:pt x="51" y="4"/>
                  </a:cubicBezTo>
                  <a:cubicBezTo>
                    <a:pt x="53" y="4"/>
                    <a:pt x="54" y="2"/>
                    <a:pt x="55" y="4"/>
                  </a:cubicBezTo>
                  <a:cubicBezTo>
                    <a:pt x="55" y="3"/>
                    <a:pt x="55" y="3"/>
                    <a:pt x="56" y="3"/>
                  </a:cubicBezTo>
                  <a:cubicBezTo>
                    <a:pt x="56" y="3"/>
                    <a:pt x="55" y="3"/>
                    <a:pt x="55" y="4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7" y="3"/>
                    <a:pt x="58" y="4"/>
                  </a:cubicBezTo>
                  <a:cubicBezTo>
                    <a:pt x="60" y="2"/>
                    <a:pt x="61" y="3"/>
                    <a:pt x="63" y="3"/>
                  </a:cubicBezTo>
                  <a:cubicBezTo>
                    <a:pt x="63" y="1"/>
                    <a:pt x="67" y="4"/>
                    <a:pt x="67" y="2"/>
                  </a:cubicBezTo>
                  <a:cubicBezTo>
                    <a:pt x="69" y="3"/>
                    <a:pt x="71" y="2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5" y="3"/>
                    <a:pt x="78" y="1"/>
                    <a:pt x="80" y="2"/>
                  </a:cubicBezTo>
                  <a:cubicBezTo>
                    <a:pt x="81" y="0"/>
                    <a:pt x="90" y="1"/>
                    <a:pt x="93" y="1"/>
                  </a:cubicBezTo>
                  <a:cubicBezTo>
                    <a:pt x="94" y="0"/>
                    <a:pt x="99" y="2"/>
                    <a:pt x="100" y="1"/>
                  </a:cubicBezTo>
                  <a:cubicBezTo>
                    <a:pt x="101" y="2"/>
                    <a:pt x="102" y="2"/>
                    <a:pt x="102" y="3"/>
                  </a:cubicBezTo>
                  <a:cubicBezTo>
                    <a:pt x="103" y="3"/>
                    <a:pt x="103" y="4"/>
                    <a:pt x="104" y="2"/>
                  </a:cubicBezTo>
                  <a:cubicBezTo>
                    <a:pt x="104" y="2"/>
                    <a:pt x="104" y="3"/>
                    <a:pt x="104" y="3"/>
                  </a:cubicBezTo>
                  <a:cubicBezTo>
                    <a:pt x="105" y="1"/>
                    <a:pt x="107" y="1"/>
                    <a:pt x="109" y="1"/>
                  </a:cubicBezTo>
                  <a:cubicBezTo>
                    <a:pt x="109" y="1"/>
                    <a:pt x="108" y="1"/>
                    <a:pt x="109" y="2"/>
                  </a:cubicBezTo>
                  <a:cubicBezTo>
                    <a:pt x="110" y="2"/>
                    <a:pt x="109" y="1"/>
                    <a:pt x="109" y="1"/>
                  </a:cubicBezTo>
                  <a:cubicBezTo>
                    <a:pt x="110" y="1"/>
                    <a:pt x="110" y="2"/>
                    <a:pt x="110" y="1"/>
                  </a:cubicBezTo>
                  <a:cubicBezTo>
                    <a:pt x="113" y="4"/>
                    <a:pt x="115" y="1"/>
                    <a:pt x="119" y="1"/>
                  </a:cubicBezTo>
                  <a:cubicBezTo>
                    <a:pt x="119" y="1"/>
                    <a:pt x="122" y="1"/>
                    <a:pt x="124" y="1"/>
                  </a:cubicBezTo>
                  <a:cubicBezTo>
                    <a:pt x="123" y="0"/>
                    <a:pt x="124" y="1"/>
                    <a:pt x="124" y="1"/>
                  </a:cubicBezTo>
                  <a:close/>
                  <a:moveTo>
                    <a:pt x="209" y="103"/>
                  </a:moveTo>
                  <a:cubicBezTo>
                    <a:pt x="208" y="104"/>
                    <a:pt x="210" y="102"/>
                    <a:pt x="209" y="103"/>
                  </a:cubicBezTo>
                  <a:close/>
                  <a:moveTo>
                    <a:pt x="202" y="148"/>
                  </a:moveTo>
                  <a:cubicBezTo>
                    <a:pt x="201" y="149"/>
                    <a:pt x="203" y="147"/>
                    <a:pt x="202" y="148"/>
                  </a:cubicBezTo>
                  <a:close/>
                  <a:moveTo>
                    <a:pt x="200" y="149"/>
                  </a:moveTo>
                  <a:cubicBezTo>
                    <a:pt x="199" y="150"/>
                    <a:pt x="201" y="148"/>
                    <a:pt x="200" y="149"/>
                  </a:cubicBezTo>
                  <a:close/>
                  <a:moveTo>
                    <a:pt x="1" y="101"/>
                  </a:moveTo>
                  <a:cubicBezTo>
                    <a:pt x="1" y="101"/>
                    <a:pt x="1" y="101"/>
                    <a:pt x="1" y="101"/>
                  </a:cubicBezTo>
                  <a:close/>
                  <a:moveTo>
                    <a:pt x="3" y="75"/>
                  </a:moveTo>
                  <a:cubicBezTo>
                    <a:pt x="3" y="75"/>
                    <a:pt x="3" y="75"/>
                    <a:pt x="3" y="75"/>
                  </a:cubicBezTo>
                  <a:close/>
                  <a:moveTo>
                    <a:pt x="9" y="10"/>
                  </a:moveTo>
                  <a:cubicBezTo>
                    <a:pt x="9" y="9"/>
                    <a:pt x="8" y="10"/>
                    <a:pt x="9" y="10"/>
                  </a:cubicBezTo>
                  <a:close/>
                  <a:moveTo>
                    <a:pt x="89" y="2"/>
                  </a:moveTo>
                  <a:cubicBezTo>
                    <a:pt x="89" y="2"/>
                    <a:pt x="89" y="2"/>
                    <a:pt x="89" y="2"/>
                  </a:cubicBezTo>
                  <a:close/>
                  <a:moveTo>
                    <a:pt x="106" y="2"/>
                  </a:moveTo>
                  <a:cubicBezTo>
                    <a:pt x="106" y="3"/>
                    <a:pt x="106" y="2"/>
                    <a:pt x="106" y="2"/>
                  </a:cubicBezTo>
                  <a:close/>
                  <a:moveTo>
                    <a:pt x="155" y="2"/>
                  </a:moveTo>
                  <a:cubicBezTo>
                    <a:pt x="156" y="3"/>
                    <a:pt x="155" y="2"/>
                    <a:pt x="155" y="2"/>
                  </a:cubicBezTo>
                  <a:close/>
                  <a:moveTo>
                    <a:pt x="182" y="2"/>
                  </a:moveTo>
                  <a:cubicBezTo>
                    <a:pt x="182" y="3"/>
                    <a:pt x="181" y="2"/>
                    <a:pt x="182" y="2"/>
                  </a:cubicBezTo>
                  <a:close/>
                  <a:moveTo>
                    <a:pt x="182" y="2"/>
                  </a:moveTo>
                  <a:cubicBezTo>
                    <a:pt x="182" y="3"/>
                    <a:pt x="182" y="2"/>
                    <a:pt x="182" y="2"/>
                  </a:cubicBezTo>
                  <a:close/>
                  <a:moveTo>
                    <a:pt x="45" y="3"/>
                  </a:moveTo>
                  <a:cubicBezTo>
                    <a:pt x="45" y="3"/>
                    <a:pt x="45" y="3"/>
                    <a:pt x="45" y="3"/>
                  </a:cubicBezTo>
                  <a:close/>
                  <a:moveTo>
                    <a:pt x="105" y="3"/>
                  </a:moveTo>
                  <a:cubicBezTo>
                    <a:pt x="106" y="3"/>
                    <a:pt x="105" y="3"/>
                    <a:pt x="105" y="3"/>
                  </a:cubicBezTo>
                  <a:close/>
                  <a:moveTo>
                    <a:pt x="67" y="3"/>
                  </a:moveTo>
                  <a:cubicBezTo>
                    <a:pt x="67" y="3"/>
                    <a:pt x="67" y="3"/>
                    <a:pt x="67" y="3"/>
                  </a:cubicBez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  <a:close/>
                  <a:moveTo>
                    <a:pt x="174" y="3"/>
                  </a:moveTo>
                  <a:cubicBezTo>
                    <a:pt x="174" y="3"/>
                    <a:pt x="174" y="3"/>
                    <a:pt x="174" y="3"/>
                  </a:cubicBezTo>
                  <a:close/>
                  <a:moveTo>
                    <a:pt x="43" y="4"/>
                  </a:moveTo>
                  <a:cubicBezTo>
                    <a:pt x="44" y="4"/>
                    <a:pt x="43" y="3"/>
                    <a:pt x="43" y="4"/>
                  </a:cubicBezTo>
                  <a:close/>
                  <a:moveTo>
                    <a:pt x="44" y="4"/>
                  </a:moveTo>
                  <a:cubicBezTo>
                    <a:pt x="44" y="4"/>
                    <a:pt x="44" y="3"/>
                    <a:pt x="44" y="4"/>
                  </a:cubicBezTo>
                  <a:close/>
                  <a:moveTo>
                    <a:pt x="60" y="4"/>
                  </a:moveTo>
                  <a:cubicBezTo>
                    <a:pt x="60" y="4"/>
                    <a:pt x="60" y="3"/>
                    <a:pt x="60" y="4"/>
                  </a:cubicBezTo>
                  <a:close/>
                  <a:moveTo>
                    <a:pt x="104" y="4"/>
                  </a:moveTo>
                  <a:cubicBezTo>
                    <a:pt x="104" y="4"/>
                    <a:pt x="104" y="3"/>
                    <a:pt x="104" y="4"/>
                  </a:cubicBezTo>
                  <a:close/>
                  <a:moveTo>
                    <a:pt x="103" y="4"/>
                  </a:moveTo>
                  <a:cubicBezTo>
                    <a:pt x="103" y="4"/>
                    <a:pt x="103" y="4"/>
                    <a:pt x="103" y="4"/>
                  </a:cubicBezTo>
                  <a:close/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lose/>
                  <a:moveTo>
                    <a:pt x="59" y="4"/>
                  </a:moveTo>
                  <a:cubicBezTo>
                    <a:pt x="59" y="4"/>
                    <a:pt x="59" y="4"/>
                    <a:pt x="59" y="4"/>
                  </a:cubicBezTo>
                  <a:close/>
                  <a:moveTo>
                    <a:pt x="104" y="4"/>
                  </a:moveTo>
                  <a:cubicBezTo>
                    <a:pt x="104" y="4"/>
                    <a:pt x="104" y="4"/>
                    <a:pt x="104" y="4"/>
                  </a:cubicBezTo>
                  <a:close/>
                  <a:moveTo>
                    <a:pt x="169" y="4"/>
                  </a:moveTo>
                  <a:cubicBezTo>
                    <a:pt x="170" y="4"/>
                    <a:pt x="169" y="4"/>
                    <a:pt x="169" y="4"/>
                  </a:cubicBezTo>
                  <a:close/>
                  <a:moveTo>
                    <a:pt x="26" y="4"/>
                  </a:moveTo>
                  <a:cubicBezTo>
                    <a:pt x="26" y="5"/>
                    <a:pt x="26" y="4"/>
                    <a:pt x="26" y="4"/>
                  </a:cubicBezTo>
                  <a:close/>
                  <a:moveTo>
                    <a:pt x="50" y="4"/>
                  </a:moveTo>
                  <a:cubicBezTo>
                    <a:pt x="51" y="5"/>
                    <a:pt x="50" y="4"/>
                    <a:pt x="50" y="4"/>
                  </a:cubicBezTo>
                  <a:close/>
                  <a:moveTo>
                    <a:pt x="190" y="5"/>
                  </a:moveTo>
                  <a:cubicBezTo>
                    <a:pt x="190" y="5"/>
                    <a:pt x="190" y="5"/>
                    <a:pt x="190" y="5"/>
                  </a:cubicBezTo>
                  <a:close/>
                  <a:moveTo>
                    <a:pt x="20" y="5"/>
                  </a:moveTo>
                  <a:cubicBezTo>
                    <a:pt x="20" y="5"/>
                    <a:pt x="20" y="5"/>
                    <a:pt x="20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6"/>
                    <a:pt x="19" y="6"/>
                  </a:cubicBezTo>
                  <a:close/>
                  <a:moveTo>
                    <a:pt x="13" y="7"/>
                  </a:moveTo>
                  <a:cubicBezTo>
                    <a:pt x="13" y="7"/>
                    <a:pt x="12" y="6"/>
                    <a:pt x="13" y="7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lose/>
                  <a:moveTo>
                    <a:pt x="198" y="8"/>
                  </a:moveTo>
                  <a:cubicBezTo>
                    <a:pt x="199" y="8"/>
                    <a:pt x="198" y="8"/>
                    <a:pt x="198" y="8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lose/>
                  <a:moveTo>
                    <a:pt x="9" y="9"/>
                  </a:moveTo>
                  <a:cubicBezTo>
                    <a:pt x="9" y="10"/>
                    <a:pt x="9" y="9"/>
                    <a:pt x="9" y="9"/>
                  </a:cubicBezTo>
                  <a:close/>
                  <a:moveTo>
                    <a:pt x="202" y="9"/>
                  </a:moveTo>
                  <a:cubicBezTo>
                    <a:pt x="203" y="10"/>
                    <a:pt x="202" y="9"/>
                    <a:pt x="202" y="9"/>
                  </a:cubicBezTo>
                  <a:close/>
                  <a:moveTo>
                    <a:pt x="7" y="11"/>
                  </a:moveTo>
                  <a:cubicBezTo>
                    <a:pt x="8" y="11"/>
                    <a:pt x="7" y="10"/>
                    <a:pt x="7" y="11"/>
                  </a:cubicBezTo>
                  <a:close/>
                  <a:moveTo>
                    <a:pt x="8" y="11"/>
                  </a:moveTo>
                  <a:cubicBezTo>
                    <a:pt x="8" y="11"/>
                    <a:pt x="8" y="10"/>
                    <a:pt x="8" y="11"/>
                  </a:cubicBez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6" y="18"/>
                  </a:moveTo>
                  <a:cubicBezTo>
                    <a:pt x="7" y="18"/>
                    <a:pt x="6" y="18"/>
                    <a:pt x="6" y="18"/>
                  </a:cubicBezTo>
                  <a:close/>
                  <a:moveTo>
                    <a:pt x="6" y="18"/>
                  </a:moveTo>
                  <a:cubicBezTo>
                    <a:pt x="6" y="19"/>
                    <a:pt x="6" y="17"/>
                    <a:pt x="6" y="18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lose/>
                  <a:moveTo>
                    <a:pt x="5" y="20"/>
                  </a:move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4" y="22"/>
                  </a:moveTo>
                  <a:cubicBezTo>
                    <a:pt x="5" y="22"/>
                    <a:pt x="4" y="22"/>
                    <a:pt x="4" y="22"/>
                  </a:cubicBezTo>
                  <a:close/>
                  <a:moveTo>
                    <a:pt x="206" y="22"/>
                  </a:moveTo>
                  <a:cubicBezTo>
                    <a:pt x="207" y="22"/>
                    <a:pt x="206" y="22"/>
                    <a:pt x="206" y="22"/>
                  </a:cubicBezTo>
                  <a:close/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lose/>
                  <a:moveTo>
                    <a:pt x="5" y="30"/>
                  </a:moveTo>
                  <a:cubicBezTo>
                    <a:pt x="5" y="30"/>
                    <a:pt x="5" y="30"/>
                    <a:pt x="5" y="30"/>
                  </a:cubicBezTo>
                  <a:close/>
                  <a:moveTo>
                    <a:pt x="4" y="33"/>
                  </a:moveTo>
                  <a:cubicBezTo>
                    <a:pt x="5" y="33"/>
                    <a:pt x="4" y="33"/>
                    <a:pt x="4" y="33"/>
                  </a:cubicBezTo>
                  <a:close/>
                  <a:moveTo>
                    <a:pt x="4" y="34"/>
                  </a:moveTo>
                  <a:cubicBezTo>
                    <a:pt x="5" y="34"/>
                    <a:pt x="4" y="33"/>
                    <a:pt x="4" y="34"/>
                  </a:cubicBezTo>
                  <a:close/>
                  <a:moveTo>
                    <a:pt x="206" y="39"/>
                  </a:moveTo>
                  <a:cubicBezTo>
                    <a:pt x="206" y="39"/>
                    <a:pt x="206" y="39"/>
                    <a:pt x="206" y="39"/>
                  </a:cubicBezTo>
                  <a:close/>
                  <a:moveTo>
                    <a:pt x="206" y="40"/>
                  </a:moveTo>
                  <a:cubicBezTo>
                    <a:pt x="207" y="40"/>
                    <a:pt x="206" y="40"/>
                    <a:pt x="206" y="40"/>
                  </a:cubicBezTo>
                  <a:close/>
                  <a:moveTo>
                    <a:pt x="206" y="48"/>
                  </a:moveTo>
                  <a:cubicBezTo>
                    <a:pt x="207" y="48"/>
                    <a:pt x="206" y="47"/>
                    <a:pt x="206" y="48"/>
                  </a:cubicBezTo>
                  <a:close/>
                  <a:moveTo>
                    <a:pt x="205" y="49"/>
                  </a:moveTo>
                  <a:cubicBezTo>
                    <a:pt x="206" y="49"/>
                    <a:pt x="205" y="49"/>
                    <a:pt x="205" y="49"/>
                  </a:cubicBezTo>
                  <a:close/>
                  <a:moveTo>
                    <a:pt x="4" y="55"/>
                  </a:moveTo>
                  <a:cubicBezTo>
                    <a:pt x="5" y="55"/>
                    <a:pt x="4" y="55"/>
                    <a:pt x="4" y="55"/>
                  </a:cubicBezTo>
                  <a:close/>
                  <a:moveTo>
                    <a:pt x="4" y="56"/>
                  </a:moveTo>
                  <a:cubicBezTo>
                    <a:pt x="5" y="56"/>
                    <a:pt x="4" y="56"/>
                    <a:pt x="4" y="56"/>
                  </a:cubicBezTo>
                  <a:close/>
                  <a:moveTo>
                    <a:pt x="208" y="67"/>
                  </a:moveTo>
                  <a:cubicBezTo>
                    <a:pt x="208" y="67"/>
                    <a:pt x="208" y="67"/>
                    <a:pt x="208" y="67"/>
                  </a:cubicBezTo>
                  <a:close/>
                  <a:moveTo>
                    <a:pt x="4" y="70"/>
                  </a:moveTo>
                  <a:cubicBezTo>
                    <a:pt x="5" y="73"/>
                    <a:pt x="3" y="69"/>
                    <a:pt x="4" y="70"/>
                  </a:cubicBezTo>
                  <a:close/>
                  <a:moveTo>
                    <a:pt x="4" y="71"/>
                  </a:moveTo>
                  <a:cubicBezTo>
                    <a:pt x="5" y="71"/>
                    <a:pt x="4" y="70"/>
                    <a:pt x="4" y="71"/>
                  </a:cubicBezTo>
                  <a:close/>
                  <a:moveTo>
                    <a:pt x="4" y="75"/>
                  </a:moveTo>
                  <a:cubicBezTo>
                    <a:pt x="5" y="75"/>
                    <a:pt x="4" y="74"/>
                    <a:pt x="4" y="75"/>
                  </a:cubicBezTo>
                  <a:close/>
                  <a:moveTo>
                    <a:pt x="4" y="75"/>
                  </a:moveTo>
                  <a:cubicBezTo>
                    <a:pt x="4" y="75"/>
                    <a:pt x="4" y="75"/>
                    <a:pt x="4" y="75"/>
                  </a:cubicBezTo>
                  <a:close/>
                  <a:moveTo>
                    <a:pt x="4" y="75"/>
                  </a:moveTo>
                  <a:cubicBezTo>
                    <a:pt x="5" y="75"/>
                    <a:pt x="4" y="75"/>
                    <a:pt x="4" y="75"/>
                  </a:cubicBezTo>
                  <a:close/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lose/>
                  <a:moveTo>
                    <a:pt x="3" y="77"/>
                  </a:moveTo>
                  <a:cubicBezTo>
                    <a:pt x="3" y="77"/>
                    <a:pt x="3" y="77"/>
                    <a:pt x="3" y="77"/>
                  </a:cubicBezTo>
                  <a:close/>
                  <a:moveTo>
                    <a:pt x="209" y="83"/>
                  </a:moveTo>
                  <a:cubicBezTo>
                    <a:pt x="209" y="83"/>
                    <a:pt x="208" y="83"/>
                    <a:pt x="209" y="83"/>
                  </a:cubicBezTo>
                  <a:close/>
                  <a:moveTo>
                    <a:pt x="207" y="92"/>
                  </a:moveTo>
                  <a:cubicBezTo>
                    <a:pt x="207" y="93"/>
                    <a:pt x="207" y="92"/>
                    <a:pt x="207" y="92"/>
                  </a:cubicBezTo>
                  <a:close/>
                  <a:moveTo>
                    <a:pt x="4" y="93"/>
                  </a:moveTo>
                  <a:cubicBezTo>
                    <a:pt x="4" y="93"/>
                    <a:pt x="4" y="93"/>
                    <a:pt x="4" y="93"/>
                  </a:cubicBezTo>
                  <a:close/>
                  <a:moveTo>
                    <a:pt x="3" y="94"/>
                  </a:moveTo>
                  <a:cubicBezTo>
                    <a:pt x="4" y="94"/>
                    <a:pt x="3" y="94"/>
                    <a:pt x="3" y="94"/>
                  </a:cubicBezTo>
                  <a:close/>
                  <a:moveTo>
                    <a:pt x="3" y="94"/>
                  </a:moveTo>
                  <a:cubicBezTo>
                    <a:pt x="3" y="94"/>
                    <a:pt x="3" y="94"/>
                    <a:pt x="3" y="94"/>
                  </a:cubicBezTo>
                  <a:close/>
                  <a:moveTo>
                    <a:pt x="3" y="95"/>
                  </a:moveTo>
                  <a:cubicBezTo>
                    <a:pt x="3" y="95"/>
                    <a:pt x="3" y="95"/>
                    <a:pt x="3" y="95"/>
                  </a:cubicBezTo>
                  <a:close/>
                  <a:moveTo>
                    <a:pt x="3" y="95"/>
                  </a:moveTo>
                  <a:cubicBezTo>
                    <a:pt x="3" y="95"/>
                    <a:pt x="2" y="95"/>
                    <a:pt x="3" y="95"/>
                  </a:cubicBezTo>
                  <a:close/>
                  <a:moveTo>
                    <a:pt x="209" y="97"/>
                  </a:moveTo>
                  <a:cubicBezTo>
                    <a:pt x="209" y="98"/>
                    <a:pt x="208" y="97"/>
                    <a:pt x="209" y="97"/>
                  </a:cubicBezTo>
                  <a:close/>
                  <a:moveTo>
                    <a:pt x="2" y="99"/>
                  </a:moveTo>
                  <a:cubicBezTo>
                    <a:pt x="2" y="100"/>
                    <a:pt x="2" y="98"/>
                    <a:pt x="2" y="99"/>
                  </a:cubicBezTo>
                  <a:close/>
                  <a:moveTo>
                    <a:pt x="2" y="103"/>
                  </a:moveTo>
                  <a:cubicBezTo>
                    <a:pt x="2" y="103"/>
                    <a:pt x="2" y="103"/>
                    <a:pt x="2" y="103"/>
                  </a:cubicBezTo>
                  <a:close/>
                  <a:moveTo>
                    <a:pt x="207" y="105"/>
                  </a:moveTo>
                  <a:cubicBezTo>
                    <a:pt x="207" y="105"/>
                    <a:pt x="207" y="104"/>
                    <a:pt x="207" y="105"/>
                  </a:cubicBezTo>
                  <a:close/>
                  <a:moveTo>
                    <a:pt x="2" y="106"/>
                  </a:moveTo>
                  <a:cubicBezTo>
                    <a:pt x="2" y="106"/>
                    <a:pt x="1" y="106"/>
                    <a:pt x="2" y="106"/>
                  </a:cubicBezTo>
                  <a:close/>
                  <a:moveTo>
                    <a:pt x="4" y="112"/>
                  </a:moveTo>
                  <a:cubicBezTo>
                    <a:pt x="4" y="113"/>
                    <a:pt x="4" y="112"/>
                    <a:pt x="4" y="112"/>
                  </a:cubicBezTo>
                  <a:close/>
                  <a:moveTo>
                    <a:pt x="5" y="112"/>
                  </a:moveTo>
                  <a:cubicBezTo>
                    <a:pt x="5" y="113"/>
                    <a:pt x="5" y="112"/>
                    <a:pt x="5" y="112"/>
                  </a:cubicBezTo>
                  <a:close/>
                  <a:moveTo>
                    <a:pt x="3" y="113"/>
                  </a:moveTo>
                  <a:cubicBezTo>
                    <a:pt x="4" y="113"/>
                    <a:pt x="3" y="113"/>
                    <a:pt x="3" y="113"/>
                  </a:cubicBezTo>
                  <a:close/>
                  <a:moveTo>
                    <a:pt x="4" y="113"/>
                  </a:moveTo>
                  <a:cubicBezTo>
                    <a:pt x="4" y="113"/>
                    <a:pt x="4" y="113"/>
                    <a:pt x="4" y="113"/>
                  </a:cubicBezTo>
                  <a:close/>
                  <a:moveTo>
                    <a:pt x="3" y="114"/>
                  </a:moveTo>
                  <a:cubicBezTo>
                    <a:pt x="4" y="114"/>
                    <a:pt x="3" y="114"/>
                    <a:pt x="3" y="114"/>
                  </a:cubicBezTo>
                  <a:close/>
                  <a:moveTo>
                    <a:pt x="207" y="115"/>
                  </a:moveTo>
                  <a:cubicBezTo>
                    <a:pt x="208" y="116"/>
                    <a:pt x="208" y="114"/>
                    <a:pt x="207" y="115"/>
                  </a:cubicBezTo>
                  <a:close/>
                  <a:moveTo>
                    <a:pt x="3" y="115"/>
                  </a:moveTo>
                  <a:cubicBezTo>
                    <a:pt x="3" y="115"/>
                    <a:pt x="3" y="115"/>
                    <a:pt x="3" y="115"/>
                  </a:cubicBezTo>
                  <a:close/>
                  <a:moveTo>
                    <a:pt x="3" y="116"/>
                  </a:moveTo>
                  <a:cubicBezTo>
                    <a:pt x="3" y="116"/>
                    <a:pt x="2" y="116"/>
                    <a:pt x="3" y="116"/>
                  </a:cubicBezTo>
                  <a:close/>
                  <a:moveTo>
                    <a:pt x="3" y="117"/>
                  </a:moveTo>
                  <a:cubicBezTo>
                    <a:pt x="3" y="117"/>
                    <a:pt x="2" y="117"/>
                    <a:pt x="3" y="117"/>
                  </a:cubicBezTo>
                  <a:close/>
                  <a:moveTo>
                    <a:pt x="2" y="118"/>
                  </a:moveTo>
                  <a:cubicBezTo>
                    <a:pt x="2" y="118"/>
                    <a:pt x="2" y="118"/>
                    <a:pt x="2" y="118"/>
                  </a:cubicBezTo>
                  <a:close/>
                  <a:moveTo>
                    <a:pt x="208" y="130"/>
                  </a:moveTo>
                  <a:cubicBezTo>
                    <a:pt x="208" y="130"/>
                    <a:pt x="208" y="130"/>
                    <a:pt x="208" y="130"/>
                  </a:cubicBezTo>
                  <a:close/>
                  <a:moveTo>
                    <a:pt x="208" y="131"/>
                  </a:moveTo>
                  <a:cubicBezTo>
                    <a:pt x="208" y="131"/>
                    <a:pt x="208" y="131"/>
                    <a:pt x="208" y="131"/>
                  </a:cubicBezTo>
                  <a:close/>
                  <a:moveTo>
                    <a:pt x="4" y="132"/>
                  </a:moveTo>
                  <a:cubicBezTo>
                    <a:pt x="4" y="132"/>
                    <a:pt x="4" y="132"/>
                    <a:pt x="4" y="132"/>
                  </a:cubicBezTo>
                  <a:close/>
                  <a:moveTo>
                    <a:pt x="4" y="133"/>
                  </a:moveTo>
                  <a:cubicBezTo>
                    <a:pt x="4" y="133"/>
                    <a:pt x="4" y="132"/>
                    <a:pt x="4" y="133"/>
                  </a:cubicBezTo>
                  <a:close/>
                  <a:moveTo>
                    <a:pt x="209" y="134"/>
                  </a:moveTo>
                  <a:cubicBezTo>
                    <a:pt x="209" y="134"/>
                    <a:pt x="209" y="134"/>
                    <a:pt x="209" y="134"/>
                  </a:cubicBezTo>
                  <a:close/>
                  <a:moveTo>
                    <a:pt x="3" y="135"/>
                  </a:moveTo>
                  <a:cubicBezTo>
                    <a:pt x="3" y="135"/>
                    <a:pt x="3" y="135"/>
                    <a:pt x="3" y="135"/>
                  </a:cubicBezTo>
                  <a:close/>
                  <a:moveTo>
                    <a:pt x="203" y="148"/>
                  </a:moveTo>
                  <a:cubicBezTo>
                    <a:pt x="203" y="148"/>
                    <a:pt x="203" y="148"/>
                    <a:pt x="203" y="148"/>
                  </a:cubicBezTo>
                  <a:close/>
                  <a:moveTo>
                    <a:pt x="149" y="165"/>
                  </a:moveTo>
                  <a:cubicBezTo>
                    <a:pt x="150" y="166"/>
                    <a:pt x="150" y="164"/>
                    <a:pt x="149" y="165"/>
                  </a:cubicBezTo>
                  <a:close/>
                  <a:moveTo>
                    <a:pt x="136" y="173"/>
                  </a:moveTo>
                  <a:cubicBezTo>
                    <a:pt x="137" y="174"/>
                    <a:pt x="135" y="172"/>
                    <a:pt x="136" y="173"/>
                  </a:cubicBezTo>
                  <a:close/>
                  <a:moveTo>
                    <a:pt x="137" y="173"/>
                  </a:moveTo>
                  <a:cubicBezTo>
                    <a:pt x="137" y="174"/>
                    <a:pt x="137" y="173"/>
                    <a:pt x="137" y="173"/>
                  </a:cubicBezTo>
                  <a:close/>
                  <a:moveTo>
                    <a:pt x="137" y="174"/>
                  </a:moveTo>
                  <a:cubicBezTo>
                    <a:pt x="137" y="174"/>
                    <a:pt x="136" y="174"/>
                    <a:pt x="137" y="174"/>
                  </a:cubicBezTo>
                  <a:close/>
                  <a:moveTo>
                    <a:pt x="159" y="188"/>
                  </a:moveTo>
                  <a:cubicBezTo>
                    <a:pt x="159" y="189"/>
                    <a:pt x="159" y="188"/>
                    <a:pt x="159" y="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day</a:t>
              </a:r>
            </a:p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AE3F3-C6EC-EB77-26F2-553184E5D45C}"/>
                </a:ext>
              </a:extLst>
            </p:cNvPr>
            <p:cNvSpPr/>
            <p:nvPr/>
          </p:nvSpPr>
          <p:spPr>
            <a:xfrm>
              <a:off x="4988404" y="1300170"/>
              <a:ext cx="2478699" cy="3570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Freeform 91">
            <a:extLst>
              <a:ext uri="{FF2B5EF4-FFF2-40B4-BE49-F238E27FC236}">
                <a16:creationId xmlns:a16="http://schemas.microsoft.com/office/drawing/2014/main" id="{9593A51C-A295-9BEB-C1D2-88546FE872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37601" y="4524106"/>
            <a:ext cx="1774809" cy="962321"/>
          </a:xfrm>
          <a:custGeom>
            <a:avLst/>
            <a:gdLst>
              <a:gd name="T0" fmla="*/ 171 w 211"/>
              <a:gd name="T1" fmla="*/ 3 h 190"/>
              <a:gd name="T2" fmla="*/ 194 w 211"/>
              <a:gd name="T3" fmla="*/ 6 h 190"/>
              <a:gd name="T4" fmla="*/ 207 w 211"/>
              <a:gd name="T5" fmla="*/ 22 h 190"/>
              <a:gd name="T6" fmla="*/ 208 w 211"/>
              <a:gd name="T7" fmla="*/ 42 h 190"/>
              <a:gd name="T8" fmla="*/ 209 w 211"/>
              <a:gd name="T9" fmla="*/ 65 h 190"/>
              <a:gd name="T10" fmla="*/ 209 w 211"/>
              <a:gd name="T11" fmla="*/ 83 h 190"/>
              <a:gd name="T12" fmla="*/ 210 w 211"/>
              <a:gd name="T13" fmla="*/ 102 h 190"/>
              <a:gd name="T14" fmla="*/ 208 w 211"/>
              <a:gd name="T15" fmla="*/ 114 h 190"/>
              <a:gd name="T16" fmla="*/ 209 w 211"/>
              <a:gd name="T17" fmla="*/ 134 h 190"/>
              <a:gd name="T18" fmla="*/ 196 w 211"/>
              <a:gd name="T19" fmla="*/ 151 h 190"/>
              <a:gd name="T20" fmla="*/ 167 w 211"/>
              <a:gd name="T21" fmla="*/ 153 h 190"/>
              <a:gd name="T22" fmla="*/ 147 w 211"/>
              <a:gd name="T23" fmla="*/ 161 h 190"/>
              <a:gd name="T24" fmla="*/ 156 w 211"/>
              <a:gd name="T25" fmla="*/ 180 h 190"/>
              <a:gd name="T26" fmla="*/ 148 w 211"/>
              <a:gd name="T27" fmla="*/ 183 h 190"/>
              <a:gd name="T28" fmla="*/ 121 w 211"/>
              <a:gd name="T29" fmla="*/ 165 h 190"/>
              <a:gd name="T30" fmla="*/ 84 w 211"/>
              <a:gd name="T31" fmla="*/ 156 h 190"/>
              <a:gd name="T32" fmla="*/ 69 w 211"/>
              <a:gd name="T33" fmla="*/ 152 h 190"/>
              <a:gd name="T34" fmla="*/ 11 w 211"/>
              <a:gd name="T35" fmla="*/ 151 h 190"/>
              <a:gd name="T36" fmla="*/ 2 w 211"/>
              <a:gd name="T37" fmla="*/ 124 h 190"/>
              <a:gd name="T38" fmla="*/ 2 w 211"/>
              <a:gd name="T39" fmla="*/ 108 h 190"/>
              <a:gd name="T40" fmla="*/ 2 w 211"/>
              <a:gd name="T41" fmla="*/ 99 h 190"/>
              <a:gd name="T42" fmla="*/ 3 w 211"/>
              <a:gd name="T43" fmla="*/ 93 h 190"/>
              <a:gd name="T44" fmla="*/ 3 w 211"/>
              <a:gd name="T45" fmla="*/ 75 h 190"/>
              <a:gd name="T46" fmla="*/ 4 w 211"/>
              <a:gd name="T47" fmla="*/ 69 h 190"/>
              <a:gd name="T48" fmla="*/ 4 w 211"/>
              <a:gd name="T49" fmla="*/ 50 h 190"/>
              <a:gd name="T50" fmla="*/ 5 w 211"/>
              <a:gd name="T51" fmla="*/ 30 h 190"/>
              <a:gd name="T52" fmla="*/ 6 w 211"/>
              <a:gd name="T53" fmla="*/ 16 h 190"/>
              <a:gd name="T54" fmla="*/ 10 w 211"/>
              <a:gd name="T55" fmla="*/ 7 h 190"/>
              <a:gd name="T56" fmla="*/ 21 w 211"/>
              <a:gd name="T57" fmla="*/ 4 h 190"/>
              <a:gd name="T58" fmla="*/ 55 w 211"/>
              <a:gd name="T59" fmla="*/ 4 h 190"/>
              <a:gd name="T60" fmla="*/ 73 w 211"/>
              <a:gd name="T61" fmla="*/ 2 h 190"/>
              <a:gd name="T62" fmla="*/ 109 w 211"/>
              <a:gd name="T63" fmla="*/ 2 h 190"/>
              <a:gd name="T64" fmla="*/ 202 w 211"/>
              <a:gd name="T65" fmla="*/ 148 h 190"/>
              <a:gd name="T66" fmla="*/ 9 w 211"/>
              <a:gd name="T67" fmla="*/ 10 h 190"/>
              <a:gd name="T68" fmla="*/ 182 w 211"/>
              <a:gd name="T69" fmla="*/ 2 h 190"/>
              <a:gd name="T70" fmla="*/ 67 w 211"/>
              <a:gd name="T71" fmla="*/ 3 h 190"/>
              <a:gd name="T72" fmla="*/ 44 w 211"/>
              <a:gd name="T73" fmla="*/ 4 h 190"/>
              <a:gd name="T74" fmla="*/ 27 w 211"/>
              <a:gd name="T75" fmla="*/ 4 h 190"/>
              <a:gd name="T76" fmla="*/ 26 w 211"/>
              <a:gd name="T77" fmla="*/ 4 h 190"/>
              <a:gd name="T78" fmla="*/ 19 w 211"/>
              <a:gd name="T79" fmla="*/ 6 h 190"/>
              <a:gd name="T80" fmla="*/ 10 w 211"/>
              <a:gd name="T81" fmla="*/ 9 h 190"/>
              <a:gd name="T82" fmla="*/ 8 w 211"/>
              <a:gd name="T83" fmla="*/ 11 h 190"/>
              <a:gd name="T84" fmla="*/ 6 w 211"/>
              <a:gd name="T85" fmla="*/ 18 h 190"/>
              <a:gd name="T86" fmla="*/ 206 w 211"/>
              <a:gd name="T87" fmla="*/ 22 h 190"/>
              <a:gd name="T88" fmla="*/ 4 w 211"/>
              <a:gd name="T89" fmla="*/ 34 h 190"/>
              <a:gd name="T90" fmla="*/ 205 w 211"/>
              <a:gd name="T91" fmla="*/ 49 h 190"/>
              <a:gd name="T92" fmla="*/ 4 w 211"/>
              <a:gd name="T93" fmla="*/ 70 h 190"/>
              <a:gd name="T94" fmla="*/ 4 w 211"/>
              <a:gd name="T95" fmla="*/ 75 h 190"/>
              <a:gd name="T96" fmla="*/ 207 w 211"/>
              <a:gd name="T97" fmla="*/ 92 h 190"/>
              <a:gd name="T98" fmla="*/ 3 w 211"/>
              <a:gd name="T99" fmla="*/ 95 h 190"/>
              <a:gd name="T100" fmla="*/ 2 w 211"/>
              <a:gd name="T101" fmla="*/ 103 h 190"/>
              <a:gd name="T102" fmla="*/ 5 w 211"/>
              <a:gd name="T103" fmla="*/ 112 h 190"/>
              <a:gd name="T104" fmla="*/ 207 w 211"/>
              <a:gd name="T105" fmla="*/ 115 h 190"/>
              <a:gd name="T106" fmla="*/ 2 w 211"/>
              <a:gd name="T107" fmla="*/ 118 h 190"/>
              <a:gd name="T108" fmla="*/ 4 w 211"/>
              <a:gd name="T109" fmla="*/ 133 h 190"/>
              <a:gd name="T110" fmla="*/ 149 w 211"/>
              <a:gd name="T111" fmla="*/ 165 h 190"/>
              <a:gd name="T112" fmla="*/ 159 w 211"/>
              <a:gd name="T113" fmla="*/ 1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" h="190">
                <a:moveTo>
                  <a:pt x="124" y="1"/>
                </a:moveTo>
                <a:cubicBezTo>
                  <a:pt x="125" y="1"/>
                  <a:pt x="124" y="1"/>
                  <a:pt x="124" y="1"/>
                </a:cubicBezTo>
                <a:cubicBezTo>
                  <a:pt x="132" y="0"/>
                  <a:pt x="142" y="2"/>
                  <a:pt x="154" y="1"/>
                </a:cubicBezTo>
                <a:cubicBezTo>
                  <a:pt x="154" y="1"/>
                  <a:pt x="153" y="1"/>
                  <a:pt x="153" y="1"/>
                </a:cubicBezTo>
                <a:cubicBezTo>
                  <a:pt x="154" y="1"/>
                  <a:pt x="154" y="1"/>
                  <a:pt x="154" y="2"/>
                </a:cubicBezTo>
                <a:cubicBezTo>
                  <a:pt x="154" y="1"/>
                  <a:pt x="155" y="1"/>
                  <a:pt x="155" y="2"/>
                </a:cubicBezTo>
                <a:cubicBezTo>
                  <a:pt x="156" y="1"/>
                  <a:pt x="165" y="0"/>
                  <a:pt x="166" y="3"/>
                </a:cubicBezTo>
                <a:cubicBezTo>
                  <a:pt x="167" y="1"/>
                  <a:pt x="170" y="4"/>
                  <a:pt x="171" y="3"/>
                </a:cubicBezTo>
                <a:cubicBezTo>
                  <a:pt x="172" y="3"/>
                  <a:pt x="172" y="4"/>
                  <a:pt x="174" y="3"/>
                </a:cubicBezTo>
                <a:cubicBezTo>
                  <a:pt x="174" y="2"/>
                  <a:pt x="172" y="4"/>
                  <a:pt x="172" y="3"/>
                </a:cubicBezTo>
                <a:cubicBezTo>
                  <a:pt x="171" y="3"/>
                  <a:pt x="175" y="2"/>
                  <a:pt x="175" y="3"/>
                </a:cubicBezTo>
                <a:cubicBezTo>
                  <a:pt x="176" y="2"/>
                  <a:pt x="179" y="3"/>
                  <a:pt x="180" y="2"/>
                </a:cubicBezTo>
                <a:cubicBezTo>
                  <a:pt x="181" y="2"/>
                  <a:pt x="188" y="2"/>
                  <a:pt x="188" y="4"/>
                </a:cubicBezTo>
                <a:cubicBezTo>
                  <a:pt x="189" y="3"/>
                  <a:pt x="189" y="4"/>
                  <a:pt x="189" y="4"/>
                </a:cubicBezTo>
                <a:cubicBezTo>
                  <a:pt x="191" y="4"/>
                  <a:pt x="192" y="5"/>
                  <a:pt x="195" y="4"/>
                </a:cubicBezTo>
                <a:cubicBezTo>
                  <a:pt x="194" y="5"/>
                  <a:pt x="195" y="5"/>
                  <a:pt x="194" y="6"/>
                </a:cubicBezTo>
                <a:cubicBezTo>
                  <a:pt x="196" y="8"/>
                  <a:pt x="202" y="6"/>
                  <a:pt x="202" y="8"/>
                </a:cubicBezTo>
                <a:cubicBezTo>
                  <a:pt x="202" y="8"/>
                  <a:pt x="202" y="8"/>
                  <a:pt x="203" y="8"/>
                </a:cubicBezTo>
                <a:cubicBezTo>
                  <a:pt x="203" y="8"/>
                  <a:pt x="203" y="8"/>
                  <a:pt x="202" y="8"/>
                </a:cubicBezTo>
                <a:cubicBezTo>
                  <a:pt x="204" y="9"/>
                  <a:pt x="205" y="11"/>
                  <a:pt x="207" y="12"/>
                </a:cubicBezTo>
                <a:cubicBezTo>
                  <a:pt x="206" y="13"/>
                  <a:pt x="207" y="13"/>
                  <a:pt x="208" y="14"/>
                </a:cubicBezTo>
                <a:cubicBezTo>
                  <a:pt x="207" y="16"/>
                  <a:pt x="207" y="17"/>
                  <a:pt x="208" y="19"/>
                </a:cubicBezTo>
                <a:cubicBezTo>
                  <a:pt x="208" y="19"/>
                  <a:pt x="208" y="19"/>
                  <a:pt x="207" y="19"/>
                </a:cubicBezTo>
                <a:cubicBezTo>
                  <a:pt x="207" y="20"/>
                  <a:pt x="208" y="21"/>
                  <a:pt x="207" y="22"/>
                </a:cubicBezTo>
                <a:cubicBezTo>
                  <a:pt x="210" y="24"/>
                  <a:pt x="209" y="27"/>
                  <a:pt x="209" y="30"/>
                </a:cubicBezTo>
                <a:cubicBezTo>
                  <a:pt x="207" y="29"/>
                  <a:pt x="208" y="31"/>
                  <a:pt x="207" y="32"/>
                </a:cubicBezTo>
                <a:cubicBezTo>
                  <a:pt x="208" y="32"/>
                  <a:pt x="207" y="32"/>
                  <a:pt x="207" y="33"/>
                </a:cubicBezTo>
                <a:cubicBezTo>
                  <a:pt x="208" y="33"/>
                  <a:pt x="209" y="35"/>
                  <a:pt x="209" y="37"/>
                </a:cubicBezTo>
                <a:cubicBezTo>
                  <a:pt x="209" y="38"/>
                  <a:pt x="208" y="37"/>
                  <a:pt x="208" y="38"/>
                </a:cubicBezTo>
                <a:cubicBezTo>
                  <a:pt x="208" y="37"/>
                  <a:pt x="207" y="40"/>
                  <a:pt x="207" y="38"/>
                </a:cubicBezTo>
                <a:cubicBezTo>
                  <a:pt x="206" y="38"/>
                  <a:pt x="207" y="40"/>
                  <a:pt x="208" y="39"/>
                </a:cubicBezTo>
                <a:cubicBezTo>
                  <a:pt x="207" y="40"/>
                  <a:pt x="207" y="41"/>
                  <a:pt x="208" y="42"/>
                </a:cubicBezTo>
                <a:cubicBezTo>
                  <a:pt x="208" y="42"/>
                  <a:pt x="207" y="42"/>
                  <a:pt x="206" y="42"/>
                </a:cubicBezTo>
                <a:cubicBezTo>
                  <a:pt x="206" y="43"/>
                  <a:pt x="207" y="43"/>
                  <a:pt x="207" y="42"/>
                </a:cubicBezTo>
                <a:cubicBezTo>
                  <a:pt x="207" y="45"/>
                  <a:pt x="208" y="46"/>
                  <a:pt x="207" y="48"/>
                </a:cubicBezTo>
                <a:cubicBezTo>
                  <a:pt x="206" y="48"/>
                  <a:pt x="207" y="50"/>
                  <a:pt x="206" y="49"/>
                </a:cubicBezTo>
                <a:cubicBezTo>
                  <a:pt x="206" y="49"/>
                  <a:pt x="206" y="50"/>
                  <a:pt x="205" y="50"/>
                </a:cubicBezTo>
                <a:cubicBezTo>
                  <a:pt x="208" y="51"/>
                  <a:pt x="206" y="55"/>
                  <a:pt x="209" y="56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210" y="59"/>
                  <a:pt x="208" y="61"/>
                  <a:pt x="209" y="65"/>
                </a:cubicBezTo>
                <a:cubicBezTo>
                  <a:pt x="209" y="66"/>
                  <a:pt x="209" y="65"/>
                  <a:pt x="208" y="65"/>
                </a:cubicBezTo>
                <a:cubicBezTo>
                  <a:pt x="208" y="65"/>
                  <a:pt x="209" y="65"/>
                  <a:pt x="209" y="66"/>
                </a:cubicBezTo>
                <a:cubicBezTo>
                  <a:pt x="208" y="65"/>
                  <a:pt x="208" y="67"/>
                  <a:pt x="209" y="68"/>
                </a:cubicBezTo>
                <a:cubicBezTo>
                  <a:pt x="208" y="68"/>
                  <a:pt x="208" y="68"/>
                  <a:pt x="208" y="67"/>
                </a:cubicBezTo>
                <a:cubicBezTo>
                  <a:pt x="207" y="68"/>
                  <a:pt x="209" y="69"/>
                  <a:pt x="209" y="70"/>
                </a:cubicBezTo>
                <a:cubicBezTo>
                  <a:pt x="207" y="74"/>
                  <a:pt x="210" y="77"/>
                  <a:pt x="209" y="82"/>
                </a:cubicBezTo>
                <a:cubicBezTo>
                  <a:pt x="211" y="81"/>
                  <a:pt x="208" y="82"/>
                  <a:pt x="210" y="82"/>
                </a:cubicBezTo>
                <a:cubicBezTo>
                  <a:pt x="209" y="83"/>
                  <a:pt x="209" y="83"/>
                  <a:pt x="209" y="83"/>
                </a:cubicBezTo>
                <a:cubicBezTo>
                  <a:pt x="209" y="84"/>
                  <a:pt x="209" y="86"/>
                  <a:pt x="209" y="87"/>
                </a:cubicBezTo>
                <a:cubicBezTo>
                  <a:pt x="209" y="88"/>
                  <a:pt x="209" y="88"/>
                  <a:pt x="209" y="89"/>
                </a:cubicBezTo>
                <a:cubicBezTo>
                  <a:pt x="209" y="89"/>
                  <a:pt x="209" y="89"/>
                  <a:pt x="209" y="89"/>
                </a:cubicBezTo>
                <a:cubicBezTo>
                  <a:pt x="209" y="89"/>
                  <a:pt x="209" y="90"/>
                  <a:pt x="208" y="90"/>
                </a:cubicBezTo>
                <a:cubicBezTo>
                  <a:pt x="208" y="92"/>
                  <a:pt x="208" y="93"/>
                  <a:pt x="207" y="94"/>
                </a:cubicBezTo>
                <a:cubicBezTo>
                  <a:pt x="207" y="94"/>
                  <a:pt x="208" y="94"/>
                  <a:pt x="208" y="94"/>
                </a:cubicBezTo>
                <a:cubicBezTo>
                  <a:pt x="209" y="94"/>
                  <a:pt x="208" y="95"/>
                  <a:pt x="209" y="95"/>
                </a:cubicBezTo>
                <a:cubicBezTo>
                  <a:pt x="209" y="98"/>
                  <a:pt x="210" y="100"/>
                  <a:pt x="210" y="102"/>
                </a:cubicBezTo>
                <a:cubicBezTo>
                  <a:pt x="210" y="103"/>
                  <a:pt x="209" y="103"/>
                  <a:pt x="209" y="104"/>
                </a:cubicBezTo>
                <a:cubicBezTo>
                  <a:pt x="208" y="104"/>
                  <a:pt x="208" y="103"/>
                  <a:pt x="208" y="103"/>
                </a:cubicBezTo>
                <a:cubicBezTo>
                  <a:pt x="208" y="104"/>
                  <a:pt x="209" y="107"/>
                  <a:pt x="209" y="106"/>
                </a:cubicBezTo>
                <a:cubicBezTo>
                  <a:pt x="210" y="106"/>
                  <a:pt x="210" y="107"/>
                  <a:pt x="210" y="107"/>
                </a:cubicBezTo>
                <a:cubicBezTo>
                  <a:pt x="209" y="107"/>
                  <a:pt x="209" y="112"/>
                  <a:pt x="209" y="114"/>
                </a:cubicBezTo>
                <a:cubicBezTo>
                  <a:pt x="208" y="113"/>
                  <a:pt x="209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08" y="115"/>
                  <a:pt x="208" y="115"/>
                  <a:pt x="208" y="116"/>
                </a:cubicBezTo>
                <a:cubicBezTo>
                  <a:pt x="208" y="115"/>
                  <a:pt x="209" y="115"/>
                  <a:pt x="209" y="115"/>
                </a:cubicBezTo>
                <a:cubicBezTo>
                  <a:pt x="209" y="118"/>
                  <a:pt x="209" y="126"/>
                  <a:pt x="209" y="128"/>
                </a:cubicBezTo>
                <a:cubicBezTo>
                  <a:pt x="208" y="127"/>
                  <a:pt x="208" y="128"/>
                  <a:pt x="208" y="128"/>
                </a:cubicBezTo>
                <a:cubicBezTo>
                  <a:pt x="209" y="128"/>
                  <a:pt x="208" y="128"/>
                  <a:pt x="208" y="129"/>
                </a:cubicBezTo>
                <a:cubicBezTo>
                  <a:pt x="209" y="128"/>
                  <a:pt x="208" y="134"/>
                  <a:pt x="210" y="13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211" y="134"/>
                  <a:pt x="210" y="135"/>
                  <a:pt x="209" y="134"/>
                </a:cubicBezTo>
                <a:cubicBezTo>
                  <a:pt x="210" y="137"/>
                  <a:pt x="210" y="145"/>
                  <a:pt x="207" y="146"/>
                </a:cubicBezTo>
                <a:cubicBezTo>
                  <a:pt x="206" y="146"/>
                  <a:pt x="207" y="147"/>
                  <a:pt x="207" y="147"/>
                </a:cubicBezTo>
                <a:cubicBezTo>
                  <a:pt x="207" y="148"/>
                  <a:pt x="207" y="146"/>
                  <a:pt x="206" y="146"/>
                </a:cubicBezTo>
                <a:cubicBezTo>
                  <a:pt x="205" y="148"/>
                  <a:pt x="203" y="148"/>
                  <a:pt x="202" y="149"/>
                </a:cubicBezTo>
                <a:cubicBezTo>
                  <a:pt x="201" y="149"/>
                  <a:pt x="201" y="148"/>
                  <a:pt x="201" y="148"/>
                </a:cubicBezTo>
                <a:cubicBezTo>
                  <a:pt x="200" y="149"/>
                  <a:pt x="200" y="149"/>
                  <a:pt x="198" y="149"/>
                </a:cubicBezTo>
                <a:cubicBezTo>
                  <a:pt x="199" y="150"/>
                  <a:pt x="197" y="150"/>
                  <a:pt x="196" y="150"/>
                </a:cubicBezTo>
                <a:cubicBezTo>
                  <a:pt x="196" y="150"/>
                  <a:pt x="196" y="151"/>
                  <a:pt x="196" y="151"/>
                </a:cubicBezTo>
                <a:cubicBezTo>
                  <a:pt x="191" y="151"/>
                  <a:pt x="182" y="154"/>
                  <a:pt x="179" y="150"/>
                </a:cubicBezTo>
                <a:cubicBezTo>
                  <a:pt x="178" y="151"/>
                  <a:pt x="177" y="152"/>
                  <a:pt x="176" y="151"/>
                </a:cubicBezTo>
                <a:cubicBezTo>
                  <a:pt x="176" y="151"/>
                  <a:pt x="176" y="151"/>
                  <a:pt x="176" y="151"/>
                </a:cubicBezTo>
                <a:cubicBezTo>
                  <a:pt x="176" y="152"/>
                  <a:pt x="174" y="150"/>
                  <a:pt x="173" y="152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3" y="151"/>
                  <a:pt x="172" y="151"/>
                  <a:pt x="172" y="151"/>
                </a:cubicBezTo>
                <a:cubicBezTo>
                  <a:pt x="173" y="152"/>
                  <a:pt x="170" y="153"/>
                  <a:pt x="169" y="152"/>
                </a:cubicBezTo>
                <a:cubicBezTo>
                  <a:pt x="170" y="153"/>
                  <a:pt x="168" y="153"/>
                  <a:pt x="167" y="153"/>
                </a:cubicBezTo>
                <a:cubicBezTo>
                  <a:pt x="167" y="152"/>
                  <a:pt x="166" y="152"/>
                  <a:pt x="166" y="151"/>
                </a:cubicBezTo>
                <a:cubicBezTo>
                  <a:pt x="165" y="152"/>
                  <a:pt x="166" y="153"/>
                  <a:pt x="165" y="152"/>
                </a:cubicBezTo>
                <a:cubicBezTo>
                  <a:pt x="162" y="155"/>
                  <a:pt x="150" y="151"/>
                  <a:pt x="146" y="155"/>
                </a:cubicBezTo>
                <a:cubicBezTo>
                  <a:pt x="147" y="156"/>
                  <a:pt x="147" y="156"/>
                  <a:pt x="146" y="156"/>
                </a:cubicBezTo>
                <a:cubicBezTo>
                  <a:pt x="146" y="157"/>
                  <a:pt x="147" y="157"/>
                  <a:pt x="146" y="158"/>
                </a:cubicBezTo>
                <a:cubicBezTo>
                  <a:pt x="147" y="158"/>
                  <a:pt x="147" y="158"/>
                  <a:pt x="147" y="160"/>
                </a:cubicBezTo>
                <a:cubicBezTo>
                  <a:pt x="147" y="160"/>
                  <a:pt x="147" y="159"/>
                  <a:pt x="146" y="159"/>
                </a:cubicBezTo>
                <a:cubicBezTo>
                  <a:pt x="146" y="160"/>
                  <a:pt x="149" y="162"/>
                  <a:pt x="147" y="161"/>
                </a:cubicBezTo>
                <a:cubicBezTo>
                  <a:pt x="150" y="163"/>
                  <a:pt x="151" y="168"/>
                  <a:pt x="152" y="170"/>
                </a:cubicBezTo>
                <a:cubicBezTo>
                  <a:pt x="152" y="171"/>
                  <a:pt x="152" y="170"/>
                  <a:pt x="151" y="171"/>
                </a:cubicBezTo>
                <a:cubicBezTo>
                  <a:pt x="151" y="171"/>
                  <a:pt x="153" y="173"/>
                  <a:pt x="151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3"/>
                  <a:pt x="153" y="173"/>
                  <a:pt x="153" y="174"/>
                </a:cubicBezTo>
                <a:cubicBezTo>
                  <a:pt x="153" y="174"/>
                  <a:pt x="153" y="173"/>
                  <a:pt x="154" y="173"/>
                </a:cubicBezTo>
                <a:cubicBezTo>
                  <a:pt x="156" y="175"/>
                  <a:pt x="155" y="177"/>
                  <a:pt x="156" y="180"/>
                </a:cubicBezTo>
                <a:cubicBezTo>
                  <a:pt x="156" y="180"/>
                  <a:pt x="156" y="180"/>
                  <a:pt x="155" y="180"/>
                </a:cubicBezTo>
                <a:cubicBezTo>
                  <a:pt x="157" y="181"/>
                  <a:pt x="159" y="183"/>
                  <a:pt x="158" y="185"/>
                </a:cubicBezTo>
                <a:cubicBezTo>
                  <a:pt x="159" y="185"/>
                  <a:pt x="159" y="188"/>
                  <a:pt x="160" y="188"/>
                </a:cubicBezTo>
                <a:cubicBezTo>
                  <a:pt x="159" y="189"/>
                  <a:pt x="159" y="189"/>
                  <a:pt x="158" y="189"/>
                </a:cubicBezTo>
                <a:cubicBezTo>
                  <a:pt x="158" y="189"/>
                  <a:pt x="158" y="189"/>
                  <a:pt x="158" y="189"/>
                </a:cubicBezTo>
                <a:cubicBezTo>
                  <a:pt x="153" y="190"/>
                  <a:pt x="151" y="185"/>
                  <a:pt x="148" y="184"/>
                </a:cubicBezTo>
                <a:cubicBezTo>
                  <a:pt x="148" y="184"/>
                  <a:pt x="148" y="183"/>
                  <a:pt x="147" y="182"/>
                </a:cubicBezTo>
                <a:cubicBezTo>
                  <a:pt x="147" y="183"/>
                  <a:pt x="147" y="183"/>
                  <a:pt x="148" y="183"/>
                </a:cubicBezTo>
                <a:cubicBezTo>
                  <a:pt x="148" y="183"/>
                  <a:pt x="147" y="182"/>
                  <a:pt x="147" y="182"/>
                </a:cubicBezTo>
                <a:cubicBezTo>
                  <a:pt x="143" y="182"/>
                  <a:pt x="141" y="178"/>
                  <a:pt x="138" y="177"/>
                </a:cubicBezTo>
                <a:cubicBezTo>
                  <a:pt x="138" y="177"/>
                  <a:pt x="139" y="176"/>
                  <a:pt x="137" y="177"/>
                </a:cubicBezTo>
                <a:cubicBezTo>
                  <a:pt x="138" y="176"/>
                  <a:pt x="137" y="174"/>
                  <a:pt x="136" y="174"/>
                </a:cubicBezTo>
                <a:cubicBezTo>
                  <a:pt x="136" y="173"/>
                  <a:pt x="135" y="174"/>
                  <a:pt x="136" y="173"/>
                </a:cubicBezTo>
                <a:cubicBezTo>
                  <a:pt x="135" y="173"/>
                  <a:pt x="134" y="171"/>
                  <a:pt x="133" y="171"/>
                </a:cubicBezTo>
                <a:cubicBezTo>
                  <a:pt x="132" y="172"/>
                  <a:pt x="131" y="171"/>
                  <a:pt x="130" y="172"/>
                </a:cubicBezTo>
                <a:cubicBezTo>
                  <a:pt x="127" y="170"/>
                  <a:pt x="123" y="167"/>
                  <a:pt x="121" y="165"/>
                </a:cubicBezTo>
                <a:cubicBezTo>
                  <a:pt x="120" y="165"/>
                  <a:pt x="121" y="165"/>
                  <a:pt x="121" y="165"/>
                </a:cubicBezTo>
                <a:cubicBezTo>
                  <a:pt x="119" y="163"/>
                  <a:pt x="115" y="160"/>
                  <a:pt x="112" y="157"/>
                </a:cubicBezTo>
                <a:cubicBezTo>
                  <a:pt x="109" y="158"/>
                  <a:pt x="106" y="156"/>
                  <a:pt x="104" y="154"/>
                </a:cubicBezTo>
                <a:cubicBezTo>
                  <a:pt x="102" y="155"/>
                  <a:pt x="99" y="155"/>
                  <a:pt x="98" y="153"/>
                </a:cubicBezTo>
                <a:cubicBezTo>
                  <a:pt x="96" y="153"/>
                  <a:pt x="96" y="154"/>
                  <a:pt x="95" y="154"/>
                </a:cubicBezTo>
                <a:cubicBezTo>
                  <a:pt x="95" y="154"/>
                  <a:pt x="95" y="154"/>
                  <a:pt x="96" y="154"/>
                </a:cubicBezTo>
                <a:cubicBezTo>
                  <a:pt x="96" y="154"/>
                  <a:pt x="95" y="154"/>
                  <a:pt x="95" y="154"/>
                </a:cubicBezTo>
                <a:cubicBezTo>
                  <a:pt x="91" y="157"/>
                  <a:pt x="88" y="155"/>
                  <a:pt x="84" y="156"/>
                </a:cubicBezTo>
                <a:cubicBezTo>
                  <a:pt x="84" y="155"/>
                  <a:pt x="82" y="153"/>
                  <a:pt x="81" y="152"/>
                </a:cubicBezTo>
                <a:cubicBezTo>
                  <a:pt x="80" y="152"/>
                  <a:pt x="80" y="153"/>
                  <a:pt x="79" y="153"/>
                </a:cubicBezTo>
                <a:cubicBezTo>
                  <a:pt x="79" y="154"/>
                  <a:pt x="77" y="155"/>
                  <a:pt x="76" y="155"/>
                </a:cubicBezTo>
                <a:cubicBezTo>
                  <a:pt x="76" y="156"/>
                  <a:pt x="74" y="155"/>
                  <a:pt x="73" y="156"/>
                </a:cubicBezTo>
                <a:cubicBezTo>
                  <a:pt x="73" y="154"/>
                  <a:pt x="71" y="155"/>
                  <a:pt x="71" y="153"/>
                </a:cubicBezTo>
                <a:cubicBezTo>
                  <a:pt x="70" y="153"/>
                  <a:pt x="71" y="154"/>
                  <a:pt x="70" y="154"/>
                </a:cubicBezTo>
                <a:cubicBezTo>
                  <a:pt x="70" y="154"/>
                  <a:pt x="70" y="153"/>
                  <a:pt x="70" y="154"/>
                </a:cubicBezTo>
                <a:cubicBezTo>
                  <a:pt x="69" y="153"/>
                  <a:pt x="70" y="153"/>
                  <a:pt x="69" y="152"/>
                </a:cubicBezTo>
                <a:cubicBezTo>
                  <a:pt x="64" y="155"/>
                  <a:pt x="60" y="153"/>
                  <a:pt x="54" y="152"/>
                </a:cubicBezTo>
                <a:cubicBezTo>
                  <a:pt x="55" y="153"/>
                  <a:pt x="53" y="151"/>
                  <a:pt x="53" y="153"/>
                </a:cubicBezTo>
                <a:cubicBezTo>
                  <a:pt x="49" y="151"/>
                  <a:pt x="48" y="154"/>
                  <a:pt x="43" y="153"/>
                </a:cubicBezTo>
                <a:cubicBezTo>
                  <a:pt x="41" y="153"/>
                  <a:pt x="38" y="152"/>
                  <a:pt x="36" y="153"/>
                </a:cubicBezTo>
                <a:cubicBezTo>
                  <a:pt x="35" y="151"/>
                  <a:pt x="32" y="153"/>
                  <a:pt x="30" y="153"/>
                </a:cubicBezTo>
                <a:cubicBezTo>
                  <a:pt x="30" y="153"/>
                  <a:pt x="30" y="153"/>
                  <a:pt x="30" y="152"/>
                </a:cubicBezTo>
                <a:cubicBezTo>
                  <a:pt x="25" y="151"/>
                  <a:pt x="18" y="156"/>
                  <a:pt x="13" y="150"/>
                </a:cubicBezTo>
                <a:cubicBezTo>
                  <a:pt x="12" y="150"/>
                  <a:pt x="12" y="151"/>
                  <a:pt x="11" y="151"/>
                </a:cubicBezTo>
                <a:cubicBezTo>
                  <a:pt x="10" y="151"/>
                  <a:pt x="9" y="150"/>
                  <a:pt x="9" y="150"/>
                </a:cubicBezTo>
                <a:cubicBezTo>
                  <a:pt x="8" y="149"/>
                  <a:pt x="6" y="147"/>
                  <a:pt x="6" y="145"/>
                </a:cubicBezTo>
                <a:cubicBezTo>
                  <a:pt x="7" y="143"/>
                  <a:pt x="6" y="141"/>
                  <a:pt x="4" y="141"/>
                </a:cubicBezTo>
                <a:cubicBezTo>
                  <a:pt x="5" y="141"/>
                  <a:pt x="3" y="139"/>
                  <a:pt x="4" y="139"/>
                </a:cubicBezTo>
                <a:cubicBezTo>
                  <a:pt x="3" y="139"/>
                  <a:pt x="3" y="136"/>
                  <a:pt x="2" y="137"/>
                </a:cubicBezTo>
                <a:cubicBezTo>
                  <a:pt x="3" y="133"/>
                  <a:pt x="3" y="131"/>
                  <a:pt x="3" y="126"/>
                </a:cubicBezTo>
                <a:cubicBezTo>
                  <a:pt x="3" y="126"/>
                  <a:pt x="2" y="126"/>
                  <a:pt x="2" y="126"/>
                </a:cubicBezTo>
                <a:cubicBezTo>
                  <a:pt x="2" y="125"/>
                  <a:pt x="1" y="125"/>
                  <a:pt x="2" y="124"/>
                </a:cubicBezTo>
                <a:cubicBezTo>
                  <a:pt x="3" y="122"/>
                  <a:pt x="0" y="119"/>
                  <a:pt x="2" y="116"/>
                </a:cubicBezTo>
                <a:cubicBezTo>
                  <a:pt x="1" y="117"/>
                  <a:pt x="2" y="116"/>
                  <a:pt x="1" y="116"/>
                </a:cubicBezTo>
                <a:cubicBezTo>
                  <a:pt x="1" y="115"/>
                  <a:pt x="2" y="116"/>
                  <a:pt x="2" y="116"/>
                </a:cubicBezTo>
                <a:cubicBezTo>
                  <a:pt x="2" y="116"/>
                  <a:pt x="3" y="114"/>
                  <a:pt x="2" y="114"/>
                </a:cubicBezTo>
                <a:cubicBezTo>
                  <a:pt x="2" y="113"/>
                  <a:pt x="3" y="114"/>
                  <a:pt x="3" y="114"/>
                </a:cubicBezTo>
                <a:cubicBezTo>
                  <a:pt x="3" y="114"/>
                  <a:pt x="3" y="113"/>
                  <a:pt x="3" y="112"/>
                </a:cubicBezTo>
                <a:cubicBezTo>
                  <a:pt x="4" y="113"/>
                  <a:pt x="3" y="112"/>
                  <a:pt x="4" y="112"/>
                </a:cubicBezTo>
                <a:cubicBezTo>
                  <a:pt x="3" y="110"/>
                  <a:pt x="3" y="109"/>
                  <a:pt x="2" y="108"/>
                </a:cubicBezTo>
                <a:cubicBezTo>
                  <a:pt x="2" y="108"/>
                  <a:pt x="2" y="108"/>
                  <a:pt x="1" y="108"/>
                </a:cubicBezTo>
                <a:cubicBezTo>
                  <a:pt x="2" y="107"/>
                  <a:pt x="1" y="107"/>
                  <a:pt x="1" y="106"/>
                </a:cubicBezTo>
                <a:cubicBezTo>
                  <a:pt x="1" y="106"/>
                  <a:pt x="1" y="106"/>
                  <a:pt x="2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1" y="105"/>
                  <a:pt x="2" y="105"/>
                  <a:pt x="2" y="105"/>
                </a:cubicBezTo>
                <a:cubicBezTo>
                  <a:pt x="2" y="104"/>
                  <a:pt x="2" y="104"/>
                  <a:pt x="1" y="104"/>
                </a:cubicBezTo>
                <a:cubicBezTo>
                  <a:pt x="1" y="102"/>
                  <a:pt x="3" y="101"/>
                  <a:pt x="1" y="101"/>
                </a:cubicBezTo>
                <a:cubicBezTo>
                  <a:pt x="1" y="100"/>
                  <a:pt x="2" y="100"/>
                  <a:pt x="2" y="99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99"/>
                </a:cubicBezTo>
                <a:cubicBezTo>
                  <a:pt x="2" y="99"/>
                  <a:pt x="2" y="99"/>
                  <a:pt x="1" y="98"/>
                </a:cubicBezTo>
                <a:cubicBezTo>
                  <a:pt x="3" y="99"/>
                  <a:pt x="1" y="97"/>
                  <a:pt x="2" y="97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6"/>
                  <a:pt x="1" y="96"/>
                  <a:pt x="3" y="96"/>
                </a:cubicBezTo>
                <a:cubicBezTo>
                  <a:pt x="2" y="95"/>
                  <a:pt x="3" y="94"/>
                  <a:pt x="2" y="94"/>
                </a:cubicBezTo>
                <a:cubicBezTo>
                  <a:pt x="3" y="94"/>
                  <a:pt x="2" y="93"/>
                  <a:pt x="3" y="93"/>
                </a:cubicBezTo>
                <a:cubicBezTo>
                  <a:pt x="3" y="93"/>
                  <a:pt x="3" y="91"/>
                  <a:pt x="3" y="92"/>
                </a:cubicBezTo>
                <a:cubicBezTo>
                  <a:pt x="4" y="92"/>
                  <a:pt x="2" y="91"/>
                  <a:pt x="3" y="91"/>
                </a:cubicBezTo>
                <a:cubicBezTo>
                  <a:pt x="0" y="89"/>
                  <a:pt x="1" y="86"/>
                  <a:pt x="2" y="83"/>
                </a:cubicBezTo>
                <a:cubicBezTo>
                  <a:pt x="1" y="84"/>
                  <a:pt x="2" y="82"/>
                  <a:pt x="3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3" y="82"/>
                  <a:pt x="5" y="78"/>
                  <a:pt x="2" y="78"/>
                </a:cubicBezTo>
                <a:cubicBezTo>
                  <a:pt x="2" y="76"/>
                  <a:pt x="3" y="78"/>
                  <a:pt x="2" y="76"/>
                </a:cubicBezTo>
                <a:cubicBezTo>
                  <a:pt x="2" y="77"/>
                  <a:pt x="3" y="76"/>
                  <a:pt x="3" y="75"/>
                </a:cubicBezTo>
                <a:cubicBezTo>
                  <a:pt x="3" y="76"/>
                  <a:pt x="3" y="77"/>
                  <a:pt x="4" y="77"/>
                </a:cubicBezTo>
                <a:cubicBezTo>
                  <a:pt x="3" y="76"/>
                  <a:pt x="4" y="76"/>
                  <a:pt x="3" y="75"/>
                </a:cubicBezTo>
                <a:cubicBezTo>
                  <a:pt x="3" y="75"/>
                  <a:pt x="4" y="74"/>
                  <a:pt x="3" y="74"/>
                </a:cubicBezTo>
                <a:cubicBezTo>
                  <a:pt x="4" y="75"/>
                  <a:pt x="4" y="73"/>
                  <a:pt x="4" y="74"/>
                </a:cubicBezTo>
                <a:cubicBezTo>
                  <a:pt x="4" y="72"/>
                  <a:pt x="3" y="72"/>
                  <a:pt x="3" y="71"/>
                </a:cubicBezTo>
                <a:cubicBezTo>
                  <a:pt x="4" y="72"/>
                  <a:pt x="2" y="69"/>
                  <a:pt x="4" y="68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4" y="69"/>
                  <a:pt x="4" y="69"/>
                </a:cubicBezTo>
                <a:cubicBezTo>
                  <a:pt x="5" y="69"/>
                  <a:pt x="5" y="69"/>
                  <a:pt x="4" y="70"/>
                </a:cubicBezTo>
                <a:cubicBezTo>
                  <a:pt x="5" y="70"/>
                  <a:pt x="5" y="69"/>
                  <a:pt x="5" y="69"/>
                </a:cubicBezTo>
                <a:cubicBezTo>
                  <a:pt x="4" y="69"/>
                  <a:pt x="4" y="68"/>
                  <a:pt x="4" y="67"/>
                </a:cubicBezTo>
                <a:cubicBezTo>
                  <a:pt x="3" y="68"/>
                  <a:pt x="3" y="67"/>
                  <a:pt x="2" y="67"/>
                </a:cubicBezTo>
                <a:cubicBezTo>
                  <a:pt x="2" y="65"/>
                  <a:pt x="2" y="62"/>
                  <a:pt x="2" y="61"/>
                </a:cubicBezTo>
                <a:cubicBezTo>
                  <a:pt x="2" y="60"/>
                  <a:pt x="4" y="61"/>
                  <a:pt x="3" y="62"/>
                </a:cubicBezTo>
                <a:cubicBezTo>
                  <a:pt x="5" y="59"/>
                  <a:pt x="3" y="56"/>
                  <a:pt x="4" y="54"/>
                </a:cubicBezTo>
                <a:cubicBezTo>
                  <a:pt x="5" y="54"/>
                  <a:pt x="6" y="50"/>
                  <a:pt x="4" y="50"/>
                </a:cubicBezTo>
                <a:cubicBezTo>
                  <a:pt x="2" y="43"/>
                  <a:pt x="4" y="39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3" y="33"/>
                  <a:pt x="4" y="32"/>
                </a:cubicBezTo>
                <a:cubicBezTo>
                  <a:pt x="4" y="32"/>
                  <a:pt x="4" y="32"/>
                  <a:pt x="3" y="32"/>
                </a:cubicBezTo>
                <a:cubicBezTo>
                  <a:pt x="4" y="31"/>
                  <a:pt x="4" y="32"/>
                  <a:pt x="5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4" y="31"/>
                  <a:pt x="5" y="31"/>
                  <a:pt x="5" y="31"/>
                </a:cubicBezTo>
                <a:cubicBezTo>
                  <a:pt x="5" y="31"/>
                  <a:pt x="4" y="30"/>
                  <a:pt x="5" y="30"/>
                </a:cubicBezTo>
                <a:cubicBezTo>
                  <a:pt x="4" y="31"/>
                  <a:pt x="5" y="30"/>
                  <a:pt x="5" y="28"/>
                </a:cubicBezTo>
                <a:cubicBezTo>
                  <a:pt x="5" y="28"/>
                  <a:pt x="4" y="27"/>
                  <a:pt x="3" y="27"/>
                </a:cubicBezTo>
                <a:cubicBezTo>
                  <a:pt x="3" y="26"/>
                  <a:pt x="3" y="24"/>
                  <a:pt x="3" y="24"/>
                </a:cubicBezTo>
                <a:cubicBezTo>
                  <a:pt x="3" y="23"/>
                  <a:pt x="3" y="24"/>
                  <a:pt x="4" y="24"/>
                </a:cubicBezTo>
                <a:cubicBezTo>
                  <a:pt x="3" y="22"/>
                  <a:pt x="5" y="20"/>
                  <a:pt x="3" y="20"/>
                </a:cubicBezTo>
                <a:cubicBezTo>
                  <a:pt x="3" y="19"/>
                  <a:pt x="4" y="20"/>
                  <a:pt x="5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8"/>
                  <a:pt x="7" y="18"/>
                  <a:pt x="6" y="16"/>
                </a:cubicBezTo>
                <a:cubicBezTo>
                  <a:pt x="6" y="16"/>
                  <a:pt x="7" y="17"/>
                  <a:pt x="6" y="17"/>
                </a:cubicBezTo>
                <a:cubicBezTo>
                  <a:pt x="6" y="15"/>
                  <a:pt x="6" y="16"/>
                  <a:pt x="6" y="14"/>
                </a:cubicBezTo>
                <a:cubicBezTo>
                  <a:pt x="6" y="15"/>
                  <a:pt x="6" y="15"/>
                  <a:pt x="7" y="15"/>
                </a:cubicBezTo>
                <a:cubicBezTo>
                  <a:pt x="6" y="13"/>
                  <a:pt x="9" y="13"/>
                  <a:pt x="7" y="10"/>
                </a:cubicBezTo>
                <a:cubicBezTo>
                  <a:pt x="8" y="10"/>
                  <a:pt x="8" y="9"/>
                  <a:pt x="9" y="8"/>
                </a:cubicBezTo>
                <a:cubicBezTo>
                  <a:pt x="10" y="9"/>
                  <a:pt x="9" y="9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0" y="8"/>
                  <a:pt x="10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6"/>
                  <a:pt x="14" y="5"/>
                  <a:pt x="15" y="6"/>
                </a:cubicBezTo>
                <a:cubicBezTo>
                  <a:pt x="15" y="5"/>
                  <a:pt x="14" y="5"/>
                  <a:pt x="14" y="5"/>
                </a:cubicBezTo>
                <a:cubicBezTo>
                  <a:pt x="15" y="4"/>
                  <a:pt x="17" y="5"/>
                  <a:pt x="17" y="6"/>
                </a:cubicBezTo>
                <a:cubicBezTo>
                  <a:pt x="18" y="5"/>
                  <a:pt x="18" y="6"/>
                  <a:pt x="18" y="5"/>
                </a:cubicBezTo>
                <a:cubicBezTo>
                  <a:pt x="19" y="5"/>
                  <a:pt x="19" y="6"/>
                  <a:pt x="19" y="4"/>
                </a:cubicBezTo>
                <a:cubicBezTo>
                  <a:pt x="20" y="4"/>
                  <a:pt x="21" y="5"/>
                  <a:pt x="21" y="4"/>
                </a:cubicBezTo>
                <a:cubicBezTo>
                  <a:pt x="22" y="4"/>
                  <a:pt x="21" y="5"/>
                  <a:pt x="22" y="5"/>
                </a:cubicBezTo>
                <a:cubicBezTo>
                  <a:pt x="22" y="5"/>
                  <a:pt x="21" y="5"/>
                  <a:pt x="22" y="4"/>
                </a:cubicBezTo>
                <a:cubicBezTo>
                  <a:pt x="22" y="4"/>
                  <a:pt x="22" y="5"/>
                  <a:pt x="23" y="4"/>
                </a:cubicBezTo>
                <a:cubicBezTo>
                  <a:pt x="27" y="5"/>
                  <a:pt x="32" y="0"/>
                  <a:pt x="35" y="4"/>
                </a:cubicBezTo>
                <a:cubicBezTo>
                  <a:pt x="37" y="3"/>
                  <a:pt x="40" y="2"/>
                  <a:pt x="43" y="3"/>
                </a:cubicBezTo>
                <a:cubicBezTo>
                  <a:pt x="44" y="2"/>
                  <a:pt x="47" y="3"/>
                  <a:pt x="48" y="2"/>
                </a:cubicBezTo>
                <a:cubicBezTo>
                  <a:pt x="48" y="3"/>
                  <a:pt x="51" y="3"/>
                  <a:pt x="51" y="4"/>
                </a:cubicBezTo>
                <a:cubicBezTo>
                  <a:pt x="53" y="4"/>
                  <a:pt x="54" y="2"/>
                  <a:pt x="55" y="4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7" y="3"/>
                  <a:pt x="58" y="4"/>
                </a:cubicBezTo>
                <a:cubicBezTo>
                  <a:pt x="60" y="2"/>
                  <a:pt x="61" y="3"/>
                  <a:pt x="63" y="3"/>
                </a:cubicBezTo>
                <a:cubicBezTo>
                  <a:pt x="63" y="1"/>
                  <a:pt x="67" y="4"/>
                  <a:pt x="67" y="2"/>
                </a:cubicBezTo>
                <a:cubicBezTo>
                  <a:pt x="69" y="3"/>
                  <a:pt x="71" y="2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5" y="3"/>
                  <a:pt x="78" y="1"/>
                  <a:pt x="80" y="2"/>
                </a:cubicBezTo>
                <a:cubicBezTo>
                  <a:pt x="81" y="0"/>
                  <a:pt x="90" y="1"/>
                  <a:pt x="93" y="1"/>
                </a:cubicBezTo>
                <a:cubicBezTo>
                  <a:pt x="94" y="0"/>
                  <a:pt x="99" y="2"/>
                  <a:pt x="100" y="1"/>
                </a:cubicBezTo>
                <a:cubicBezTo>
                  <a:pt x="101" y="2"/>
                  <a:pt x="102" y="2"/>
                  <a:pt x="102" y="3"/>
                </a:cubicBezTo>
                <a:cubicBezTo>
                  <a:pt x="103" y="3"/>
                  <a:pt x="103" y="4"/>
                  <a:pt x="104" y="2"/>
                </a:cubicBezTo>
                <a:cubicBezTo>
                  <a:pt x="104" y="2"/>
                  <a:pt x="104" y="3"/>
                  <a:pt x="104" y="3"/>
                </a:cubicBezTo>
                <a:cubicBezTo>
                  <a:pt x="105" y="1"/>
                  <a:pt x="107" y="1"/>
                  <a:pt x="109" y="1"/>
                </a:cubicBezTo>
                <a:cubicBezTo>
                  <a:pt x="109" y="1"/>
                  <a:pt x="108" y="1"/>
                  <a:pt x="109" y="2"/>
                </a:cubicBezTo>
                <a:cubicBezTo>
                  <a:pt x="110" y="2"/>
                  <a:pt x="109" y="1"/>
                  <a:pt x="109" y="1"/>
                </a:cubicBezTo>
                <a:cubicBezTo>
                  <a:pt x="110" y="1"/>
                  <a:pt x="110" y="2"/>
                  <a:pt x="110" y="1"/>
                </a:cubicBezTo>
                <a:cubicBezTo>
                  <a:pt x="113" y="4"/>
                  <a:pt x="115" y="1"/>
                  <a:pt x="119" y="1"/>
                </a:cubicBezTo>
                <a:cubicBezTo>
                  <a:pt x="119" y="1"/>
                  <a:pt x="122" y="1"/>
                  <a:pt x="124" y="1"/>
                </a:cubicBezTo>
                <a:cubicBezTo>
                  <a:pt x="123" y="0"/>
                  <a:pt x="124" y="1"/>
                  <a:pt x="124" y="1"/>
                </a:cubicBezTo>
                <a:close/>
                <a:moveTo>
                  <a:pt x="209" y="103"/>
                </a:moveTo>
                <a:cubicBezTo>
                  <a:pt x="208" y="104"/>
                  <a:pt x="210" y="102"/>
                  <a:pt x="209" y="103"/>
                </a:cubicBezTo>
                <a:close/>
                <a:moveTo>
                  <a:pt x="202" y="148"/>
                </a:moveTo>
                <a:cubicBezTo>
                  <a:pt x="201" y="149"/>
                  <a:pt x="203" y="147"/>
                  <a:pt x="202" y="148"/>
                </a:cubicBezTo>
                <a:close/>
                <a:moveTo>
                  <a:pt x="200" y="149"/>
                </a:moveTo>
                <a:cubicBezTo>
                  <a:pt x="199" y="150"/>
                  <a:pt x="201" y="148"/>
                  <a:pt x="200" y="149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1"/>
                </a:cubicBezTo>
                <a:close/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lose/>
                <a:moveTo>
                  <a:pt x="9" y="10"/>
                </a:moveTo>
                <a:cubicBezTo>
                  <a:pt x="9" y="9"/>
                  <a:pt x="8" y="10"/>
                  <a:pt x="9" y="10"/>
                </a:cubicBezTo>
                <a:close/>
                <a:moveTo>
                  <a:pt x="89" y="2"/>
                </a:moveTo>
                <a:cubicBezTo>
                  <a:pt x="89" y="2"/>
                  <a:pt x="89" y="2"/>
                  <a:pt x="89" y="2"/>
                </a:cubicBezTo>
                <a:close/>
                <a:moveTo>
                  <a:pt x="106" y="2"/>
                </a:moveTo>
                <a:cubicBezTo>
                  <a:pt x="106" y="3"/>
                  <a:pt x="106" y="2"/>
                  <a:pt x="106" y="2"/>
                </a:cubicBezTo>
                <a:close/>
                <a:moveTo>
                  <a:pt x="155" y="2"/>
                </a:moveTo>
                <a:cubicBezTo>
                  <a:pt x="156" y="3"/>
                  <a:pt x="155" y="2"/>
                  <a:pt x="155" y="2"/>
                </a:cubicBezTo>
                <a:close/>
                <a:moveTo>
                  <a:pt x="182" y="2"/>
                </a:moveTo>
                <a:cubicBezTo>
                  <a:pt x="182" y="3"/>
                  <a:pt x="181" y="2"/>
                  <a:pt x="182" y="2"/>
                </a:cubicBezTo>
                <a:close/>
                <a:moveTo>
                  <a:pt x="182" y="2"/>
                </a:moveTo>
                <a:cubicBezTo>
                  <a:pt x="182" y="3"/>
                  <a:pt x="182" y="2"/>
                  <a:pt x="182" y="2"/>
                </a:cubicBezTo>
                <a:close/>
                <a:moveTo>
                  <a:pt x="45" y="3"/>
                </a:moveTo>
                <a:cubicBezTo>
                  <a:pt x="45" y="3"/>
                  <a:pt x="45" y="3"/>
                  <a:pt x="45" y="3"/>
                </a:cubicBezTo>
                <a:close/>
                <a:moveTo>
                  <a:pt x="105" y="3"/>
                </a:moveTo>
                <a:cubicBezTo>
                  <a:pt x="106" y="3"/>
                  <a:pt x="105" y="3"/>
                  <a:pt x="105" y="3"/>
                </a:cubicBezTo>
                <a:close/>
                <a:moveTo>
                  <a:pt x="67" y="3"/>
                </a:moveTo>
                <a:cubicBezTo>
                  <a:pt x="67" y="3"/>
                  <a:pt x="67" y="3"/>
                  <a:pt x="67" y="3"/>
                </a:cubicBez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  <a:close/>
                <a:moveTo>
                  <a:pt x="174" y="3"/>
                </a:moveTo>
                <a:cubicBezTo>
                  <a:pt x="174" y="3"/>
                  <a:pt x="174" y="3"/>
                  <a:pt x="174" y="3"/>
                </a:cubicBezTo>
                <a:close/>
                <a:moveTo>
                  <a:pt x="43" y="4"/>
                </a:moveTo>
                <a:cubicBezTo>
                  <a:pt x="44" y="4"/>
                  <a:pt x="43" y="3"/>
                  <a:pt x="43" y="4"/>
                </a:cubicBezTo>
                <a:close/>
                <a:moveTo>
                  <a:pt x="44" y="4"/>
                </a:moveTo>
                <a:cubicBezTo>
                  <a:pt x="44" y="4"/>
                  <a:pt x="44" y="3"/>
                  <a:pt x="44" y="4"/>
                </a:cubicBezTo>
                <a:close/>
                <a:moveTo>
                  <a:pt x="60" y="4"/>
                </a:moveTo>
                <a:cubicBezTo>
                  <a:pt x="60" y="4"/>
                  <a:pt x="60" y="3"/>
                  <a:pt x="60" y="4"/>
                </a:cubicBezTo>
                <a:close/>
                <a:moveTo>
                  <a:pt x="104" y="4"/>
                </a:moveTo>
                <a:cubicBezTo>
                  <a:pt x="104" y="4"/>
                  <a:pt x="104" y="3"/>
                  <a:pt x="104" y="4"/>
                </a:cubicBezTo>
                <a:close/>
                <a:moveTo>
                  <a:pt x="103" y="4"/>
                </a:moveTo>
                <a:cubicBezTo>
                  <a:pt x="103" y="4"/>
                  <a:pt x="103" y="4"/>
                  <a:pt x="103" y="4"/>
                </a:cubicBez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lose/>
                <a:moveTo>
                  <a:pt x="59" y="4"/>
                </a:moveTo>
                <a:cubicBezTo>
                  <a:pt x="59" y="4"/>
                  <a:pt x="59" y="4"/>
                  <a:pt x="59" y="4"/>
                </a:cubicBezTo>
                <a:close/>
                <a:moveTo>
                  <a:pt x="104" y="4"/>
                </a:moveTo>
                <a:cubicBezTo>
                  <a:pt x="104" y="4"/>
                  <a:pt x="104" y="4"/>
                  <a:pt x="104" y="4"/>
                </a:cubicBezTo>
                <a:close/>
                <a:moveTo>
                  <a:pt x="169" y="4"/>
                </a:moveTo>
                <a:cubicBezTo>
                  <a:pt x="170" y="4"/>
                  <a:pt x="169" y="4"/>
                  <a:pt x="169" y="4"/>
                </a:cubicBezTo>
                <a:close/>
                <a:moveTo>
                  <a:pt x="26" y="4"/>
                </a:moveTo>
                <a:cubicBezTo>
                  <a:pt x="26" y="5"/>
                  <a:pt x="26" y="4"/>
                  <a:pt x="26" y="4"/>
                </a:cubicBezTo>
                <a:close/>
                <a:moveTo>
                  <a:pt x="50" y="4"/>
                </a:moveTo>
                <a:cubicBezTo>
                  <a:pt x="51" y="5"/>
                  <a:pt x="50" y="4"/>
                  <a:pt x="50" y="4"/>
                </a:cubicBezTo>
                <a:close/>
                <a:moveTo>
                  <a:pt x="190" y="5"/>
                </a:moveTo>
                <a:cubicBezTo>
                  <a:pt x="190" y="5"/>
                  <a:pt x="190" y="5"/>
                  <a:pt x="190" y="5"/>
                </a:cubicBezTo>
                <a:close/>
                <a:moveTo>
                  <a:pt x="20" y="5"/>
                </a:moveTo>
                <a:cubicBezTo>
                  <a:pt x="20" y="5"/>
                  <a:pt x="20" y="5"/>
                  <a:pt x="20" y="5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lose/>
                <a:moveTo>
                  <a:pt x="13" y="7"/>
                </a:moveTo>
                <a:cubicBezTo>
                  <a:pt x="13" y="7"/>
                  <a:pt x="12" y="6"/>
                  <a:pt x="13" y="7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lose/>
                <a:moveTo>
                  <a:pt x="198" y="8"/>
                </a:moveTo>
                <a:cubicBezTo>
                  <a:pt x="199" y="8"/>
                  <a:pt x="198" y="8"/>
                  <a:pt x="198" y="8"/>
                </a:cubicBezTo>
                <a:close/>
                <a:moveTo>
                  <a:pt x="10" y="9"/>
                </a:moveTo>
                <a:cubicBezTo>
                  <a:pt x="10" y="9"/>
                  <a:pt x="10" y="9"/>
                  <a:pt x="10" y="9"/>
                </a:cubicBezTo>
                <a:close/>
                <a:moveTo>
                  <a:pt x="9" y="9"/>
                </a:moveTo>
                <a:cubicBezTo>
                  <a:pt x="9" y="10"/>
                  <a:pt x="9" y="9"/>
                  <a:pt x="9" y="9"/>
                </a:cubicBezTo>
                <a:close/>
                <a:moveTo>
                  <a:pt x="202" y="9"/>
                </a:moveTo>
                <a:cubicBezTo>
                  <a:pt x="203" y="10"/>
                  <a:pt x="202" y="9"/>
                  <a:pt x="202" y="9"/>
                </a:cubicBezTo>
                <a:close/>
                <a:moveTo>
                  <a:pt x="7" y="11"/>
                </a:moveTo>
                <a:cubicBezTo>
                  <a:pt x="8" y="11"/>
                  <a:pt x="7" y="10"/>
                  <a:pt x="7" y="11"/>
                </a:cubicBezTo>
                <a:close/>
                <a:moveTo>
                  <a:pt x="8" y="11"/>
                </a:moveTo>
                <a:cubicBezTo>
                  <a:pt x="8" y="11"/>
                  <a:pt x="8" y="10"/>
                  <a:pt x="8" y="11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lose/>
                <a:moveTo>
                  <a:pt x="6" y="16"/>
                </a:moveTo>
                <a:cubicBezTo>
                  <a:pt x="6" y="16"/>
                  <a:pt x="6" y="16"/>
                  <a:pt x="6" y="16"/>
                </a:cubicBezTo>
                <a:close/>
                <a:moveTo>
                  <a:pt x="6" y="18"/>
                </a:moveTo>
                <a:cubicBezTo>
                  <a:pt x="7" y="18"/>
                  <a:pt x="6" y="18"/>
                  <a:pt x="6" y="18"/>
                </a:cubicBezTo>
                <a:close/>
                <a:moveTo>
                  <a:pt x="6" y="18"/>
                </a:moveTo>
                <a:cubicBezTo>
                  <a:pt x="6" y="19"/>
                  <a:pt x="6" y="17"/>
                  <a:pt x="6" y="18"/>
                </a:cubicBezTo>
                <a:close/>
                <a:moveTo>
                  <a:pt x="5" y="19"/>
                </a:moveTo>
                <a:cubicBezTo>
                  <a:pt x="5" y="19"/>
                  <a:pt x="5" y="19"/>
                  <a:pt x="5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lose/>
                <a:moveTo>
                  <a:pt x="4" y="22"/>
                </a:moveTo>
                <a:cubicBezTo>
                  <a:pt x="5" y="22"/>
                  <a:pt x="4" y="22"/>
                  <a:pt x="4" y="22"/>
                </a:cubicBezTo>
                <a:close/>
                <a:moveTo>
                  <a:pt x="206" y="22"/>
                </a:moveTo>
                <a:cubicBezTo>
                  <a:pt x="207" y="22"/>
                  <a:pt x="206" y="22"/>
                  <a:pt x="206" y="22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lose/>
                <a:moveTo>
                  <a:pt x="5" y="30"/>
                </a:moveTo>
                <a:cubicBezTo>
                  <a:pt x="5" y="30"/>
                  <a:pt x="5" y="30"/>
                  <a:pt x="5" y="30"/>
                </a:cubicBezTo>
                <a:close/>
                <a:moveTo>
                  <a:pt x="4" y="33"/>
                </a:moveTo>
                <a:cubicBezTo>
                  <a:pt x="5" y="33"/>
                  <a:pt x="4" y="33"/>
                  <a:pt x="4" y="33"/>
                </a:cubicBezTo>
                <a:close/>
                <a:moveTo>
                  <a:pt x="4" y="34"/>
                </a:moveTo>
                <a:cubicBezTo>
                  <a:pt x="5" y="34"/>
                  <a:pt x="4" y="33"/>
                  <a:pt x="4" y="34"/>
                </a:cubicBezTo>
                <a:close/>
                <a:moveTo>
                  <a:pt x="206" y="39"/>
                </a:moveTo>
                <a:cubicBezTo>
                  <a:pt x="206" y="39"/>
                  <a:pt x="206" y="39"/>
                  <a:pt x="206" y="39"/>
                </a:cubicBezTo>
                <a:close/>
                <a:moveTo>
                  <a:pt x="206" y="40"/>
                </a:moveTo>
                <a:cubicBezTo>
                  <a:pt x="207" y="40"/>
                  <a:pt x="206" y="40"/>
                  <a:pt x="206" y="40"/>
                </a:cubicBezTo>
                <a:close/>
                <a:moveTo>
                  <a:pt x="206" y="48"/>
                </a:moveTo>
                <a:cubicBezTo>
                  <a:pt x="207" y="48"/>
                  <a:pt x="206" y="47"/>
                  <a:pt x="206" y="48"/>
                </a:cubicBezTo>
                <a:close/>
                <a:moveTo>
                  <a:pt x="205" y="49"/>
                </a:moveTo>
                <a:cubicBezTo>
                  <a:pt x="206" y="49"/>
                  <a:pt x="205" y="49"/>
                  <a:pt x="205" y="49"/>
                </a:cubicBezTo>
                <a:close/>
                <a:moveTo>
                  <a:pt x="4" y="55"/>
                </a:moveTo>
                <a:cubicBezTo>
                  <a:pt x="5" y="55"/>
                  <a:pt x="4" y="55"/>
                  <a:pt x="4" y="55"/>
                </a:cubicBezTo>
                <a:close/>
                <a:moveTo>
                  <a:pt x="4" y="56"/>
                </a:moveTo>
                <a:cubicBezTo>
                  <a:pt x="5" y="56"/>
                  <a:pt x="4" y="56"/>
                  <a:pt x="4" y="56"/>
                </a:cubicBezTo>
                <a:close/>
                <a:moveTo>
                  <a:pt x="208" y="67"/>
                </a:moveTo>
                <a:cubicBezTo>
                  <a:pt x="208" y="67"/>
                  <a:pt x="208" y="67"/>
                  <a:pt x="208" y="67"/>
                </a:cubicBezTo>
                <a:close/>
                <a:moveTo>
                  <a:pt x="4" y="70"/>
                </a:moveTo>
                <a:cubicBezTo>
                  <a:pt x="5" y="73"/>
                  <a:pt x="3" y="69"/>
                  <a:pt x="4" y="70"/>
                </a:cubicBezTo>
                <a:close/>
                <a:moveTo>
                  <a:pt x="4" y="71"/>
                </a:moveTo>
                <a:cubicBezTo>
                  <a:pt x="5" y="71"/>
                  <a:pt x="4" y="70"/>
                  <a:pt x="4" y="71"/>
                </a:cubicBezTo>
                <a:close/>
                <a:moveTo>
                  <a:pt x="4" y="75"/>
                </a:moveTo>
                <a:cubicBezTo>
                  <a:pt x="5" y="75"/>
                  <a:pt x="4" y="74"/>
                  <a:pt x="4" y="75"/>
                </a:cubicBezTo>
                <a:close/>
                <a:moveTo>
                  <a:pt x="4" y="75"/>
                </a:moveTo>
                <a:cubicBezTo>
                  <a:pt x="4" y="75"/>
                  <a:pt x="4" y="75"/>
                  <a:pt x="4" y="75"/>
                </a:cubicBezTo>
                <a:close/>
                <a:moveTo>
                  <a:pt x="4" y="75"/>
                </a:moveTo>
                <a:cubicBezTo>
                  <a:pt x="5" y="75"/>
                  <a:pt x="4" y="75"/>
                  <a:pt x="4" y="75"/>
                </a:cubicBezTo>
                <a:close/>
                <a:moveTo>
                  <a:pt x="4" y="76"/>
                </a:moveTo>
                <a:cubicBezTo>
                  <a:pt x="4" y="76"/>
                  <a:pt x="4" y="76"/>
                  <a:pt x="4" y="76"/>
                </a:cubicBezTo>
                <a:close/>
                <a:moveTo>
                  <a:pt x="3" y="77"/>
                </a:moveTo>
                <a:cubicBezTo>
                  <a:pt x="3" y="77"/>
                  <a:pt x="3" y="77"/>
                  <a:pt x="3" y="77"/>
                </a:cubicBezTo>
                <a:close/>
                <a:moveTo>
                  <a:pt x="209" y="83"/>
                </a:moveTo>
                <a:cubicBezTo>
                  <a:pt x="209" y="83"/>
                  <a:pt x="208" y="83"/>
                  <a:pt x="209" y="83"/>
                </a:cubicBezTo>
                <a:close/>
                <a:moveTo>
                  <a:pt x="207" y="92"/>
                </a:moveTo>
                <a:cubicBezTo>
                  <a:pt x="207" y="93"/>
                  <a:pt x="207" y="92"/>
                  <a:pt x="207" y="92"/>
                </a:cubicBezTo>
                <a:close/>
                <a:moveTo>
                  <a:pt x="4" y="93"/>
                </a:moveTo>
                <a:cubicBezTo>
                  <a:pt x="4" y="93"/>
                  <a:pt x="4" y="93"/>
                  <a:pt x="4" y="93"/>
                </a:cubicBezTo>
                <a:close/>
                <a:moveTo>
                  <a:pt x="3" y="94"/>
                </a:moveTo>
                <a:cubicBezTo>
                  <a:pt x="4" y="94"/>
                  <a:pt x="3" y="94"/>
                  <a:pt x="3" y="94"/>
                </a:cubicBezTo>
                <a:close/>
                <a:moveTo>
                  <a:pt x="3" y="94"/>
                </a:moveTo>
                <a:cubicBezTo>
                  <a:pt x="3" y="94"/>
                  <a:pt x="3" y="94"/>
                  <a:pt x="3" y="94"/>
                </a:cubicBezTo>
                <a:close/>
                <a:moveTo>
                  <a:pt x="3" y="95"/>
                </a:moveTo>
                <a:cubicBezTo>
                  <a:pt x="3" y="95"/>
                  <a:pt x="3" y="95"/>
                  <a:pt x="3" y="95"/>
                </a:cubicBezTo>
                <a:close/>
                <a:moveTo>
                  <a:pt x="3" y="95"/>
                </a:moveTo>
                <a:cubicBezTo>
                  <a:pt x="3" y="95"/>
                  <a:pt x="2" y="95"/>
                  <a:pt x="3" y="95"/>
                </a:cubicBezTo>
                <a:close/>
                <a:moveTo>
                  <a:pt x="209" y="97"/>
                </a:moveTo>
                <a:cubicBezTo>
                  <a:pt x="209" y="98"/>
                  <a:pt x="208" y="97"/>
                  <a:pt x="209" y="97"/>
                </a:cubicBezTo>
                <a:close/>
                <a:moveTo>
                  <a:pt x="2" y="99"/>
                </a:moveTo>
                <a:cubicBezTo>
                  <a:pt x="2" y="100"/>
                  <a:pt x="2" y="98"/>
                  <a:pt x="2" y="99"/>
                </a:cubicBezTo>
                <a:close/>
                <a:moveTo>
                  <a:pt x="2" y="103"/>
                </a:moveTo>
                <a:cubicBezTo>
                  <a:pt x="2" y="103"/>
                  <a:pt x="2" y="103"/>
                  <a:pt x="2" y="103"/>
                </a:cubicBezTo>
                <a:close/>
                <a:moveTo>
                  <a:pt x="207" y="105"/>
                </a:moveTo>
                <a:cubicBezTo>
                  <a:pt x="207" y="105"/>
                  <a:pt x="207" y="104"/>
                  <a:pt x="207" y="105"/>
                </a:cubicBezTo>
                <a:close/>
                <a:moveTo>
                  <a:pt x="2" y="106"/>
                </a:moveTo>
                <a:cubicBezTo>
                  <a:pt x="2" y="106"/>
                  <a:pt x="1" y="106"/>
                  <a:pt x="2" y="106"/>
                </a:cubicBezTo>
                <a:close/>
                <a:moveTo>
                  <a:pt x="4" y="112"/>
                </a:moveTo>
                <a:cubicBezTo>
                  <a:pt x="4" y="113"/>
                  <a:pt x="4" y="112"/>
                  <a:pt x="4" y="112"/>
                </a:cubicBezTo>
                <a:close/>
                <a:moveTo>
                  <a:pt x="5" y="112"/>
                </a:moveTo>
                <a:cubicBezTo>
                  <a:pt x="5" y="113"/>
                  <a:pt x="5" y="112"/>
                  <a:pt x="5" y="112"/>
                </a:cubicBezTo>
                <a:close/>
                <a:moveTo>
                  <a:pt x="3" y="113"/>
                </a:moveTo>
                <a:cubicBezTo>
                  <a:pt x="4" y="113"/>
                  <a:pt x="3" y="113"/>
                  <a:pt x="3" y="113"/>
                </a:cubicBezTo>
                <a:close/>
                <a:moveTo>
                  <a:pt x="4" y="113"/>
                </a:moveTo>
                <a:cubicBezTo>
                  <a:pt x="4" y="113"/>
                  <a:pt x="4" y="113"/>
                  <a:pt x="4" y="113"/>
                </a:cubicBezTo>
                <a:close/>
                <a:moveTo>
                  <a:pt x="3" y="114"/>
                </a:moveTo>
                <a:cubicBezTo>
                  <a:pt x="4" y="114"/>
                  <a:pt x="3" y="114"/>
                  <a:pt x="3" y="114"/>
                </a:cubicBezTo>
                <a:close/>
                <a:moveTo>
                  <a:pt x="207" y="115"/>
                </a:moveTo>
                <a:cubicBezTo>
                  <a:pt x="208" y="116"/>
                  <a:pt x="208" y="114"/>
                  <a:pt x="207" y="115"/>
                </a:cubicBezTo>
                <a:close/>
                <a:moveTo>
                  <a:pt x="3" y="115"/>
                </a:moveTo>
                <a:cubicBezTo>
                  <a:pt x="3" y="115"/>
                  <a:pt x="3" y="115"/>
                  <a:pt x="3" y="115"/>
                </a:cubicBezTo>
                <a:close/>
                <a:moveTo>
                  <a:pt x="3" y="116"/>
                </a:moveTo>
                <a:cubicBezTo>
                  <a:pt x="3" y="116"/>
                  <a:pt x="2" y="116"/>
                  <a:pt x="3" y="116"/>
                </a:cubicBezTo>
                <a:close/>
                <a:moveTo>
                  <a:pt x="3" y="117"/>
                </a:moveTo>
                <a:cubicBezTo>
                  <a:pt x="3" y="117"/>
                  <a:pt x="2" y="117"/>
                  <a:pt x="3" y="117"/>
                </a:cubicBezTo>
                <a:close/>
                <a:moveTo>
                  <a:pt x="2" y="118"/>
                </a:moveTo>
                <a:cubicBezTo>
                  <a:pt x="2" y="118"/>
                  <a:pt x="2" y="118"/>
                  <a:pt x="2" y="118"/>
                </a:cubicBezTo>
                <a:close/>
                <a:moveTo>
                  <a:pt x="208" y="130"/>
                </a:moveTo>
                <a:cubicBezTo>
                  <a:pt x="208" y="130"/>
                  <a:pt x="208" y="130"/>
                  <a:pt x="208" y="130"/>
                </a:cubicBezTo>
                <a:close/>
                <a:moveTo>
                  <a:pt x="208" y="131"/>
                </a:moveTo>
                <a:cubicBezTo>
                  <a:pt x="208" y="131"/>
                  <a:pt x="208" y="131"/>
                  <a:pt x="208" y="131"/>
                </a:cubicBezTo>
                <a:close/>
                <a:moveTo>
                  <a:pt x="4" y="132"/>
                </a:moveTo>
                <a:cubicBezTo>
                  <a:pt x="4" y="132"/>
                  <a:pt x="4" y="132"/>
                  <a:pt x="4" y="132"/>
                </a:cubicBezTo>
                <a:close/>
                <a:moveTo>
                  <a:pt x="4" y="133"/>
                </a:moveTo>
                <a:cubicBezTo>
                  <a:pt x="4" y="133"/>
                  <a:pt x="4" y="132"/>
                  <a:pt x="4" y="133"/>
                </a:cubicBezTo>
                <a:close/>
                <a:moveTo>
                  <a:pt x="209" y="134"/>
                </a:moveTo>
                <a:cubicBezTo>
                  <a:pt x="209" y="134"/>
                  <a:pt x="209" y="134"/>
                  <a:pt x="209" y="134"/>
                </a:cubicBezTo>
                <a:close/>
                <a:moveTo>
                  <a:pt x="3" y="135"/>
                </a:moveTo>
                <a:cubicBezTo>
                  <a:pt x="3" y="135"/>
                  <a:pt x="3" y="135"/>
                  <a:pt x="3" y="135"/>
                </a:cubicBezTo>
                <a:close/>
                <a:moveTo>
                  <a:pt x="203" y="148"/>
                </a:moveTo>
                <a:cubicBezTo>
                  <a:pt x="203" y="148"/>
                  <a:pt x="203" y="148"/>
                  <a:pt x="203" y="148"/>
                </a:cubicBezTo>
                <a:close/>
                <a:moveTo>
                  <a:pt x="149" y="165"/>
                </a:moveTo>
                <a:cubicBezTo>
                  <a:pt x="150" y="166"/>
                  <a:pt x="150" y="164"/>
                  <a:pt x="149" y="165"/>
                </a:cubicBezTo>
                <a:close/>
                <a:moveTo>
                  <a:pt x="136" y="173"/>
                </a:moveTo>
                <a:cubicBezTo>
                  <a:pt x="137" y="174"/>
                  <a:pt x="135" y="172"/>
                  <a:pt x="136" y="173"/>
                </a:cubicBezTo>
                <a:close/>
                <a:moveTo>
                  <a:pt x="137" y="173"/>
                </a:moveTo>
                <a:cubicBezTo>
                  <a:pt x="137" y="174"/>
                  <a:pt x="137" y="173"/>
                  <a:pt x="137" y="173"/>
                </a:cubicBezTo>
                <a:close/>
                <a:moveTo>
                  <a:pt x="137" y="174"/>
                </a:moveTo>
                <a:cubicBezTo>
                  <a:pt x="137" y="174"/>
                  <a:pt x="136" y="174"/>
                  <a:pt x="137" y="174"/>
                </a:cubicBezTo>
                <a:close/>
                <a:moveTo>
                  <a:pt x="159" y="188"/>
                </a:moveTo>
                <a:cubicBezTo>
                  <a:pt x="159" y="189"/>
                  <a:pt x="159" y="188"/>
                  <a:pt x="159" y="18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Epic pass / Season Pass / Ikon Pass</a:t>
            </a:r>
          </a:p>
        </p:txBody>
      </p:sp>
      <p:sp>
        <p:nvSpPr>
          <p:cNvPr id="105" name="Freeform 97">
            <a:extLst>
              <a:ext uri="{FF2B5EF4-FFF2-40B4-BE49-F238E27FC236}">
                <a16:creationId xmlns:a16="http://schemas.microsoft.com/office/drawing/2014/main" id="{5749B5B4-D356-5BBA-9B2E-6B5542ADF59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6495810" y="4367884"/>
            <a:ext cx="1693191" cy="1076942"/>
          </a:xfrm>
          <a:custGeom>
            <a:avLst/>
            <a:gdLst>
              <a:gd name="T0" fmla="*/ 132 w 151"/>
              <a:gd name="T1" fmla="*/ 3 h 126"/>
              <a:gd name="T2" fmla="*/ 148 w 151"/>
              <a:gd name="T3" fmla="*/ 18 h 126"/>
              <a:gd name="T4" fmla="*/ 149 w 151"/>
              <a:gd name="T5" fmla="*/ 26 h 126"/>
              <a:gd name="T6" fmla="*/ 148 w 151"/>
              <a:gd name="T7" fmla="*/ 41 h 126"/>
              <a:gd name="T8" fmla="*/ 149 w 151"/>
              <a:gd name="T9" fmla="*/ 53 h 126"/>
              <a:gd name="T10" fmla="*/ 146 w 151"/>
              <a:gd name="T11" fmla="*/ 73 h 126"/>
              <a:gd name="T12" fmla="*/ 147 w 151"/>
              <a:gd name="T13" fmla="*/ 73 h 126"/>
              <a:gd name="T14" fmla="*/ 146 w 151"/>
              <a:gd name="T15" fmla="*/ 78 h 126"/>
              <a:gd name="T16" fmla="*/ 148 w 151"/>
              <a:gd name="T17" fmla="*/ 82 h 126"/>
              <a:gd name="T18" fmla="*/ 144 w 151"/>
              <a:gd name="T19" fmla="*/ 90 h 126"/>
              <a:gd name="T20" fmla="*/ 128 w 151"/>
              <a:gd name="T21" fmla="*/ 97 h 126"/>
              <a:gd name="T22" fmla="*/ 121 w 151"/>
              <a:gd name="T23" fmla="*/ 98 h 126"/>
              <a:gd name="T24" fmla="*/ 100 w 151"/>
              <a:gd name="T25" fmla="*/ 98 h 126"/>
              <a:gd name="T26" fmla="*/ 94 w 151"/>
              <a:gd name="T27" fmla="*/ 96 h 126"/>
              <a:gd name="T28" fmla="*/ 80 w 151"/>
              <a:gd name="T29" fmla="*/ 103 h 126"/>
              <a:gd name="T30" fmla="*/ 71 w 151"/>
              <a:gd name="T31" fmla="*/ 109 h 126"/>
              <a:gd name="T32" fmla="*/ 45 w 151"/>
              <a:gd name="T33" fmla="*/ 125 h 126"/>
              <a:gd name="T34" fmla="*/ 47 w 151"/>
              <a:gd name="T35" fmla="*/ 122 h 126"/>
              <a:gd name="T36" fmla="*/ 52 w 151"/>
              <a:gd name="T37" fmla="*/ 108 h 126"/>
              <a:gd name="T38" fmla="*/ 55 w 151"/>
              <a:gd name="T39" fmla="*/ 99 h 126"/>
              <a:gd name="T40" fmla="*/ 31 w 151"/>
              <a:gd name="T41" fmla="*/ 96 h 126"/>
              <a:gd name="T42" fmla="*/ 6 w 151"/>
              <a:gd name="T43" fmla="*/ 92 h 126"/>
              <a:gd name="T44" fmla="*/ 2 w 151"/>
              <a:gd name="T45" fmla="*/ 85 h 126"/>
              <a:gd name="T46" fmla="*/ 3 w 151"/>
              <a:gd name="T47" fmla="*/ 81 h 126"/>
              <a:gd name="T48" fmla="*/ 0 w 151"/>
              <a:gd name="T49" fmla="*/ 52 h 126"/>
              <a:gd name="T50" fmla="*/ 0 w 151"/>
              <a:gd name="T51" fmla="*/ 18 h 126"/>
              <a:gd name="T52" fmla="*/ 2 w 151"/>
              <a:gd name="T53" fmla="*/ 9 h 126"/>
              <a:gd name="T54" fmla="*/ 6 w 151"/>
              <a:gd name="T55" fmla="*/ 4 h 126"/>
              <a:gd name="T56" fmla="*/ 17 w 151"/>
              <a:gd name="T57" fmla="*/ 3 h 126"/>
              <a:gd name="T58" fmla="*/ 43 w 151"/>
              <a:gd name="T59" fmla="*/ 3 h 126"/>
              <a:gd name="T60" fmla="*/ 61 w 151"/>
              <a:gd name="T61" fmla="*/ 2 h 126"/>
              <a:gd name="T62" fmla="*/ 84 w 151"/>
              <a:gd name="T63" fmla="*/ 3 h 126"/>
              <a:gd name="T64" fmla="*/ 118 w 151"/>
              <a:gd name="T65" fmla="*/ 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1" h="126">
                <a:moveTo>
                  <a:pt x="118" y="0"/>
                </a:moveTo>
                <a:cubicBezTo>
                  <a:pt x="123" y="2"/>
                  <a:pt x="127" y="1"/>
                  <a:pt x="132" y="3"/>
                </a:cubicBezTo>
                <a:cubicBezTo>
                  <a:pt x="132" y="1"/>
                  <a:pt x="136" y="6"/>
                  <a:pt x="137" y="3"/>
                </a:cubicBezTo>
                <a:cubicBezTo>
                  <a:pt x="144" y="5"/>
                  <a:pt x="146" y="14"/>
                  <a:pt x="148" y="18"/>
                </a:cubicBezTo>
                <a:cubicBezTo>
                  <a:pt x="147" y="21"/>
                  <a:pt x="148" y="23"/>
                  <a:pt x="148" y="25"/>
                </a:cubicBezTo>
                <a:cubicBezTo>
                  <a:pt x="148" y="26"/>
                  <a:pt x="149" y="25"/>
                  <a:pt x="149" y="26"/>
                </a:cubicBezTo>
                <a:cubicBezTo>
                  <a:pt x="151" y="28"/>
                  <a:pt x="149" y="29"/>
                  <a:pt x="148" y="32"/>
                </a:cubicBezTo>
                <a:cubicBezTo>
                  <a:pt x="149" y="35"/>
                  <a:pt x="149" y="38"/>
                  <a:pt x="148" y="41"/>
                </a:cubicBezTo>
                <a:cubicBezTo>
                  <a:pt x="150" y="43"/>
                  <a:pt x="151" y="44"/>
                  <a:pt x="148" y="46"/>
                </a:cubicBezTo>
                <a:cubicBezTo>
                  <a:pt x="148" y="48"/>
                  <a:pt x="148" y="52"/>
                  <a:pt x="149" y="53"/>
                </a:cubicBezTo>
                <a:cubicBezTo>
                  <a:pt x="147" y="59"/>
                  <a:pt x="148" y="65"/>
                  <a:pt x="147" y="73"/>
                </a:cubicBezTo>
                <a:cubicBezTo>
                  <a:pt x="147" y="73"/>
                  <a:pt x="146" y="73"/>
                  <a:pt x="146" y="73"/>
                </a:cubicBezTo>
                <a:cubicBezTo>
                  <a:pt x="146" y="73"/>
                  <a:pt x="147" y="74"/>
                  <a:pt x="147" y="74"/>
                </a:cubicBezTo>
                <a:cubicBezTo>
                  <a:pt x="147" y="74"/>
                  <a:pt x="147" y="74"/>
                  <a:pt x="147" y="73"/>
                </a:cubicBezTo>
                <a:cubicBezTo>
                  <a:pt x="148" y="74"/>
                  <a:pt x="148" y="78"/>
                  <a:pt x="146" y="77"/>
                </a:cubicBezTo>
                <a:cubicBezTo>
                  <a:pt x="146" y="77"/>
                  <a:pt x="146" y="78"/>
                  <a:pt x="146" y="78"/>
                </a:cubicBezTo>
                <a:cubicBezTo>
                  <a:pt x="146" y="79"/>
                  <a:pt x="147" y="78"/>
                  <a:pt x="148" y="79"/>
                </a:cubicBezTo>
                <a:cubicBezTo>
                  <a:pt x="147" y="79"/>
                  <a:pt x="148" y="81"/>
                  <a:pt x="148" y="82"/>
                </a:cubicBezTo>
                <a:cubicBezTo>
                  <a:pt x="144" y="84"/>
                  <a:pt x="146" y="88"/>
                  <a:pt x="143" y="88"/>
                </a:cubicBezTo>
                <a:cubicBezTo>
                  <a:pt x="144" y="89"/>
                  <a:pt x="142" y="90"/>
                  <a:pt x="144" y="90"/>
                </a:cubicBezTo>
                <a:cubicBezTo>
                  <a:pt x="142" y="92"/>
                  <a:pt x="141" y="94"/>
                  <a:pt x="139" y="95"/>
                </a:cubicBezTo>
                <a:cubicBezTo>
                  <a:pt x="135" y="97"/>
                  <a:pt x="132" y="96"/>
                  <a:pt x="128" y="97"/>
                </a:cubicBezTo>
                <a:cubicBezTo>
                  <a:pt x="127" y="97"/>
                  <a:pt x="126" y="96"/>
                  <a:pt x="125" y="96"/>
                </a:cubicBezTo>
                <a:cubicBezTo>
                  <a:pt x="123" y="97"/>
                  <a:pt x="123" y="98"/>
                  <a:pt x="121" y="98"/>
                </a:cubicBezTo>
                <a:cubicBezTo>
                  <a:pt x="119" y="96"/>
                  <a:pt x="116" y="95"/>
                  <a:pt x="113" y="97"/>
                </a:cubicBezTo>
                <a:cubicBezTo>
                  <a:pt x="110" y="94"/>
                  <a:pt x="103" y="95"/>
                  <a:pt x="100" y="98"/>
                </a:cubicBezTo>
                <a:cubicBezTo>
                  <a:pt x="98" y="97"/>
                  <a:pt x="97" y="96"/>
                  <a:pt x="95" y="95"/>
                </a:cubicBezTo>
                <a:cubicBezTo>
                  <a:pt x="95" y="95"/>
                  <a:pt x="95" y="96"/>
                  <a:pt x="94" y="96"/>
                </a:cubicBezTo>
                <a:cubicBezTo>
                  <a:pt x="93" y="97"/>
                  <a:pt x="90" y="96"/>
                  <a:pt x="90" y="98"/>
                </a:cubicBezTo>
                <a:cubicBezTo>
                  <a:pt x="86" y="98"/>
                  <a:pt x="83" y="103"/>
                  <a:pt x="80" y="103"/>
                </a:cubicBezTo>
                <a:cubicBezTo>
                  <a:pt x="78" y="105"/>
                  <a:pt x="74" y="106"/>
                  <a:pt x="73" y="109"/>
                </a:cubicBezTo>
                <a:cubicBezTo>
                  <a:pt x="72" y="108"/>
                  <a:pt x="72" y="109"/>
                  <a:pt x="71" y="109"/>
                </a:cubicBezTo>
                <a:cubicBezTo>
                  <a:pt x="66" y="115"/>
                  <a:pt x="56" y="117"/>
                  <a:pt x="51" y="125"/>
                </a:cubicBezTo>
                <a:cubicBezTo>
                  <a:pt x="50" y="124"/>
                  <a:pt x="47" y="126"/>
                  <a:pt x="45" y="125"/>
                </a:cubicBezTo>
                <a:cubicBezTo>
                  <a:pt x="45" y="124"/>
                  <a:pt x="46" y="123"/>
                  <a:pt x="47" y="121"/>
                </a:cubicBezTo>
                <a:cubicBezTo>
                  <a:pt x="47" y="122"/>
                  <a:pt x="46" y="122"/>
                  <a:pt x="47" y="122"/>
                </a:cubicBezTo>
                <a:cubicBezTo>
                  <a:pt x="48" y="121"/>
                  <a:pt x="47" y="117"/>
                  <a:pt x="49" y="118"/>
                </a:cubicBezTo>
                <a:cubicBezTo>
                  <a:pt x="49" y="115"/>
                  <a:pt x="52" y="112"/>
                  <a:pt x="52" y="108"/>
                </a:cubicBezTo>
                <a:cubicBezTo>
                  <a:pt x="55" y="105"/>
                  <a:pt x="55" y="103"/>
                  <a:pt x="57" y="99"/>
                </a:cubicBezTo>
                <a:cubicBezTo>
                  <a:pt x="56" y="99"/>
                  <a:pt x="56" y="99"/>
                  <a:pt x="55" y="99"/>
                </a:cubicBezTo>
                <a:cubicBezTo>
                  <a:pt x="53" y="96"/>
                  <a:pt x="44" y="95"/>
                  <a:pt x="40" y="98"/>
                </a:cubicBezTo>
                <a:cubicBezTo>
                  <a:pt x="38" y="96"/>
                  <a:pt x="33" y="98"/>
                  <a:pt x="31" y="96"/>
                </a:cubicBezTo>
                <a:cubicBezTo>
                  <a:pt x="27" y="98"/>
                  <a:pt x="20" y="96"/>
                  <a:pt x="17" y="98"/>
                </a:cubicBezTo>
                <a:cubicBezTo>
                  <a:pt x="14" y="95"/>
                  <a:pt x="10" y="96"/>
                  <a:pt x="6" y="92"/>
                </a:cubicBezTo>
                <a:cubicBezTo>
                  <a:pt x="6" y="90"/>
                  <a:pt x="6" y="90"/>
                  <a:pt x="4" y="89"/>
                </a:cubicBezTo>
                <a:cubicBezTo>
                  <a:pt x="6" y="88"/>
                  <a:pt x="4" y="86"/>
                  <a:pt x="2" y="85"/>
                </a:cubicBezTo>
                <a:cubicBezTo>
                  <a:pt x="3" y="84"/>
                  <a:pt x="2" y="82"/>
                  <a:pt x="2" y="81"/>
                </a:cubicBezTo>
                <a:cubicBezTo>
                  <a:pt x="3" y="82"/>
                  <a:pt x="2" y="80"/>
                  <a:pt x="3" y="81"/>
                </a:cubicBezTo>
                <a:cubicBezTo>
                  <a:pt x="1" y="73"/>
                  <a:pt x="2" y="64"/>
                  <a:pt x="1" y="54"/>
                </a:cubicBezTo>
                <a:cubicBezTo>
                  <a:pt x="1" y="53"/>
                  <a:pt x="1" y="53"/>
                  <a:pt x="0" y="52"/>
                </a:cubicBezTo>
                <a:cubicBezTo>
                  <a:pt x="0" y="52"/>
                  <a:pt x="1" y="52"/>
                  <a:pt x="1" y="52"/>
                </a:cubicBezTo>
                <a:cubicBezTo>
                  <a:pt x="2" y="38"/>
                  <a:pt x="0" y="31"/>
                  <a:pt x="0" y="18"/>
                </a:cubicBezTo>
                <a:cubicBezTo>
                  <a:pt x="0" y="18"/>
                  <a:pt x="1" y="17"/>
                  <a:pt x="0" y="17"/>
                </a:cubicBezTo>
                <a:cubicBezTo>
                  <a:pt x="0" y="15"/>
                  <a:pt x="2" y="12"/>
                  <a:pt x="2" y="9"/>
                </a:cubicBezTo>
                <a:cubicBezTo>
                  <a:pt x="3" y="7"/>
                  <a:pt x="4" y="5"/>
                  <a:pt x="6" y="5"/>
                </a:cubicBezTo>
                <a:cubicBezTo>
                  <a:pt x="6" y="5"/>
                  <a:pt x="6" y="4"/>
                  <a:pt x="6" y="4"/>
                </a:cubicBezTo>
                <a:cubicBezTo>
                  <a:pt x="10" y="3"/>
                  <a:pt x="16" y="4"/>
                  <a:pt x="17" y="2"/>
                </a:cubicBezTo>
                <a:cubicBezTo>
                  <a:pt x="18" y="2"/>
                  <a:pt x="17" y="2"/>
                  <a:pt x="17" y="3"/>
                </a:cubicBezTo>
                <a:cubicBezTo>
                  <a:pt x="18" y="2"/>
                  <a:pt x="19" y="1"/>
                  <a:pt x="20" y="3"/>
                </a:cubicBezTo>
                <a:cubicBezTo>
                  <a:pt x="29" y="2"/>
                  <a:pt x="35" y="1"/>
                  <a:pt x="43" y="3"/>
                </a:cubicBezTo>
                <a:cubicBezTo>
                  <a:pt x="44" y="1"/>
                  <a:pt x="47" y="2"/>
                  <a:pt x="47" y="1"/>
                </a:cubicBezTo>
                <a:cubicBezTo>
                  <a:pt x="51" y="2"/>
                  <a:pt x="59" y="2"/>
                  <a:pt x="61" y="2"/>
                </a:cubicBezTo>
                <a:cubicBezTo>
                  <a:pt x="68" y="4"/>
                  <a:pt x="78" y="2"/>
                  <a:pt x="84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88" y="2"/>
                  <a:pt x="91" y="4"/>
                  <a:pt x="95" y="2"/>
                </a:cubicBezTo>
                <a:cubicBezTo>
                  <a:pt x="101" y="2"/>
                  <a:pt x="112" y="1"/>
                  <a:pt x="118" y="1"/>
                </a:cubicBezTo>
                <a:cubicBezTo>
                  <a:pt x="118" y="1"/>
                  <a:pt x="118" y="1"/>
                  <a:pt x="118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Jackson Hole, Park City, Winter Park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3D8427A-43E0-717C-BD95-52C44069B431}"/>
              </a:ext>
            </a:extLst>
          </p:cNvPr>
          <p:cNvGrpSpPr/>
          <p:nvPr/>
        </p:nvGrpSpPr>
        <p:grpSpPr>
          <a:xfrm>
            <a:off x="10372000" y="4396688"/>
            <a:ext cx="1300750" cy="1354093"/>
            <a:chOff x="695245" y="-556248"/>
            <a:chExt cx="2997654" cy="1825428"/>
          </a:xfrm>
        </p:grpSpPr>
        <p:sp>
          <p:nvSpPr>
            <p:cNvPr id="107" name="Freeform 97">
              <a:extLst>
                <a:ext uri="{FF2B5EF4-FFF2-40B4-BE49-F238E27FC236}">
                  <a16:creationId xmlns:a16="http://schemas.microsoft.com/office/drawing/2014/main" id="{63F50244-82FD-67AA-5A0B-66B277B34FE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95245" y="-556248"/>
              <a:ext cx="2342687" cy="1181185"/>
            </a:xfrm>
            <a:custGeom>
              <a:avLst/>
              <a:gdLst>
                <a:gd name="T0" fmla="*/ 132 w 151"/>
                <a:gd name="T1" fmla="*/ 3 h 126"/>
                <a:gd name="T2" fmla="*/ 148 w 151"/>
                <a:gd name="T3" fmla="*/ 18 h 126"/>
                <a:gd name="T4" fmla="*/ 149 w 151"/>
                <a:gd name="T5" fmla="*/ 26 h 126"/>
                <a:gd name="T6" fmla="*/ 148 w 151"/>
                <a:gd name="T7" fmla="*/ 41 h 126"/>
                <a:gd name="T8" fmla="*/ 149 w 151"/>
                <a:gd name="T9" fmla="*/ 53 h 126"/>
                <a:gd name="T10" fmla="*/ 146 w 151"/>
                <a:gd name="T11" fmla="*/ 73 h 126"/>
                <a:gd name="T12" fmla="*/ 147 w 151"/>
                <a:gd name="T13" fmla="*/ 73 h 126"/>
                <a:gd name="T14" fmla="*/ 146 w 151"/>
                <a:gd name="T15" fmla="*/ 78 h 126"/>
                <a:gd name="T16" fmla="*/ 148 w 151"/>
                <a:gd name="T17" fmla="*/ 82 h 126"/>
                <a:gd name="T18" fmla="*/ 144 w 151"/>
                <a:gd name="T19" fmla="*/ 90 h 126"/>
                <a:gd name="T20" fmla="*/ 128 w 151"/>
                <a:gd name="T21" fmla="*/ 97 h 126"/>
                <a:gd name="T22" fmla="*/ 121 w 151"/>
                <a:gd name="T23" fmla="*/ 98 h 126"/>
                <a:gd name="T24" fmla="*/ 100 w 151"/>
                <a:gd name="T25" fmla="*/ 98 h 126"/>
                <a:gd name="T26" fmla="*/ 94 w 151"/>
                <a:gd name="T27" fmla="*/ 96 h 126"/>
                <a:gd name="T28" fmla="*/ 80 w 151"/>
                <a:gd name="T29" fmla="*/ 103 h 126"/>
                <a:gd name="T30" fmla="*/ 71 w 151"/>
                <a:gd name="T31" fmla="*/ 109 h 126"/>
                <a:gd name="T32" fmla="*/ 45 w 151"/>
                <a:gd name="T33" fmla="*/ 125 h 126"/>
                <a:gd name="T34" fmla="*/ 47 w 151"/>
                <a:gd name="T35" fmla="*/ 122 h 126"/>
                <a:gd name="T36" fmla="*/ 52 w 151"/>
                <a:gd name="T37" fmla="*/ 108 h 126"/>
                <a:gd name="T38" fmla="*/ 55 w 151"/>
                <a:gd name="T39" fmla="*/ 99 h 126"/>
                <a:gd name="T40" fmla="*/ 31 w 151"/>
                <a:gd name="T41" fmla="*/ 96 h 126"/>
                <a:gd name="T42" fmla="*/ 6 w 151"/>
                <a:gd name="T43" fmla="*/ 92 h 126"/>
                <a:gd name="T44" fmla="*/ 2 w 151"/>
                <a:gd name="T45" fmla="*/ 85 h 126"/>
                <a:gd name="T46" fmla="*/ 3 w 151"/>
                <a:gd name="T47" fmla="*/ 81 h 126"/>
                <a:gd name="T48" fmla="*/ 0 w 151"/>
                <a:gd name="T49" fmla="*/ 52 h 126"/>
                <a:gd name="T50" fmla="*/ 0 w 151"/>
                <a:gd name="T51" fmla="*/ 18 h 126"/>
                <a:gd name="T52" fmla="*/ 2 w 151"/>
                <a:gd name="T53" fmla="*/ 9 h 126"/>
                <a:gd name="T54" fmla="*/ 6 w 151"/>
                <a:gd name="T55" fmla="*/ 4 h 126"/>
                <a:gd name="T56" fmla="*/ 17 w 151"/>
                <a:gd name="T57" fmla="*/ 3 h 126"/>
                <a:gd name="T58" fmla="*/ 43 w 151"/>
                <a:gd name="T59" fmla="*/ 3 h 126"/>
                <a:gd name="T60" fmla="*/ 61 w 151"/>
                <a:gd name="T61" fmla="*/ 2 h 126"/>
                <a:gd name="T62" fmla="*/ 84 w 151"/>
                <a:gd name="T63" fmla="*/ 3 h 126"/>
                <a:gd name="T64" fmla="*/ 118 w 151"/>
                <a:gd name="T65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126">
                  <a:moveTo>
                    <a:pt x="118" y="0"/>
                  </a:moveTo>
                  <a:cubicBezTo>
                    <a:pt x="123" y="2"/>
                    <a:pt x="127" y="1"/>
                    <a:pt x="132" y="3"/>
                  </a:cubicBezTo>
                  <a:cubicBezTo>
                    <a:pt x="132" y="1"/>
                    <a:pt x="136" y="6"/>
                    <a:pt x="137" y="3"/>
                  </a:cubicBezTo>
                  <a:cubicBezTo>
                    <a:pt x="144" y="5"/>
                    <a:pt x="146" y="14"/>
                    <a:pt x="148" y="18"/>
                  </a:cubicBezTo>
                  <a:cubicBezTo>
                    <a:pt x="147" y="21"/>
                    <a:pt x="148" y="23"/>
                    <a:pt x="148" y="25"/>
                  </a:cubicBezTo>
                  <a:cubicBezTo>
                    <a:pt x="148" y="26"/>
                    <a:pt x="149" y="25"/>
                    <a:pt x="149" y="26"/>
                  </a:cubicBezTo>
                  <a:cubicBezTo>
                    <a:pt x="151" y="28"/>
                    <a:pt x="149" y="29"/>
                    <a:pt x="148" y="32"/>
                  </a:cubicBezTo>
                  <a:cubicBezTo>
                    <a:pt x="149" y="35"/>
                    <a:pt x="149" y="38"/>
                    <a:pt x="148" y="41"/>
                  </a:cubicBezTo>
                  <a:cubicBezTo>
                    <a:pt x="150" y="43"/>
                    <a:pt x="151" y="44"/>
                    <a:pt x="148" y="46"/>
                  </a:cubicBezTo>
                  <a:cubicBezTo>
                    <a:pt x="148" y="48"/>
                    <a:pt x="148" y="52"/>
                    <a:pt x="149" y="53"/>
                  </a:cubicBezTo>
                  <a:cubicBezTo>
                    <a:pt x="147" y="59"/>
                    <a:pt x="148" y="65"/>
                    <a:pt x="147" y="73"/>
                  </a:cubicBezTo>
                  <a:cubicBezTo>
                    <a:pt x="147" y="73"/>
                    <a:pt x="146" y="73"/>
                    <a:pt x="146" y="73"/>
                  </a:cubicBezTo>
                  <a:cubicBezTo>
                    <a:pt x="146" y="73"/>
                    <a:pt x="147" y="74"/>
                    <a:pt x="147" y="74"/>
                  </a:cubicBezTo>
                  <a:cubicBezTo>
                    <a:pt x="147" y="74"/>
                    <a:pt x="147" y="74"/>
                    <a:pt x="147" y="73"/>
                  </a:cubicBezTo>
                  <a:cubicBezTo>
                    <a:pt x="148" y="74"/>
                    <a:pt x="148" y="78"/>
                    <a:pt x="146" y="77"/>
                  </a:cubicBezTo>
                  <a:cubicBezTo>
                    <a:pt x="146" y="77"/>
                    <a:pt x="146" y="78"/>
                    <a:pt x="146" y="78"/>
                  </a:cubicBezTo>
                  <a:cubicBezTo>
                    <a:pt x="146" y="79"/>
                    <a:pt x="147" y="78"/>
                    <a:pt x="148" y="79"/>
                  </a:cubicBezTo>
                  <a:cubicBezTo>
                    <a:pt x="147" y="79"/>
                    <a:pt x="148" y="81"/>
                    <a:pt x="148" y="82"/>
                  </a:cubicBezTo>
                  <a:cubicBezTo>
                    <a:pt x="144" y="84"/>
                    <a:pt x="146" y="88"/>
                    <a:pt x="143" y="88"/>
                  </a:cubicBezTo>
                  <a:cubicBezTo>
                    <a:pt x="144" y="89"/>
                    <a:pt x="142" y="90"/>
                    <a:pt x="144" y="90"/>
                  </a:cubicBezTo>
                  <a:cubicBezTo>
                    <a:pt x="142" y="92"/>
                    <a:pt x="141" y="94"/>
                    <a:pt x="139" y="95"/>
                  </a:cubicBezTo>
                  <a:cubicBezTo>
                    <a:pt x="135" y="97"/>
                    <a:pt x="132" y="96"/>
                    <a:pt x="128" y="97"/>
                  </a:cubicBezTo>
                  <a:cubicBezTo>
                    <a:pt x="127" y="97"/>
                    <a:pt x="126" y="96"/>
                    <a:pt x="125" y="96"/>
                  </a:cubicBezTo>
                  <a:cubicBezTo>
                    <a:pt x="123" y="97"/>
                    <a:pt x="123" y="98"/>
                    <a:pt x="121" y="98"/>
                  </a:cubicBezTo>
                  <a:cubicBezTo>
                    <a:pt x="119" y="96"/>
                    <a:pt x="116" y="95"/>
                    <a:pt x="113" y="97"/>
                  </a:cubicBezTo>
                  <a:cubicBezTo>
                    <a:pt x="110" y="94"/>
                    <a:pt x="103" y="95"/>
                    <a:pt x="100" y="98"/>
                  </a:cubicBezTo>
                  <a:cubicBezTo>
                    <a:pt x="98" y="97"/>
                    <a:pt x="97" y="96"/>
                    <a:pt x="95" y="95"/>
                  </a:cubicBezTo>
                  <a:cubicBezTo>
                    <a:pt x="95" y="95"/>
                    <a:pt x="95" y="96"/>
                    <a:pt x="94" y="96"/>
                  </a:cubicBezTo>
                  <a:cubicBezTo>
                    <a:pt x="93" y="97"/>
                    <a:pt x="90" y="96"/>
                    <a:pt x="90" y="98"/>
                  </a:cubicBezTo>
                  <a:cubicBezTo>
                    <a:pt x="86" y="98"/>
                    <a:pt x="83" y="103"/>
                    <a:pt x="80" y="103"/>
                  </a:cubicBezTo>
                  <a:cubicBezTo>
                    <a:pt x="78" y="105"/>
                    <a:pt x="74" y="106"/>
                    <a:pt x="73" y="109"/>
                  </a:cubicBezTo>
                  <a:cubicBezTo>
                    <a:pt x="72" y="108"/>
                    <a:pt x="72" y="109"/>
                    <a:pt x="71" y="109"/>
                  </a:cubicBezTo>
                  <a:cubicBezTo>
                    <a:pt x="66" y="115"/>
                    <a:pt x="56" y="117"/>
                    <a:pt x="51" y="125"/>
                  </a:cubicBezTo>
                  <a:cubicBezTo>
                    <a:pt x="50" y="124"/>
                    <a:pt x="47" y="126"/>
                    <a:pt x="45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7" y="122"/>
                    <a:pt x="46" y="122"/>
                    <a:pt x="47" y="122"/>
                  </a:cubicBezTo>
                  <a:cubicBezTo>
                    <a:pt x="48" y="121"/>
                    <a:pt x="47" y="117"/>
                    <a:pt x="49" y="118"/>
                  </a:cubicBezTo>
                  <a:cubicBezTo>
                    <a:pt x="49" y="115"/>
                    <a:pt x="52" y="112"/>
                    <a:pt x="52" y="108"/>
                  </a:cubicBezTo>
                  <a:cubicBezTo>
                    <a:pt x="55" y="105"/>
                    <a:pt x="55" y="103"/>
                    <a:pt x="57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3" y="96"/>
                    <a:pt x="44" y="95"/>
                    <a:pt x="40" y="98"/>
                  </a:cubicBezTo>
                  <a:cubicBezTo>
                    <a:pt x="38" y="96"/>
                    <a:pt x="33" y="98"/>
                    <a:pt x="31" y="96"/>
                  </a:cubicBezTo>
                  <a:cubicBezTo>
                    <a:pt x="27" y="98"/>
                    <a:pt x="20" y="96"/>
                    <a:pt x="17" y="98"/>
                  </a:cubicBezTo>
                  <a:cubicBezTo>
                    <a:pt x="14" y="95"/>
                    <a:pt x="10" y="96"/>
                    <a:pt x="6" y="92"/>
                  </a:cubicBezTo>
                  <a:cubicBezTo>
                    <a:pt x="6" y="90"/>
                    <a:pt x="6" y="90"/>
                    <a:pt x="4" y="89"/>
                  </a:cubicBezTo>
                  <a:cubicBezTo>
                    <a:pt x="6" y="88"/>
                    <a:pt x="4" y="86"/>
                    <a:pt x="2" y="85"/>
                  </a:cubicBezTo>
                  <a:cubicBezTo>
                    <a:pt x="3" y="84"/>
                    <a:pt x="2" y="82"/>
                    <a:pt x="2" y="81"/>
                  </a:cubicBezTo>
                  <a:cubicBezTo>
                    <a:pt x="3" y="82"/>
                    <a:pt x="2" y="80"/>
                    <a:pt x="3" y="81"/>
                  </a:cubicBezTo>
                  <a:cubicBezTo>
                    <a:pt x="1" y="73"/>
                    <a:pt x="2" y="64"/>
                    <a:pt x="1" y="54"/>
                  </a:cubicBezTo>
                  <a:cubicBezTo>
                    <a:pt x="1" y="53"/>
                    <a:pt x="1" y="53"/>
                    <a:pt x="0" y="52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2" y="38"/>
                    <a:pt x="0" y="31"/>
                    <a:pt x="0" y="18"/>
                  </a:cubicBezTo>
                  <a:cubicBezTo>
                    <a:pt x="0" y="18"/>
                    <a:pt x="1" y="17"/>
                    <a:pt x="0" y="17"/>
                  </a:cubicBezTo>
                  <a:cubicBezTo>
                    <a:pt x="0" y="15"/>
                    <a:pt x="2" y="12"/>
                    <a:pt x="2" y="9"/>
                  </a:cubicBezTo>
                  <a:cubicBezTo>
                    <a:pt x="3" y="7"/>
                    <a:pt x="4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10" y="3"/>
                    <a:pt x="16" y="4"/>
                    <a:pt x="17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8" y="2"/>
                    <a:pt x="19" y="1"/>
                    <a:pt x="20" y="3"/>
                  </a:cubicBezTo>
                  <a:cubicBezTo>
                    <a:pt x="29" y="2"/>
                    <a:pt x="35" y="1"/>
                    <a:pt x="43" y="3"/>
                  </a:cubicBezTo>
                  <a:cubicBezTo>
                    <a:pt x="44" y="1"/>
                    <a:pt x="47" y="2"/>
                    <a:pt x="47" y="1"/>
                  </a:cubicBezTo>
                  <a:cubicBezTo>
                    <a:pt x="51" y="2"/>
                    <a:pt x="59" y="2"/>
                    <a:pt x="61" y="2"/>
                  </a:cubicBezTo>
                  <a:cubicBezTo>
                    <a:pt x="68" y="4"/>
                    <a:pt x="78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8" y="2"/>
                    <a:pt x="91" y="4"/>
                    <a:pt x="95" y="2"/>
                  </a:cubicBezTo>
                  <a:cubicBezTo>
                    <a:pt x="101" y="2"/>
                    <a:pt x="112" y="1"/>
                    <a:pt x="118" y="1"/>
                  </a:cubicBezTo>
                  <a:cubicBezTo>
                    <a:pt x="118" y="1"/>
                    <a:pt x="118" y="1"/>
                    <a:pt x="1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best resort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11AC7B5-58FD-031B-0377-13FBBFA9EAFE}"/>
                </a:ext>
              </a:extLst>
            </p:cNvPr>
            <p:cNvSpPr/>
            <p:nvPr/>
          </p:nvSpPr>
          <p:spPr>
            <a:xfrm>
              <a:off x="854046" y="938686"/>
              <a:ext cx="2838853" cy="330494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2A552F7-07E2-3977-3EE9-87F4059A36CE}"/>
              </a:ext>
            </a:extLst>
          </p:cNvPr>
          <p:cNvGrpSpPr/>
          <p:nvPr/>
        </p:nvGrpSpPr>
        <p:grpSpPr>
          <a:xfrm>
            <a:off x="8277640" y="5568428"/>
            <a:ext cx="1792544" cy="1403980"/>
            <a:chOff x="370117" y="-623500"/>
            <a:chExt cx="3322782" cy="1892680"/>
          </a:xfrm>
        </p:grpSpPr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B9B2E006-C787-A25C-2393-99D63612CE2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0117" y="-623500"/>
              <a:ext cx="2655213" cy="1181185"/>
            </a:xfrm>
            <a:custGeom>
              <a:avLst/>
              <a:gdLst>
                <a:gd name="T0" fmla="*/ 132 w 151"/>
                <a:gd name="T1" fmla="*/ 3 h 126"/>
                <a:gd name="T2" fmla="*/ 148 w 151"/>
                <a:gd name="T3" fmla="*/ 18 h 126"/>
                <a:gd name="T4" fmla="*/ 149 w 151"/>
                <a:gd name="T5" fmla="*/ 26 h 126"/>
                <a:gd name="T6" fmla="*/ 148 w 151"/>
                <a:gd name="T7" fmla="*/ 41 h 126"/>
                <a:gd name="T8" fmla="*/ 149 w 151"/>
                <a:gd name="T9" fmla="*/ 53 h 126"/>
                <a:gd name="T10" fmla="*/ 146 w 151"/>
                <a:gd name="T11" fmla="*/ 73 h 126"/>
                <a:gd name="T12" fmla="*/ 147 w 151"/>
                <a:gd name="T13" fmla="*/ 73 h 126"/>
                <a:gd name="T14" fmla="*/ 146 w 151"/>
                <a:gd name="T15" fmla="*/ 78 h 126"/>
                <a:gd name="T16" fmla="*/ 148 w 151"/>
                <a:gd name="T17" fmla="*/ 82 h 126"/>
                <a:gd name="T18" fmla="*/ 144 w 151"/>
                <a:gd name="T19" fmla="*/ 90 h 126"/>
                <a:gd name="T20" fmla="*/ 128 w 151"/>
                <a:gd name="T21" fmla="*/ 97 h 126"/>
                <a:gd name="T22" fmla="*/ 121 w 151"/>
                <a:gd name="T23" fmla="*/ 98 h 126"/>
                <a:gd name="T24" fmla="*/ 100 w 151"/>
                <a:gd name="T25" fmla="*/ 98 h 126"/>
                <a:gd name="T26" fmla="*/ 94 w 151"/>
                <a:gd name="T27" fmla="*/ 96 h 126"/>
                <a:gd name="T28" fmla="*/ 80 w 151"/>
                <a:gd name="T29" fmla="*/ 103 h 126"/>
                <a:gd name="T30" fmla="*/ 71 w 151"/>
                <a:gd name="T31" fmla="*/ 109 h 126"/>
                <a:gd name="T32" fmla="*/ 45 w 151"/>
                <a:gd name="T33" fmla="*/ 125 h 126"/>
                <a:gd name="T34" fmla="*/ 47 w 151"/>
                <a:gd name="T35" fmla="*/ 122 h 126"/>
                <a:gd name="T36" fmla="*/ 52 w 151"/>
                <a:gd name="T37" fmla="*/ 108 h 126"/>
                <a:gd name="T38" fmla="*/ 55 w 151"/>
                <a:gd name="T39" fmla="*/ 99 h 126"/>
                <a:gd name="T40" fmla="*/ 31 w 151"/>
                <a:gd name="T41" fmla="*/ 96 h 126"/>
                <a:gd name="T42" fmla="*/ 6 w 151"/>
                <a:gd name="T43" fmla="*/ 92 h 126"/>
                <a:gd name="T44" fmla="*/ 2 w 151"/>
                <a:gd name="T45" fmla="*/ 85 h 126"/>
                <a:gd name="T46" fmla="*/ 3 w 151"/>
                <a:gd name="T47" fmla="*/ 81 h 126"/>
                <a:gd name="T48" fmla="*/ 0 w 151"/>
                <a:gd name="T49" fmla="*/ 52 h 126"/>
                <a:gd name="T50" fmla="*/ 0 w 151"/>
                <a:gd name="T51" fmla="*/ 18 h 126"/>
                <a:gd name="T52" fmla="*/ 2 w 151"/>
                <a:gd name="T53" fmla="*/ 9 h 126"/>
                <a:gd name="T54" fmla="*/ 6 w 151"/>
                <a:gd name="T55" fmla="*/ 4 h 126"/>
                <a:gd name="T56" fmla="*/ 17 w 151"/>
                <a:gd name="T57" fmla="*/ 3 h 126"/>
                <a:gd name="T58" fmla="*/ 43 w 151"/>
                <a:gd name="T59" fmla="*/ 3 h 126"/>
                <a:gd name="T60" fmla="*/ 61 w 151"/>
                <a:gd name="T61" fmla="*/ 2 h 126"/>
                <a:gd name="T62" fmla="*/ 84 w 151"/>
                <a:gd name="T63" fmla="*/ 3 h 126"/>
                <a:gd name="T64" fmla="*/ 118 w 151"/>
                <a:gd name="T65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126">
                  <a:moveTo>
                    <a:pt x="118" y="0"/>
                  </a:moveTo>
                  <a:cubicBezTo>
                    <a:pt x="123" y="2"/>
                    <a:pt x="127" y="1"/>
                    <a:pt x="132" y="3"/>
                  </a:cubicBezTo>
                  <a:cubicBezTo>
                    <a:pt x="132" y="1"/>
                    <a:pt x="136" y="6"/>
                    <a:pt x="137" y="3"/>
                  </a:cubicBezTo>
                  <a:cubicBezTo>
                    <a:pt x="144" y="5"/>
                    <a:pt x="146" y="14"/>
                    <a:pt x="148" y="18"/>
                  </a:cubicBezTo>
                  <a:cubicBezTo>
                    <a:pt x="147" y="21"/>
                    <a:pt x="148" y="23"/>
                    <a:pt x="148" y="25"/>
                  </a:cubicBezTo>
                  <a:cubicBezTo>
                    <a:pt x="148" y="26"/>
                    <a:pt x="149" y="25"/>
                    <a:pt x="149" y="26"/>
                  </a:cubicBezTo>
                  <a:cubicBezTo>
                    <a:pt x="151" y="28"/>
                    <a:pt x="149" y="29"/>
                    <a:pt x="148" y="32"/>
                  </a:cubicBezTo>
                  <a:cubicBezTo>
                    <a:pt x="149" y="35"/>
                    <a:pt x="149" y="38"/>
                    <a:pt x="148" y="41"/>
                  </a:cubicBezTo>
                  <a:cubicBezTo>
                    <a:pt x="150" y="43"/>
                    <a:pt x="151" y="44"/>
                    <a:pt x="148" y="46"/>
                  </a:cubicBezTo>
                  <a:cubicBezTo>
                    <a:pt x="148" y="48"/>
                    <a:pt x="148" y="52"/>
                    <a:pt x="149" y="53"/>
                  </a:cubicBezTo>
                  <a:cubicBezTo>
                    <a:pt x="147" y="59"/>
                    <a:pt x="148" y="65"/>
                    <a:pt x="147" y="73"/>
                  </a:cubicBezTo>
                  <a:cubicBezTo>
                    <a:pt x="147" y="73"/>
                    <a:pt x="146" y="73"/>
                    <a:pt x="146" y="73"/>
                  </a:cubicBezTo>
                  <a:cubicBezTo>
                    <a:pt x="146" y="73"/>
                    <a:pt x="147" y="74"/>
                    <a:pt x="147" y="74"/>
                  </a:cubicBezTo>
                  <a:cubicBezTo>
                    <a:pt x="147" y="74"/>
                    <a:pt x="147" y="74"/>
                    <a:pt x="147" y="73"/>
                  </a:cubicBezTo>
                  <a:cubicBezTo>
                    <a:pt x="148" y="74"/>
                    <a:pt x="148" y="78"/>
                    <a:pt x="146" y="77"/>
                  </a:cubicBezTo>
                  <a:cubicBezTo>
                    <a:pt x="146" y="77"/>
                    <a:pt x="146" y="78"/>
                    <a:pt x="146" y="78"/>
                  </a:cubicBezTo>
                  <a:cubicBezTo>
                    <a:pt x="146" y="79"/>
                    <a:pt x="147" y="78"/>
                    <a:pt x="148" y="79"/>
                  </a:cubicBezTo>
                  <a:cubicBezTo>
                    <a:pt x="147" y="79"/>
                    <a:pt x="148" y="81"/>
                    <a:pt x="148" y="82"/>
                  </a:cubicBezTo>
                  <a:cubicBezTo>
                    <a:pt x="144" y="84"/>
                    <a:pt x="146" y="88"/>
                    <a:pt x="143" y="88"/>
                  </a:cubicBezTo>
                  <a:cubicBezTo>
                    <a:pt x="144" y="89"/>
                    <a:pt x="142" y="90"/>
                    <a:pt x="144" y="90"/>
                  </a:cubicBezTo>
                  <a:cubicBezTo>
                    <a:pt x="142" y="92"/>
                    <a:pt x="141" y="94"/>
                    <a:pt x="139" y="95"/>
                  </a:cubicBezTo>
                  <a:cubicBezTo>
                    <a:pt x="135" y="97"/>
                    <a:pt x="132" y="96"/>
                    <a:pt x="128" y="97"/>
                  </a:cubicBezTo>
                  <a:cubicBezTo>
                    <a:pt x="127" y="97"/>
                    <a:pt x="126" y="96"/>
                    <a:pt x="125" y="96"/>
                  </a:cubicBezTo>
                  <a:cubicBezTo>
                    <a:pt x="123" y="97"/>
                    <a:pt x="123" y="98"/>
                    <a:pt x="121" y="98"/>
                  </a:cubicBezTo>
                  <a:cubicBezTo>
                    <a:pt x="119" y="96"/>
                    <a:pt x="116" y="95"/>
                    <a:pt x="113" y="97"/>
                  </a:cubicBezTo>
                  <a:cubicBezTo>
                    <a:pt x="110" y="94"/>
                    <a:pt x="103" y="95"/>
                    <a:pt x="100" y="98"/>
                  </a:cubicBezTo>
                  <a:cubicBezTo>
                    <a:pt x="98" y="97"/>
                    <a:pt x="97" y="96"/>
                    <a:pt x="95" y="95"/>
                  </a:cubicBezTo>
                  <a:cubicBezTo>
                    <a:pt x="95" y="95"/>
                    <a:pt x="95" y="96"/>
                    <a:pt x="94" y="96"/>
                  </a:cubicBezTo>
                  <a:cubicBezTo>
                    <a:pt x="93" y="97"/>
                    <a:pt x="90" y="96"/>
                    <a:pt x="90" y="98"/>
                  </a:cubicBezTo>
                  <a:cubicBezTo>
                    <a:pt x="86" y="98"/>
                    <a:pt x="83" y="103"/>
                    <a:pt x="80" y="103"/>
                  </a:cubicBezTo>
                  <a:cubicBezTo>
                    <a:pt x="78" y="105"/>
                    <a:pt x="74" y="106"/>
                    <a:pt x="73" y="109"/>
                  </a:cubicBezTo>
                  <a:cubicBezTo>
                    <a:pt x="72" y="108"/>
                    <a:pt x="72" y="109"/>
                    <a:pt x="71" y="109"/>
                  </a:cubicBezTo>
                  <a:cubicBezTo>
                    <a:pt x="66" y="115"/>
                    <a:pt x="56" y="117"/>
                    <a:pt x="51" y="125"/>
                  </a:cubicBezTo>
                  <a:cubicBezTo>
                    <a:pt x="50" y="124"/>
                    <a:pt x="47" y="126"/>
                    <a:pt x="45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7" y="122"/>
                    <a:pt x="46" y="122"/>
                    <a:pt x="47" y="122"/>
                  </a:cubicBezTo>
                  <a:cubicBezTo>
                    <a:pt x="48" y="121"/>
                    <a:pt x="47" y="117"/>
                    <a:pt x="49" y="118"/>
                  </a:cubicBezTo>
                  <a:cubicBezTo>
                    <a:pt x="49" y="115"/>
                    <a:pt x="52" y="112"/>
                    <a:pt x="52" y="108"/>
                  </a:cubicBezTo>
                  <a:cubicBezTo>
                    <a:pt x="55" y="105"/>
                    <a:pt x="55" y="103"/>
                    <a:pt x="57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3" y="96"/>
                    <a:pt x="44" y="95"/>
                    <a:pt x="40" y="98"/>
                  </a:cubicBezTo>
                  <a:cubicBezTo>
                    <a:pt x="38" y="96"/>
                    <a:pt x="33" y="98"/>
                    <a:pt x="31" y="96"/>
                  </a:cubicBezTo>
                  <a:cubicBezTo>
                    <a:pt x="27" y="98"/>
                    <a:pt x="20" y="96"/>
                    <a:pt x="17" y="98"/>
                  </a:cubicBezTo>
                  <a:cubicBezTo>
                    <a:pt x="14" y="95"/>
                    <a:pt x="10" y="96"/>
                    <a:pt x="6" y="92"/>
                  </a:cubicBezTo>
                  <a:cubicBezTo>
                    <a:pt x="6" y="90"/>
                    <a:pt x="6" y="90"/>
                    <a:pt x="4" y="89"/>
                  </a:cubicBezTo>
                  <a:cubicBezTo>
                    <a:pt x="6" y="88"/>
                    <a:pt x="4" y="86"/>
                    <a:pt x="2" y="85"/>
                  </a:cubicBezTo>
                  <a:cubicBezTo>
                    <a:pt x="3" y="84"/>
                    <a:pt x="2" y="82"/>
                    <a:pt x="2" y="81"/>
                  </a:cubicBezTo>
                  <a:cubicBezTo>
                    <a:pt x="3" y="82"/>
                    <a:pt x="2" y="80"/>
                    <a:pt x="3" y="81"/>
                  </a:cubicBezTo>
                  <a:cubicBezTo>
                    <a:pt x="1" y="73"/>
                    <a:pt x="2" y="64"/>
                    <a:pt x="1" y="54"/>
                  </a:cubicBezTo>
                  <a:cubicBezTo>
                    <a:pt x="1" y="53"/>
                    <a:pt x="1" y="53"/>
                    <a:pt x="0" y="52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2" y="38"/>
                    <a:pt x="0" y="31"/>
                    <a:pt x="0" y="18"/>
                  </a:cubicBezTo>
                  <a:cubicBezTo>
                    <a:pt x="0" y="18"/>
                    <a:pt x="1" y="17"/>
                    <a:pt x="0" y="17"/>
                  </a:cubicBezTo>
                  <a:cubicBezTo>
                    <a:pt x="0" y="15"/>
                    <a:pt x="2" y="12"/>
                    <a:pt x="2" y="9"/>
                  </a:cubicBezTo>
                  <a:cubicBezTo>
                    <a:pt x="3" y="7"/>
                    <a:pt x="4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10" y="3"/>
                    <a:pt x="16" y="4"/>
                    <a:pt x="17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8" y="2"/>
                    <a:pt x="19" y="1"/>
                    <a:pt x="20" y="3"/>
                  </a:cubicBezTo>
                  <a:cubicBezTo>
                    <a:pt x="29" y="2"/>
                    <a:pt x="35" y="1"/>
                    <a:pt x="43" y="3"/>
                  </a:cubicBezTo>
                  <a:cubicBezTo>
                    <a:pt x="44" y="1"/>
                    <a:pt x="47" y="2"/>
                    <a:pt x="47" y="1"/>
                  </a:cubicBezTo>
                  <a:cubicBezTo>
                    <a:pt x="51" y="2"/>
                    <a:pt x="59" y="2"/>
                    <a:pt x="61" y="2"/>
                  </a:cubicBezTo>
                  <a:cubicBezTo>
                    <a:pt x="68" y="4"/>
                    <a:pt x="78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8" y="2"/>
                    <a:pt x="91" y="4"/>
                    <a:pt x="95" y="2"/>
                  </a:cubicBezTo>
                  <a:cubicBezTo>
                    <a:pt x="101" y="2"/>
                    <a:pt x="112" y="1"/>
                    <a:pt x="118" y="1"/>
                  </a:cubicBezTo>
                  <a:cubicBezTo>
                    <a:pt x="118" y="1"/>
                    <a:pt x="118" y="1"/>
                    <a:pt x="1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bg1"/>
                </a:solidFill>
              </a:endParaRPr>
            </a:p>
            <a:p>
              <a:r>
                <a:rPr lang="en-US" sz="1800" dirty="0">
                  <a:solidFill>
                    <a:schemeClr val="bg1"/>
                  </a:solidFill>
                </a:rPr>
                <a:t>Vail resort</a:t>
              </a:r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5260420-8A7E-F333-433F-630E333676BE}"/>
                </a:ext>
              </a:extLst>
            </p:cNvPr>
            <p:cNvSpPr/>
            <p:nvPr/>
          </p:nvSpPr>
          <p:spPr>
            <a:xfrm>
              <a:off x="854046" y="938686"/>
              <a:ext cx="2838853" cy="330494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79264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Deloitte_US_Onscree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Deloitte 16_9 onscree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oitte 16_9 onscreen" id="{5BF5B43D-7990-4CDA-BE48-497BCBC1470C}" vid="{BE4EDB12-465C-4398-86A0-E4F2803CBF90}"/>
    </a:ext>
  </a:extLst>
</a:theme>
</file>

<file path=ppt/theme/theme3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55E33017AC441B0C19D5DCDE95CD1" ma:contentTypeVersion="4" ma:contentTypeDescription="Create a new document." ma:contentTypeScope="" ma:versionID="dbbc1f5a2242fe344357ffc4bcfa290e">
  <xsd:schema xmlns:xsd="http://www.w3.org/2001/XMLSchema" xmlns:xs="http://www.w3.org/2001/XMLSchema" xmlns:p="http://schemas.microsoft.com/office/2006/metadata/properties" xmlns:ns2="ed18517b-d780-4686-9689-2934e9b1c2cc" targetNamespace="http://schemas.microsoft.com/office/2006/metadata/properties" ma:root="true" ma:fieldsID="a3be57a5157362302d76ebcb891d703d" ns2:_="">
    <xsd:import namespace="ed18517b-d780-4686-9689-2934e9b1c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8517b-d780-4686-9689-2934e9b1c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C198B9-15F9-42EB-B27E-3C9980AD8B0F}">
  <ds:schemaRefs>
    <ds:schemaRef ds:uri="ed18517b-d780-4686-9689-2934e9b1c2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5CE866-5C43-4B67-84C4-51C97A6611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DC524-388C-4F62-ADD6-87FF78BCCF56}">
  <ds:schemaRefs>
    <ds:schemaRef ds:uri="http://purl.org/dc/terms/"/>
    <ds:schemaRef ds:uri="http://schemas.openxmlformats.org/package/2006/metadata/core-properties"/>
    <ds:schemaRef ds:uri="http://purl.org/dc/elements/1.1/"/>
    <ds:schemaRef ds:uri="ed18517b-d780-4686-9689-2934e9b1c2cc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1167</Words>
  <Application>Microsoft Office PowerPoint</Application>
  <PresentationFormat>Widescreen</PresentationFormat>
  <Paragraphs>202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Chronicle Display Semi</vt:lpstr>
      <vt:lpstr>Open Sans</vt:lpstr>
      <vt:lpstr>Verdana</vt:lpstr>
      <vt:lpstr>Wingdings 2</vt:lpstr>
      <vt:lpstr>1_Deloitte_US_Onscreen</vt:lpstr>
      <vt:lpstr>Deloitte 16_9 onscreen</vt:lpstr>
      <vt:lpstr>Deloitte_US_Onscreen</vt:lpstr>
      <vt:lpstr>think-cell Slide</vt:lpstr>
      <vt:lpstr>PowerPoint Presentation</vt:lpstr>
      <vt:lpstr>Problem Statement</vt:lpstr>
      <vt:lpstr>Pre-Processing and Transformation</vt:lpstr>
      <vt:lpstr>Modeling, Tuning, and Testing</vt:lpstr>
      <vt:lpstr>Modeling, Tuning, and Testing (Cont’d)</vt:lpstr>
      <vt:lpstr>Modeling Accuracy and Final Model Selection</vt:lpstr>
      <vt:lpstr>Modeling Accuracy and Final Model Selection</vt:lpstr>
      <vt:lpstr>Determining How to Use Our Model: Leverage EDA</vt:lpstr>
      <vt:lpstr>Determining How to Use Our Model: Leverage EDA (Cont’d)</vt:lpstr>
      <vt:lpstr>Summary of Recommendations</vt:lpstr>
      <vt:lpstr>Summary of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Malik</dc:creator>
  <cp:lastModifiedBy>Nabil Ansari</cp:lastModifiedBy>
  <cp:revision>138</cp:revision>
  <dcterms:created xsi:type="dcterms:W3CDTF">2020-11-09T18:04:06Z</dcterms:created>
  <dcterms:modified xsi:type="dcterms:W3CDTF">2023-06-20T03:14:43Z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0x010100EEC55E33017AC441B0C19D5DCDE95CD1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2023-04-29T19:35:29Z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4be6ff2b-c3c8-4c20-bed0-1aa69c10e0d9</vt:lpwstr>
  </property>
  <property fmtid="{D5CDD505-2E9C-101B-9397-08002B2CF9AE}" pid="9" name="MSIP_Label_ea60d57e-af5b-4752-ac57-3e4f28ca11dc_ContentBits">
    <vt:lpwstr>0</vt:lpwstr>
  </property>
</Properties>
</file>