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62" r:id="rId3"/>
    <p:sldId id="278" r:id="rId4"/>
    <p:sldId id="273" r:id="rId5"/>
    <p:sldId id="283" r:id="rId6"/>
    <p:sldId id="287" r:id="rId7"/>
    <p:sldId id="290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Commissioner" panose="020B0604020202020204" charset="0"/>
      <p:regular r:id="rId11"/>
      <p:bold r:id="rId12"/>
    </p:embeddedFont>
    <p:embeddedFont>
      <p:font typeface="Nunito Light" pitchFamily="2" charset="0"/>
      <p:regular r:id="rId13"/>
      <p: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hudu" panose="020B0604020202020204" charset="0"/>
      <p:regular r:id="rId19"/>
      <p:bold r:id="rId20"/>
    </p:embeddedFont>
    <p:embeddedFont>
      <p:font typeface="Phudu Medium" panose="020B0604020202020204" charset="0"/>
      <p:regular r:id="rId21"/>
      <p:bold r:id="rId22"/>
    </p:embeddedFont>
    <p:embeddedFont>
      <p:font typeface="PT Sans" panose="020B05030202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39D217-3F00-47BC-A279-AC86024B3C0D}">
  <a:tblStyle styleId="{3739D217-3F00-47BC-A279-AC86024B3C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6CEE0-20E8-47F2-9D24-7FEF79B38D3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e30d05bb1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e30d05bb1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4623bb5d6e_0_17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4623bb5d6e_0_17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4623bb5d6e_0_17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4623bb5d6e_0_17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7875" y="588300"/>
            <a:ext cx="6092700" cy="22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7875" y="3042500"/>
            <a:ext cx="3846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18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84" name="Google Shape;84;p7"/>
          <p:cNvCxnSpPr/>
          <p:nvPr/>
        </p:nvCxnSpPr>
        <p:spPr>
          <a:xfrm>
            <a:off x="588175" y="533800"/>
            <a:ext cx="0" cy="54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85;p7"/>
          <p:cNvGrpSpPr/>
          <p:nvPr/>
        </p:nvGrpSpPr>
        <p:grpSpPr>
          <a:xfrm>
            <a:off x="8563175" y="1916450"/>
            <a:ext cx="580825" cy="1529800"/>
            <a:chOff x="8563175" y="1916450"/>
            <a:chExt cx="580825" cy="1529800"/>
          </a:xfrm>
        </p:grpSpPr>
        <p:sp>
          <p:nvSpPr>
            <p:cNvPr id="86" name="Google Shape;86;p7"/>
            <p:cNvSpPr/>
            <p:nvPr/>
          </p:nvSpPr>
          <p:spPr>
            <a:xfrm>
              <a:off x="8563175" y="1916450"/>
              <a:ext cx="580825" cy="1529800"/>
            </a:xfrm>
            <a:custGeom>
              <a:avLst/>
              <a:gdLst/>
              <a:ahLst/>
              <a:cxnLst/>
              <a:rect l="l" t="t" r="r" b="b"/>
              <a:pathLst>
                <a:path w="23233" h="61192" extrusionOk="0">
                  <a:moveTo>
                    <a:pt x="0" y="0"/>
                  </a:moveTo>
                  <a:lnTo>
                    <a:pt x="0" y="61192"/>
                  </a:lnTo>
                  <a:lnTo>
                    <a:pt x="23233" y="61192"/>
                  </a:lnTo>
                  <a:lnTo>
                    <a:pt x="23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8563175" y="2350325"/>
              <a:ext cx="331250" cy="662900"/>
            </a:xfrm>
            <a:custGeom>
              <a:avLst/>
              <a:gdLst/>
              <a:ahLst/>
              <a:cxnLst/>
              <a:rect l="l" t="t" r="r" b="b"/>
              <a:pathLst>
                <a:path w="13250" h="26516" extrusionOk="0">
                  <a:moveTo>
                    <a:pt x="0" y="1"/>
                  </a:moveTo>
                  <a:lnTo>
                    <a:pt x="0" y="26515"/>
                  </a:lnTo>
                  <a:cubicBezTo>
                    <a:pt x="7321" y="26515"/>
                    <a:pt x="13249" y="20570"/>
                    <a:pt x="13249" y="13249"/>
                  </a:cubicBezTo>
                  <a:cubicBezTo>
                    <a:pt x="13249" y="5929"/>
                    <a:pt x="732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7"/>
          <p:cNvGrpSpPr/>
          <p:nvPr/>
        </p:nvGrpSpPr>
        <p:grpSpPr>
          <a:xfrm>
            <a:off x="6391625" y="4313950"/>
            <a:ext cx="1055100" cy="829550"/>
            <a:chOff x="6391625" y="4313950"/>
            <a:chExt cx="1055100" cy="829550"/>
          </a:xfrm>
        </p:grpSpPr>
        <p:sp>
          <p:nvSpPr>
            <p:cNvPr id="89" name="Google Shape;89;p7"/>
            <p:cNvSpPr/>
            <p:nvPr/>
          </p:nvSpPr>
          <p:spPr>
            <a:xfrm>
              <a:off x="6391625" y="4313950"/>
              <a:ext cx="1055100" cy="829550"/>
            </a:xfrm>
            <a:custGeom>
              <a:avLst/>
              <a:gdLst/>
              <a:ahLst/>
              <a:cxnLst/>
              <a:rect l="l" t="t" r="r" b="b"/>
              <a:pathLst>
                <a:path w="42204" h="33182" extrusionOk="0">
                  <a:moveTo>
                    <a:pt x="0" y="0"/>
                  </a:moveTo>
                  <a:lnTo>
                    <a:pt x="0" y="33182"/>
                  </a:lnTo>
                  <a:lnTo>
                    <a:pt x="42204" y="33182"/>
                  </a:lnTo>
                  <a:lnTo>
                    <a:pt x="42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391625" y="4313950"/>
              <a:ext cx="527125" cy="829550"/>
            </a:xfrm>
            <a:custGeom>
              <a:avLst/>
              <a:gdLst/>
              <a:ahLst/>
              <a:cxnLst/>
              <a:rect l="l" t="t" r="r" b="b"/>
              <a:pathLst>
                <a:path w="21085" h="33182" extrusionOk="0">
                  <a:moveTo>
                    <a:pt x="10534" y="0"/>
                  </a:moveTo>
                  <a:lnTo>
                    <a:pt x="0" y="33182"/>
                  </a:lnTo>
                  <a:lnTo>
                    <a:pt x="21085" y="33182"/>
                  </a:lnTo>
                  <a:lnTo>
                    <a:pt x="105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918725" y="4313950"/>
              <a:ext cx="528000" cy="829550"/>
            </a:xfrm>
            <a:custGeom>
              <a:avLst/>
              <a:gdLst/>
              <a:ahLst/>
              <a:cxnLst/>
              <a:rect l="l" t="t" r="r" b="b"/>
              <a:pathLst>
                <a:path w="21120" h="33182" extrusionOk="0">
                  <a:moveTo>
                    <a:pt x="10552" y="0"/>
                  </a:moveTo>
                  <a:lnTo>
                    <a:pt x="1" y="33182"/>
                  </a:lnTo>
                  <a:lnTo>
                    <a:pt x="21120" y="33182"/>
                  </a:lnTo>
                  <a:lnTo>
                    <a:pt x="105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75" name="Google Shape;175;p14"/>
          <p:cNvCxnSpPr/>
          <p:nvPr/>
        </p:nvCxnSpPr>
        <p:spPr>
          <a:xfrm>
            <a:off x="588175" y="533800"/>
            <a:ext cx="0" cy="54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6" name="Google Shape;176;p14"/>
          <p:cNvGrpSpPr/>
          <p:nvPr/>
        </p:nvGrpSpPr>
        <p:grpSpPr>
          <a:xfrm>
            <a:off x="8314425" y="3684125"/>
            <a:ext cx="829575" cy="1459375"/>
            <a:chOff x="8314425" y="3196950"/>
            <a:chExt cx="829575" cy="1459375"/>
          </a:xfrm>
        </p:grpSpPr>
        <p:sp>
          <p:nvSpPr>
            <p:cNvPr id="177" name="Google Shape;177;p14"/>
            <p:cNvSpPr/>
            <p:nvPr/>
          </p:nvSpPr>
          <p:spPr>
            <a:xfrm rot="5400000">
              <a:off x="7999525" y="3511850"/>
              <a:ext cx="1459375" cy="829575"/>
            </a:xfrm>
            <a:custGeom>
              <a:avLst/>
              <a:gdLst/>
              <a:ahLst/>
              <a:cxnLst/>
              <a:rect l="l" t="t" r="r" b="b"/>
              <a:pathLst>
                <a:path w="58375" h="33183" extrusionOk="0">
                  <a:moveTo>
                    <a:pt x="1" y="1"/>
                  </a:moveTo>
                  <a:lnTo>
                    <a:pt x="1" y="33183"/>
                  </a:lnTo>
                  <a:lnTo>
                    <a:pt x="58374" y="33183"/>
                  </a:lnTo>
                  <a:lnTo>
                    <a:pt x="583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 rot="5400000">
              <a:off x="8364463" y="3876788"/>
              <a:ext cx="729500" cy="829575"/>
            </a:xfrm>
            <a:custGeom>
              <a:avLst/>
              <a:gdLst/>
              <a:ahLst/>
              <a:cxnLst/>
              <a:rect l="l" t="t" r="r" b="b"/>
              <a:pathLst>
                <a:path w="29180" h="33183" extrusionOk="0">
                  <a:moveTo>
                    <a:pt x="1" y="1"/>
                  </a:moveTo>
                  <a:lnTo>
                    <a:pt x="1" y="33183"/>
                  </a:lnTo>
                  <a:lnTo>
                    <a:pt x="29179" y="33183"/>
                  </a:lnTo>
                  <a:lnTo>
                    <a:pt x="29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 rot="5400000">
              <a:off x="8394550" y="3220375"/>
              <a:ext cx="596725" cy="692525"/>
            </a:xfrm>
            <a:custGeom>
              <a:avLst/>
              <a:gdLst/>
              <a:ahLst/>
              <a:cxnLst/>
              <a:rect l="l" t="t" r="r" b="b"/>
              <a:pathLst>
                <a:path w="23869" h="27701" extrusionOk="0">
                  <a:moveTo>
                    <a:pt x="2990" y="1"/>
                  </a:moveTo>
                  <a:cubicBezTo>
                    <a:pt x="1340" y="1"/>
                    <a:pt x="0" y="1324"/>
                    <a:pt x="0" y="2973"/>
                  </a:cubicBezTo>
                  <a:lnTo>
                    <a:pt x="0" y="6823"/>
                  </a:lnTo>
                  <a:cubicBezTo>
                    <a:pt x="0" y="18353"/>
                    <a:pt x="9365" y="27701"/>
                    <a:pt x="20879" y="27701"/>
                  </a:cubicBezTo>
                  <a:cubicBezTo>
                    <a:pt x="22528" y="27701"/>
                    <a:pt x="23869" y="26378"/>
                    <a:pt x="23869" y="24728"/>
                  </a:cubicBezTo>
                  <a:lnTo>
                    <a:pt x="23869" y="20879"/>
                  </a:lnTo>
                  <a:cubicBezTo>
                    <a:pt x="23869" y="9349"/>
                    <a:pt x="14503" y="1"/>
                    <a:pt x="2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 rot="5400000">
              <a:off x="8395613" y="3907513"/>
              <a:ext cx="596725" cy="692950"/>
            </a:xfrm>
            <a:custGeom>
              <a:avLst/>
              <a:gdLst/>
              <a:ahLst/>
              <a:cxnLst/>
              <a:rect l="l" t="t" r="r" b="b"/>
              <a:pathLst>
                <a:path w="23869" h="27718" extrusionOk="0">
                  <a:moveTo>
                    <a:pt x="20879" y="0"/>
                  </a:moveTo>
                  <a:cubicBezTo>
                    <a:pt x="9348" y="0"/>
                    <a:pt x="0" y="9365"/>
                    <a:pt x="0" y="20878"/>
                  </a:cubicBezTo>
                  <a:lnTo>
                    <a:pt x="0" y="24728"/>
                  </a:lnTo>
                  <a:cubicBezTo>
                    <a:pt x="0" y="26377"/>
                    <a:pt x="1323" y="27718"/>
                    <a:pt x="2990" y="27718"/>
                  </a:cubicBezTo>
                  <a:cubicBezTo>
                    <a:pt x="14521" y="27718"/>
                    <a:pt x="23869" y="18352"/>
                    <a:pt x="23869" y="6839"/>
                  </a:cubicBezTo>
                  <a:lnTo>
                    <a:pt x="23869" y="2990"/>
                  </a:lnTo>
                  <a:cubicBezTo>
                    <a:pt x="23869" y="1340"/>
                    <a:pt x="22528" y="0"/>
                    <a:pt x="20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885438" y="4656325"/>
            <a:ext cx="2428975" cy="487175"/>
            <a:chOff x="6715013" y="4656325"/>
            <a:chExt cx="2428975" cy="487175"/>
          </a:xfrm>
        </p:grpSpPr>
        <p:sp>
          <p:nvSpPr>
            <p:cNvPr id="182" name="Google Shape;182;p14"/>
            <p:cNvSpPr/>
            <p:nvPr/>
          </p:nvSpPr>
          <p:spPr>
            <a:xfrm rot="-5400000">
              <a:off x="8769350" y="4768863"/>
              <a:ext cx="481600" cy="267675"/>
            </a:xfrm>
            <a:custGeom>
              <a:avLst/>
              <a:gdLst/>
              <a:ahLst/>
              <a:cxnLst/>
              <a:rect l="l" t="t" r="r" b="b"/>
              <a:pathLst>
                <a:path w="19264" h="10707" extrusionOk="0">
                  <a:moveTo>
                    <a:pt x="0" y="1"/>
                  </a:moveTo>
                  <a:lnTo>
                    <a:pt x="0" y="10706"/>
                  </a:lnTo>
                  <a:lnTo>
                    <a:pt x="19263" y="107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362738" y="4629900"/>
              <a:ext cx="487175" cy="540025"/>
            </a:xfrm>
            <a:custGeom>
              <a:avLst/>
              <a:gdLst/>
              <a:ahLst/>
              <a:cxnLst/>
              <a:rect l="l" t="t" r="r" b="b"/>
              <a:pathLst>
                <a:path w="19487" h="21601" extrusionOk="0">
                  <a:moveTo>
                    <a:pt x="0" y="1"/>
                  </a:moveTo>
                  <a:lnTo>
                    <a:pt x="0" y="21601"/>
                  </a:lnTo>
                  <a:lnTo>
                    <a:pt x="19487" y="108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822313" y="4629475"/>
              <a:ext cx="487175" cy="540875"/>
            </a:xfrm>
            <a:custGeom>
              <a:avLst/>
              <a:gdLst/>
              <a:ahLst/>
              <a:cxnLst/>
              <a:rect l="l" t="t" r="r" b="b"/>
              <a:pathLst>
                <a:path w="19487" h="21635" extrusionOk="0">
                  <a:moveTo>
                    <a:pt x="0" y="0"/>
                  </a:moveTo>
                  <a:lnTo>
                    <a:pt x="0" y="21635"/>
                  </a:lnTo>
                  <a:lnTo>
                    <a:pt x="19487" y="108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 rot="-5400000">
              <a:off x="7281888" y="4629900"/>
              <a:ext cx="487175" cy="540025"/>
            </a:xfrm>
            <a:custGeom>
              <a:avLst/>
              <a:gdLst/>
              <a:ahLst/>
              <a:cxnLst/>
              <a:rect l="l" t="t" r="r" b="b"/>
              <a:pathLst>
                <a:path w="19487" h="21601" extrusionOk="0">
                  <a:moveTo>
                    <a:pt x="0" y="0"/>
                  </a:moveTo>
                  <a:lnTo>
                    <a:pt x="0" y="21600"/>
                  </a:lnTo>
                  <a:lnTo>
                    <a:pt x="19487" y="10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rot="-5400000">
              <a:off x="8631675" y="4631188"/>
              <a:ext cx="487175" cy="537450"/>
            </a:xfrm>
            <a:custGeom>
              <a:avLst/>
              <a:gdLst/>
              <a:ahLst/>
              <a:cxnLst/>
              <a:rect l="l" t="t" r="r" b="b"/>
              <a:pathLst>
                <a:path w="19487" h="21498" extrusionOk="0">
                  <a:moveTo>
                    <a:pt x="19487" y="0"/>
                  </a:moveTo>
                  <a:lnTo>
                    <a:pt x="0" y="10792"/>
                  </a:lnTo>
                  <a:lnTo>
                    <a:pt x="19263" y="21497"/>
                  </a:lnTo>
                  <a:lnTo>
                    <a:pt x="19487" y="21497"/>
                  </a:lnTo>
                  <a:lnTo>
                    <a:pt x="194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400000">
              <a:off x="8092738" y="4629675"/>
              <a:ext cx="487175" cy="540475"/>
            </a:xfrm>
            <a:custGeom>
              <a:avLst/>
              <a:gdLst/>
              <a:ahLst/>
              <a:cxnLst/>
              <a:rect l="l" t="t" r="r" b="b"/>
              <a:pathLst>
                <a:path w="19487" h="21619" extrusionOk="0">
                  <a:moveTo>
                    <a:pt x="19487" y="1"/>
                  </a:moveTo>
                  <a:lnTo>
                    <a:pt x="0" y="10810"/>
                  </a:lnTo>
                  <a:lnTo>
                    <a:pt x="19487" y="21618"/>
                  </a:lnTo>
                  <a:lnTo>
                    <a:pt x="19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rot="-5400000">
              <a:off x="7552088" y="4629475"/>
              <a:ext cx="487175" cy="540875"/>
            </a:xfrm>
            <a:custGeom>
              <a:avLst/>
              <a:gdLst/>
              <a:ahLst/>
              <a:cxnLst/>
              <a:rect l="l" t="t" r="r" b="b"/>
              <a:pathLst>
                <a:path w="19487" h="21635" extrusionOk="0">
                  <a:moveTo>
                    <a:pt x="19487" y="1"/>
                  </a:moveTo>
                  <a:lnTo>
                    <a:pt x="0" y="10809"/>
                  </a:lnTo>
                  <a:lnTo>
                    <a:pt x="19487" y="21635"/>
                  </a:lnTo>
                  <a:lnTo>
                    <a:pt x="19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-5400000">
              <a:off x="7011663" y="4629900"/>
              <a:ext cx="487175" cy="540025"/>
            </a:xfrm>
            <a:custGeom>
              <a:avLst/>
              <a:gdLst/>
              <a:ahLst/>
              <a:cxnLst/>
              <a:rect l="l" t="t" r="r" b="b"/>
              <a:pathLst>
                <a:path w="19487" h="21601" extrusionOk="0">
                  <a:moveTo>
                    <a:pt x="19487" y="1"/>
                  </a:moveTo>
                  <a:lnTo>
                    <a:pt x="0" y="10809"/>
                  </a:lnTo>
                  <a:lnTo>
                    <a:pt x="19487" y="21601"/>
                  </a:lnTo>
                  <a:lnTo>
                    <a:pt x="19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 rot="-5400000">
              <a:off x="6741438" y="4629900"/>
              <a:ext cx="487175" cy="540025"/>
            </a:xfrm>
            <a:custGeom>
              <a:avLst/>
              <a:gdLst/>
              <a:ahLst/>
              <a:cxnLst/>
              <a:rect l="l" t="t" r="r" b="b"/>
              <a:pathLst>
                <a:path w="19487" h="21601" extrusionOk="0">
                  <a:moveTo>
                    <a:pt x="0" y="0"/>
                  </a:moveTo>
                  <a:lnTo>
                    <a:pt x="0" y="21600"/>
                  </a:lnTo>
                  <a:lnTo>
                    <a:pt x="19487" y="10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 txBox="1">
            <a:spLocks noGrp="1"/>
          </p:cNvSpPr>
          <p:nvPr>
            <p:ph type="title" hasCustomPrompt="1"/>
          </p:nvPr>
        </p:nvSpPr>
        <p:spPr>
          <a:xfrm>
            <a:off x="925225" y="19621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2" name="Google Shape;442;p30"/>
          <p:cNvSpPr txBox="1">
            <a:spLocks noGrp="1"/>
          </p:cNvSpPr>
          <p:nvPr>
            <p:ph type="subTitle" idx="1"/>
          </p:nvPr>
        </p:nvSpPr>
        <p:spPr>
          <a:xfrm>
            <a:off x="720150" y="3629175"/>
            <a:ext cx="21732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43" name="Google Shape;443;p30"/>
          <p:cNvSpPr txBox="1">
            <a:spLocks noGrp="1"/>
          </p:cNvSpPr>
          <p:nvPr>
            <p:ph type="subTitle" idx="2"/>
          </p:nvPr>
        </p:nvSpPr>
        <p:spPr>
          <a:xfrm>
            <a:off x="72015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4" name="Google Shape;444;p30"/>
          <p:cNvSpPr txBox="1">
            <a:spLocks noGrp="1"/>
          </p:cNvSpPr>
          <p:nvPr>
            <p:ph type="title" idx="3" hasCustomPrompt="1"/>
          </p:nvPr>
        </p:nvSpPr>
        <p:spPr>
          <a:xfrm>
            <a:off x="3274475" y="19621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5" name="Google Shape;445;p30"/>
          <p:cNvSpPr txBox="1">
            <a:spLocks noGrp="1"/>
          </p:cNvSpPr>
          <p:nvPr>
            <p:ph type="subTitle" idx="4"/>
          </p:nvPr>
        </p:nvSpPr>
        <p:spPr>
          <a:xfrm>
            <a:off x="3069525" y="3629175"/>
            <a:ext cx="21732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46" name="Google Shape;446;p30"/>
          <p:cNvSpPr txBox="1">
            <a:spLocks noGrp="1"/>
          </p:cNvSpPr>
          <p:nvPr>
            <p:ph type="subTitle" idx="5"/>
          </p:nvPr>
        </p:nvSpPr>
        <p:spPr>
          <a:xfrm>
            <a:off x="3069525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 idx="6" hasCustomPrompt="1"/>
          </p:nvPr>
        </p:nvSpPr>
        <p:spPr>
          <a:xfrm>
            <a:off x="5621525" y="19621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30"/>
          <p:cNvSpPr txBox="1">
            <a:spLocks noGrp="1"/>
          </p:cNvSpPr>
          <p:nvPr>
            <p:ph type="subTitle" idx="7"/>
          </p:nvPr>
        </p:nvSpPr>
        <p:spPr>
          <a:xfrm>
            <a:off x="5418900" y="3629175"/>
            <a:ext cx="21732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49" name="Google Shape;449;p30"/>
          <p:cNvSpPr txBox="1">
            <a:spLocks noGrp="1"/>
          </p:cNvSpPr>
          <p:nvPr>
            <p:ph type="subTitle" idx="8"/>
          </p:nvPr>
        </p:nvSpPr>
        <p:spPr>
          <a:xfrm>
            <a:off x="54189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30"/>
          <p:cNvSpPr txBox="1">
            <a:spLocks noGrp="1"/>
          </p:cNvSpPr>
          <p:nvPr>
            <p:ph type="title" idx="9"/>
          </p:nvPr>
        </p:nvSpPr>
        <p:spPr>
          <a:xfrm>
            <a:off x="720138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51" name="Google Shape;451;p30"/>
          <p:cNvCxnSpPr/>
          <p:nvPr/>
        </p:nvCxnSpPr>
        <p:spPr>
          <a:xfrm>
            <a:off x="588175" y="533800"/>
            <a:ext cx="0" cy="54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2" name="Google Shape;452;p30"/>
          <p:cNvGrpSpPr/>
          <p:nvPr/>
        </p:nvGrpSpPr>
        <p:grpSpPr>
          <a:xfrm>
            <a:off x="8430775" y="3212119"/>
            <a:ext cx="713223" cy="799353"/>
            <a:chOff x="8430775" y="3212119"/>
            <a:chExt cx="713223" cy="799353"/>
          </a:xfrm>
        </p:grpSpPr>
        <p:sp>
          <p:nvSpPr>
            <p:cNvPr id="453" name="Google Shape;453;p30"/>
            <p:cNvSpPr/>
            <p:nvPr/>
          </p:nvSpPr>
          <p:spPr>
            <a:xfrm>
              <a:off x="8430775" y="3212119"/>
              <a:ext cx="713223" cy="799353"/>
            </a:xfrm>
            <a:custGeom>
              <a:avLst/>
              <a:gdLst/>
              <a:ahLst/>
              <a:cxnLst/>
              <a:rect l="l" t="t" r="r" b="b"/>
              <a:pathLst>
                <a:path w="27111" h="30385" extrusionOk="0">
                  <a:moveTo>
                    <a:pt x="0" y="0"/>
                  </a:moveTo>
                  <a:lnTo>
                    <a:pt x="0" y="30385"/>
                  </a:lnTo>
                  <a:lnTo>
                    <a:pt x="27111" y="30385"/>
                  </a:lnTo>
                  <a:lnTo>
                    <a:pt x="2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8787217" y="3212119"/>
              <a:ext cx="356467" cy="799353"/>
            </a:xfrm>
            <a:custGeom>
              <a:avLst/>
              <a:gdLst/>
              <a:ahLst/>
              <a:cxnLst/>
              <a:rect l="l" t="t" r="r" b="b"/>
              <a:pathLst>
                <a:path w="13550" h="30385" extrusionOk="0">
                  <a:moveTo>
                    <a:pt x="13550" y="0"/>
                  </a:moveTo>
                  <a:lnTo>
                    <a:pt x="1" y="15192"/>
                  </a:lnTo>
                  <a:lnTo>
                    <a:pt x="13550" y="30385"/>
                  </a:lnTo>
                  <a:lnTo>
                    <a:pt x="13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30"/>
          <p:cNvSpPr/>
          <p:nvPr/>
        </p:nvSpPr>
        <p:spPr>
          <a:xfrm>
            <a:off x="7368413" y="4499925"/>
            <a:ext cx="643550" cy="643575"/>
          </a:xfrm>
          <a:custGeom>
            <a:avLst/>
            <a:gdLst/>
            <a:ahLst/>
            <a:cxnLst/>
            <a:rect l="l" t="t" r="r" b="b"/>
            <a:pathLst>
              <a:path w="25742" h="25743" extrusionOk="0">
                <a:moveTo>
                  <a:pt x="25742" y="1"/>
                </a:moveTo>
                <a:lnTo>
                  <a:pt x="12390" y="13335"/>
                </a:lnTo>
                <a:lnTo>
                  <a:pt x="0" y="25742"/>
                </a:lnTo>
                <a:lnTo>
                  <a:pt x="25742" y="25742"/>
                </a:lnTo>
                <a:lnTo>
                  <a:pt x="257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8430774" y="2465672"/>
            <a:ext cx="713234" cy="666467"/>
          </a:xfrm>
          <a:custGeom>
            <a:avLst/>
            <a:gdLst/>
            <a:ahLst/>
            <a:cxnLst/>
            <a:rect l="l" t="t" r="r" b="b"/>
            <a:pathLst>
              <a:path w="17889" h="16716" extrusionOk="0">
                <a:moveTo>
                  <a:pt x="8948" y="0"/>
                </a:moveTo>
                <a:cubicBezTo>
                  <a:pt x="4878" y="0"/>
                  <a:pt x="1297" y="2976"/>
                  <a:pt x="688" y="7118"/>
                </a:cubicBezTo>
                <a:cubicBezTo>
                  <a:pt x="0" y="11689"/>
                  <a:pt x="3145" y="15934"/>
                  <a:pt x="7716" y="16621"/>
                </a:cubicBezTo>
                <a:cubicBezTo>
                  <a:pt x="8137" y="16684"/>
                  <a:pt x="8555" y="16715"/>
                  <a:pt x="8968" y="16715"/>
                </a:cubicBezTo>
                <a:cubicBezTo>
                  <a:pt x="13026" y="16715"/>
                  <a:pt x="16593" y="13741"/>
                  <a:pt x="17201" y="9593"/>
                </a:cubicBezTo>
                <a:cubicBezTo>
                  <a:pt x="17889" y="5022"/>
                  <a:pt x="14744" y="777"/>
                  <a:pt x="10173" y="90"/>
                </a:cubicBezTo>
                <a:cubicBezTo>
                  <a:pt x="9762" y="30"/>
                  <a:pt x="9352" y="0"/>
                  <a:pt x="89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967913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31"/>
          <p:cNvSpPr txBox="1">
            <a:spLocks noGrp="1"/>
          </p:cNvSpPr>
          <p:nvPr>
            <p:ph type="subTitle" idx="1"/>
          </p:nvPr>
        </p:nvSpPr>
        <p:spPr>
          <a:xfrm>
            <a:off x="96787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31"/>
          <p:cNvSpPr txBox="1"/>
          <p:nvPr/>
        </p:nvSpPr>
        <p:spPr>
          <a:xfrm>
            <a:off x="96787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endParaRPr sz="1000" b="1" u="sng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grpSp>
        <p:nvGrpSpPr>
          <p:cNvPr id="461" name="Google Shape;461;p31"/>
          <p:cNvGrpSpPr/>
          <p:nvPr/>
        </p:nvGrpSpPr>
        <p:grpSpPr>
          <a:xfrm>
            <a:off x="6757125" y="4313950"/>
            <a:ext cx="1055100" cy="829550"/>
            <a:chOff x="6757125" y="3689425"/>
            <a:chExt cx="1055100" cy="829550"/>
          </a:xfrm>
        </p:grpSpPr>
        <p:sp>
          <p:nvSpPr>
            <p:cNvPr id="462" name="Google Shape;462;p31"/>
            <p:cNvSpPr/>
            <p:nvPr/>
          </p:nvSpPr>
          <p:spPr>
            <a:xfrm>
              <a:off x="6757125" y="3689425"/>
              <a:ext cx="1055100" cy="829550"/>
            </a:xfrm>
            <a:custGeom>
              <a:avLst/>
              <a:gdLst/>
              <a:ahLst/>
              <a:cxnLst/>
              <a:rect l="l" t="t" r="r" b="b"/>
              <a:pathLst>
                <a:path w="42204" h="33182" extrusionOk="0">
                  <a:moveTo>
                    <a:pt x="0" y="0"/>
                  </a:moveTo>
                  <a:lnTo>
                    <a:pt x="0" y="33182"/>
                  </a:lnTo>
                  <a:lnTo>
                    <a:pt x="42204" y="33182"/>
                  </a:lnTo>
                  <a:lnTo>
                    <a:pt x="42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757125" y="3689425"/>
              <a:ext cx="527125" cy="829550"/>
            </a:xfrm>
            <a:custGeom>
              <a:avLst/>
              <a:gdLst/>
              <a:ahLst/>
              <a:cxnLst/>
              <a:rect l="l" t="t" r="r" b="b"/>
              <a:pathLst>
                <a:path w="21085" h="33182" extrusionOk="0">
                  <a:moveTo>
                    <a:pt x="10534" y="0"/>
                  </a:moveTo>
                  <a:lnTo>
                    <a:pt x="0" y="33182"/>
                  </a:lnTo>
                  <a:lnTo>
                    <a:pt x="21085" y="33182"/>
                  </a:lnTo>
                  <a:lnTo>
                    <a:pt x="105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7284225" y="3689425"/>
              <a:ext cx="528000" cy="829550"/>
            </a:xfrm>
            <a:custGeom>
              <a:avLst/>
              <a:gdLst/>
              <a:ahLst/>
              <a:cxnLst/>
              <a:rect l="l" t="t" r="r" b="b"/>
              <a:pathLst>
                <a:path w="21120" h="33182" extrusionOk="0">
                  <a:moveTo>
                    <a:pt x="10552" y="0"/>
                  </a:moveTo>
                  <a:lnTo>
                    <a:pt x="1" y="33182"/>
                  </a:lnTo>
                  <a:lnTo>
                    <a:pt x="21120" y="33182"/>
                  </a:lnTo>
                  <a:lnTo>
                    <a:pt x="105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1"/>
          <p:cNvGrpSpPr/>
          <p:nvPr/>
        </p:nvGrpSpPr>
        <p:grpSpPr>
          <a:xfrm>
            <a:off x="8571525" y="2281525"/>
            <a:ext cx="572505" cy="1529803"/>
            <a:chOff x="8571525" y="2281525"/>
            <a:chExt cx="572505" cy="1529803"/>
          </a:xfrm>
        </p:grpSpPr>
        <p:sp>
          <p:nvSpPr>
            <p:cNvPr id="466" name="Google Shape;466;p31"/>
            <p:cNvSpPr/>
            <p:nvPr/>
          </p:nvSpPr>
          <p:spPr>
            <a:xfrm>
              <a:off x="8571525" y="2281525"/>
              <a:ext cx="572171" cy="1529800"/>
            </a:xfrm>
            <a:custGeom>
              <a:avLst/>
              <a:gdLst/>
              <a:ahLst/>
              <a:cxnLst/>
              <a:rect l="l" t="t" r="r" b="b"/>
              <a:pathLst>
                <a:path w="23233" h="61192" extrusionOk="0">
                  <a:moveTo>
                    <a:pt x="0" y="0"/>
                  </a:moveTo>
                  <a:lnTo>
                    <a:pt x="0" y="61192"/>
                  </a:lnTo>
                  <a:lnTo>
                    <a:pt x="23233" y="61192"/>
                  </a:lnTo>
                  <a:lnTo>
                    <a:pt x="23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8571850" y="3239125"/>
              <a:ext cx="572180" cy="572203"/>
            </a:xfrm>
            <a:custGeom>
              <a:avLst/>
              <a:gdLst/>
              <a:ahLst/>
              <a:cxnLst/>
              <a:rect l="l" t="t" r="r" b="b"/>
              <a:pathLst>
                <a:path w="25742" h="25743" extrusionOk="0">
                  <a:moveTo>
                    <a:pt x="25742" y="1"/>
                  </a:moveTo>
                  <a:lnTo>
                    <a:pt x="12390" y="13335"/>
                  </a:lnTo>
                  <a:lnTo>
                    <a:pt x="0" y="25742"/>
                  </a:lnTo>
                  <a:lnTo>
                    <a:pt x="25742" y="25742"/>
                  </a:lnTo>
                  <a:lnTo>
                    <a:pt x="25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1"/>
          <p:cNvGrpSpPr/>
          <p:nvPr/>
        </p:nvGrpSpPr>
        <p:grpSpPr>
          <a:xfrm>
            <a:off x="5227325" y="4604221"/>
            <a:ext cx="1529800" cy="539528"/>
            <a:chOff x="5226888" y="4555663"/>
            <a:chExt cx="1529800" cy="580825"/>
          </a:xfrm>
        </p:grpSpPr>
        <p:sp>
          <p:nvSpPr>
            <p:cNvPr id="469" name="Google Shape;469;p31"/>
            <p:cNvSpPr/>
            <p:nvPr/>
          </p:nvSpPr>
          <p:spPr>
            <a:xfrm rot="5400000">
              <a:off x="5701375" y="4081175"/>
              <a:ext cx="580825" cy="1529800"/>
            </a:xfrm>
            <a:custGeom>
              <a:avLst/>
              <a:gdLst/>
              <a:ahLst/>
              <a:cxnLst/>
              <a:rect l="l" t="t" r="r" b="b"/>
              <a:pathLst>
                <a:path w="23233" h="61192" extrusionOk="0">
                  <a:moveTo>
                    <a:pt x="0" y="0"/>
                  </a:moveTo>
                  <a:lnTo>
                    <a:pt x="0" y="61192"/>
                  </a:lnTo>
                  <a:lnTo>
                    <a:pt x="23233" y="61192"/>
                  </a:lnTo>
                  <a:lnTo>
                    <a:pt x="232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 rot="5400000">
              <a:off x="5826163" y="4389838"/>
              <a:ext cx="331250" cy="662900"/>
            </a:xfrm>
            <a:custGeom>
              <a:avLst/>
              <a:gdLst/>
              <a:ahLst/>
              <a:cxnLst/>
              <a:rect l="l" t="t" r="r" b="b"/>
              <a:pathLst>
                <a:path w="13250" h="26516" extrusionOk="0">
                  <a:moveTo>
                    <a:pt x="0" y="1"/>
                  </a:moveTo>
                  <a:lnTo>
                    <a:pt x="0" y="26515"/>
                  </a:lnTo>
                  <a:cubicBezTo>
                    <a:pt x="7321" y="26515"/>
                    <a:pt x="13249" y="20570"/>
                    <a:pt x="13249" y="13249"/>
                  </a:cubicBezTo>
                  <a:cubicBezTo>
                    <a:pt x="13249" y="5929"/>
                    <a:pt x="732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>
            <a:off x="8068588" y="2825"/>
            <a:ext cx="1072775" cy="1072775"/>
            <a:chOff x="8430775" y="-93725"/>
            <a:chExt cx="1072775" cy="1072775"/>
          </a:xfrm>
        </p:grpSpPr>
        <p:sp>
          <p:nvSpPr>
            <p:cNvPr id="472" name="Google Shape;472;p31"/>
            <p:cNvSpPr/>
            <p:nvPr/>
          </p:nvSpPr>
          <p:spPr>
            <a:xfrm>
              <a:off x="8430775" y="-93725"/>
              <a:ext cx="212250" cy="211650"/>
            </a:xfrm>
            <a:custGeom>
              <a:avLst/>
              <a:gdLst/>
              <a:ahLst/>
              <a:cxnLst/>
              <a:rect l="l" t="t" r="r" b="b"/>
              <a:pathLst>
                <a:path w="8490" h="8466" extrusionOk="0">
                  <a:moveTo>
                    <a:pt x="4072" y="1"/>
                  </a:moveTo>
                  <a:lnTo>
                    <a:pt x="0" y="4061"/>
                  </a:lnTo>
                  <a:lnTo>
                    <a:pt x="0" y="8466"/>
                  </a:lnTo>
                  <a:lnTo>
                    <a:pt x="84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8430775" y="-93725"/>
              <a:ext cx="457500" cy="456925"/>
            </a:xfrm>
            <a:custGeom>
              <a:avLst/>
              <a:gdLst/>
              <a:ahLst/>
              <a:cxnLst/>
              <a:rect l="l" t="t" r="r" b="b"/>
              <a:pathLst>
                <a:path w="18300" h="18277" extrusionOk="0">
                  <a:moveTo>
                    <a:pt x="13895" y="1"/>
                  </a:moveTo>
                  <a:lnTo>
                    <a:pt x="0" y="13871"/>
                  </a:lnTo>
                  <a:lnTo>
                    <a:pt x="0" y="18277"/>
                  </a:lnTo>
                  <a:lnTo>
                    <a:pt x="183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8430775" y="-93725"/>
              <a:ext cx="702475" cy="702500"/>
            </a:xfrm>
            <a:custGeom>
              <a:avLst/>
              <a:gdLst/>
              <a:ahLst/>
              <a:cxnLst/>
              <a:rect l="l" t="t" r="r" b="b"/>
              <a:pathLst>
                <a:path w="28099" h="28100" extrusionOk="0">
                  <a:moveTo>
                    <a:pt x="23693" y="1"/>
                  </a:moveTo>
                  <a:lnTo>
                    <a:pt x="0" y="23694"/>
                  </a:lnTo>
                  <a:lnTo>
                    <a:pt x="0" y="28099"/>
                  </a:lnTo>
                  <a:lnTo>
                    <a:pt x="280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8430775" y="-93725"/>
              <a:ext cx="947750" cy="947775"/>
            </a:xfrm>
            <a:custGeom>
              <a:avLst/>
              <a:gdLst/>
              <a:ahLst/>
              <a:cxnLst/>
              <a:rect l="l" t="t" r="r" b="b"/>
              <a:pathLst>
                <a:path w="37910" h="37911" extrusionOk="0">
                  <a:moveTo>
                    <a:pt x="33504" y="1"/>
                  </a:moveTo>
                  <a:lnTo>
                    <a:pt x="0" y="33505"/>
                  </a:lnTo>
                  <a:lnTo>
                    <a:pt x="0" y="37910"/>
                  </a:lnTo>
                  <a:lnTo>
                    <a:pt x="37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8440875" y="-83600"/>
              <a:ext cx="1062675" cy="1062650"/>
            </a:xfrm>
            <a:custGeom>
              <a:avLst/>
              <a:gdLst/>
              <a:ahLst/>
              <a:cxnLst/>
              <a:rect l="l" t="t" r="r" b="b"/>
              <a:pathLst>
                <a:path w="42507" h="42506" extrusionOk="0">
                  <a:moveTo>
                    <a:pt x="42506" y="0"/>
                  </a:moveTo>
                  <a:lnTo>
                    <a:pt x="1" y="42506"/>
                  </a:lnTo>
                  <a:lnTo>
                    <a:pt x="4418" y="42506"/>
                  </a:lnTo>
                  <a:lnTo>
                    <a:pt x="42506" y="4406"/>
                  </a:lnTo>
                  <a:lnTo>
                    <a:pt x="42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8686450" y="161375"/>
              <a:ext cx="817100" cy="817675"/>
            </a:xfrm>
            <a:custGeom>
              <a:avLst/>
              <a:gdLst/>
              <a:ahLst/>
              <a:cxnLst/>
              <a:rect l="l" t="t" r="r" b="b"/>
              <a:pathLst>
                <a:path w="32684" h="32707" extrusionOk="0">
                  <a:moveTo>
                    <a:pt x="32683" y="0"/>
                  </a:moveTo>
                  <a:lnTo>
                    <a:pt x="0" y="32707"/>
                  </a:lnTo>
                  <a:lnTo>
                    <a:pt x="4406" y="32707"/>
                  </a:lnTo>
                  <a:lnTo>
                    <a:pt x="32683" y="4429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8931725" y="406925"/>
              <a:ext cx="571825" cy="572125"/>
            </a:xfrm>
            <a:custGeom>
              <a:avLst/>
              <a:gdLst/>
              <a:ahLst/>
              <a:cxnLst/>
              <a:rect l="l" t="t" r="r" b="b"/>
              <a:pathLst>
                <a:path w="22873" h="22885" extrusionOk="0">
                  <a:moveTo>
                    <a:pt x="22872" y="1"/>
                  </a:moveTo>
                  <a:lnTo>
                    <a:pt x="0" y="22885"/>
                  </a:lnTo>
                  <a:lnTo>
                    <a:pt x="4406" y="22885"/>
                  </a:lnTo>
                  <a:lnTo>
                    <a:pt x="22872" y="4406"/>
                  </a:lnTo>
                  <a:lnTo>
                    <a:pt x="22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9176975" y="652200"/>
              <a:ext cx="326575" cy="326850"/>
            </a:xfrm>
            <a:custGeom>
              <a:avLst/>
              <a:gdLst/>
              <a:ahLst/>
              <a:cxnLst/>
              <a:rect l="l" t="t" r="r" b="b"/>
              <a:pathLst>
                <a:path w="13063" h="13074" extrusionOk="0">
                  <a:moveTo>
                    <a:pt x="13062" y="1"/>
                  </a:moveTo>
                  <a:lnTo>
                    <a:pt x="1" y="13074"/>
                  </a:lnTo>
                  <a:lnTo>
                    <a:pt x="4418" y="13074"/>
                  </a:lnTo>
                  <a:lnTo>
                    <a:pt x="13062" y="4406"/>
                  </a:lnTo>
                  <a:lnTo>
                    <a:pt x="130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9422550" y="897475"/>
              <a:ext cx="81000" cy="81575"/>
            </a:xfrm>
            <a:custGeom>
              <a:avLst/>
              <a:gdLst/>
              <a:ahLst/>
              <a:cxnLst/>
              <a:rect l="l" t="t" r="r" b="b"/>
              <a:pathLst>
                <a:path w="3240" h="3263" extrusionOk="0">
                  <a:moveTo>
                    <a:pt x="3239" y="0"/>
                  </a:moveTo>
                  <a:lnTo>
                    <a:pt x="1" y="3263"/>
                  </a:lnTo>
                  <a:lnTo>
                    <a:pt x="3239" y="3263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1"/>
          <p:cNvSpPr/>
          <p:nvPr/>
        </p:nvSpPr>
        <p:spPr>
          <a:xfrm rot="8595444">
            <a:off x="7926583" y="228177"/>
            <a:ext cx="378693" cy="815767"/>
          </a:xfrm>
          <a:custGeom>
            <a:avLst/>
            <a:gdLst/>
            <a:ahLst/>
            <a:cxnLst/>
            <a:rect l="l" t="t" r="r" b="b"/>
            <a:pathLst>
              <a:path w="13250" h="26516" extrusionOk="0">
                <a:moveTo>
                  <a:pt x="0" y="1"/>
                </a:moveTo>
                <a:lnTo>
                  <a:pt x="0" y="26515"/>
                </a:lnTo>
                <a:cubicBezTo>
                  <a:pt x="7321" y="26515"/>
                  <a:pt x="13249" y="20570"/>
                  <a:pt x="13249" y="13249"/>
                </a:cubicBezTo>
                <a:cubicBezTo>
                  <a:pt x="13249" y="5929"/>
                  <a:pt x="7321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/>
          <p:nvPr/>
        </p:nvSpPr>
        <p:spPr>
          <a:xfrm>
            <a:off x="8384075" y="2935925"/>
            <a:ext cx="759603" cy="1529800"/>
          </a:xfrm>
          <a:custGeom>
            <a:avLst/>
            <a:gdLst/>
            <a:ahLst/>
            <a:cxnLst/>
            <a:rect l="l" t="t" r="r" b="b"/>
            <a:pathLst>
              <a:path w="23233" h="61192" extrusionOk="0">
                <a:moveTo>
                  <a:pt x="0" y="0"/>
                </a:moveTo>
                <a:lnTo>
                  <a:pt x="0" y="61192"/>
                </a:lnTo>
                <a:lnTo>
                  <a:pt x="23233" y="61192"/>
                </a:lnTo>
                <a:lnTo>
                  <a:pt x="232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2"/>
          <p:cNvGrpSpPr/>
          <p:nvPr/>
        </p:nvGrpSpPr>
        <p:grpSpPr>
          <a:xfrm>
            <a:off x="7328975" y="4313950"/>
            <a:ext cx="1055100" cy="829550"/>
            <a:chOff x="6757125" y="3689425"/>
            <a:chExt cx="1055100" cy="829550"/>
          </a:xfrm>
        </p:grpSpPr>
        <p:sp>
          <p:nvSpPr>
            <p:cNvPr id="485" name="Google Shape;485;p32"/>
            <p:cNvSpPr/>
            <p:nvPr/>
          </p:nvSpPr>
          <p:spPr>
            <a:xfrm>
              <a:off x="6757125" y="3689425"/>
              <a:ext cx="1055100" cy="829550"/>
            </a:xfrm>
            <a:custGeom>
              <a:avLst/>
              <a:gdLst/>
              <a:ahLst/>
              <a:cxnLst/>
              <a:rect l="l" t="t" r="r" b="b"/>
              <a:pathLst>
                <a:path w="42204" h="33182" extrusionOk="0">
                  <a:moveTo>
                    <a:pt x="0" y="0"/>
                  </a:moveTo>
                  <a:lnTo>
                    <a:pt x="0" y="33182"/>
                  </a:lnTo>
                  <a:lnTo>
                    <a:pt x="42204" y="33182"/>
                  </a:lnTo>
                  <a:lnTo>
                    <a:pt x="42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6757125" y="3689425"/>
              <a:ext cx="527125" cy="829550"/>
            </a:xfrm>
            <a:custGeom>
              <a:avLst/>
              <a:gdLst/>
              <a:ahLst/>
              <a:cxnLst/>
              <a:rect l="l" t="t" r="r" b="b"/>
              <a:pathLst>
                <a:path w="21085" h="33182" extrusionOk="0">
                  <a:moveTo>
                    <a:pt x="10534" y="0"/>
                  </a:moveTo>
                  <a:lnTo>
                    <a:pt x="0" y="33182"/>
                  </a:lnTo>
                  <a:lnTo>
                    <a:pt x="21085" y="33182"/>
                  </a:lnTo>
                  <a:lnTo>
                    <a:pt x="105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7284225" y="3689425"/>
              <a:ext cx="528000" cy="829550"/>
            </a:xfrm>
            <a:custGeom>
              <a:avLst/>
              <a:gdLst/>
              <a:ahLst/>
              <a:cxnLst/>
              <a:rect l="l" t="t" r="r" b="b"/>
              <a:pathLst>
                <a:path w="21120" h="33182" extrusionOk="0">
                  <a:moveTo>
                    <a:pt x="10552" y="0"/>
                  </a:moveTo>
                  <a:lnTo>
                    <a:pt x="1" y="33182"/>
                  </a:lnTo>
                  <a:lnTo>
                    <a:pt x="21120" y="33182"/>
                  </a:lnTo>
                  <a:lnTo>
                    <a:pt x="105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2"/>
          <p:cNvGrpSpPr/>
          <p:nvPr/>
        </p:nvGrpSpPr>
        <p:grpSpPr>
          <a:xfrm rot="5400000">
            <a:off x="8425000" y="4424800"/>
            <a:ext cx="677775" cy="759625"/>
            <a:chOff x="7134450" y="3573500"/>
            <a:chExt cx="677775" cy="759625"/>
          </a:xfrm>
        </p:grpSpPr>
        <p:sp>
          <p:nvSpPr>
            <p:cNvPr id="489" name="Google Shape;489;p32"/>
            <p:cNvSpPr/>
            <p:nvPr/>
          </p:nvSpPr>
          <p:spPr>
            <a:xfrm>
              <a:off x="7134450" y="3573500"/>
              <a:ext cx="677775" cy="759625"/>
            </a:xfrm>
            <a:custGeom>
              <a:avLst/>
              <a:gdLst/>
              <a:ahLst/>
              <a:cxnLst/>
              <a:rect l="l" t="t" r="r" b="b"/>
              <a:pathLst>
                <a:path w="27111" h="30385" extrusionOk="0">
                  <a:moveTo>
                    <a:pt x="0" y="0"/>
                  </a:moveTo>
                  <a:lnTo>
                    <a:pt x="0" y="30385"/>
                  </a:lnTo>
                  <a:lnTo>
                    <a:pt x="27111" y="30385"/>
                  </a:lnTo>
                  <a:lnTo>
                    <a:pt x="2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7473175" y="3573500"/>
              <a:ext cx="338750" cy="759625"/>
            </a:xfrm>
            <a:custGeom>
              <a:avLst/>
              <a:gdLst/>
              <a:ahLst/>
              <a:cxnLst/>
              <a:rect l="l" t="t" r="r" b="b"/>
              <a:pathLst>
                <a:path w="13550" h="30385" extrusionOk="0">
                  <a:moveTo>
                    <a:pt x="13550" y="0"/>
                  </a:moveTo>
                  <a:lnTo>
                    <a:pt x="1" y="15192"/>
                  </a:lnTo>
                  <a:lnTo>
                    <a:pt x="13550" y="30385"/>
                  </a:lnTo>
                  <a:lnTo>
                    <a:pt x="13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33"/>
          <p:cNvGrpSpPr/>
          <p:nvPr/>
        </p:nvGrpSpPr>
        <p:grpSpPr>
          <a:xfrm>
            <a:off x="6715013" y="4656325"/>
            <a:ext cx="2428975" cy="487175"/>
            <a:chOff x="6715013" y="4656325"/>
            <a:chExt cx="2428975" cy="487175"/>
          </a:xfrm>
        </p:grpSpPr>
        <p:sp>
          <p:nvSpPr>
            <p:cNvPr id="493" name="Google Shape;493;p33"/>
            <p:cNvSpPr/>
            <p:nvPr/>
          </p:nvSpPr>
          <p:spPr>
            <a:xfrm rot="-5400000">
              <a:off x="8769350" y="4768863"/>
              <a:ext cx="481600" cy="267675"/>
            </a:xfrm>
            <a:custGeom>
              <a:avLst/>
              <a:gdLst/>
              <a:ahLst/>
              <a:cxnLst/>
              <a:rect l="l" t="t" r="r" b="b"/>
              <a:pathLst>
                <a:path w="19264" h="10707" extrusionOk="0">
                  <a:moveTo>
                    <a:pt x="0" y="1"/>
                  </a:moveTo>
                  <a:lnTo>
                    <a:pt x="0" y="10706"/>
                  </a:lnTo>
                  <a:lnTo>
                    <a:pt x="19263" y="107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rot="-5400000">
              <a:off x="8362738" y="4629900"/>
              <a:ext cx="487175" cy="540025"/>
            </a:xfrm>
            <a:custGeom>
              <a:avLst/>
              <a:gdLst/>
              <a:ahLst/>
              <a:cxnLst/>
              <a:rect l="l" t="t" r="r" b="b"/>
              <a:pathLst>
                <a:path w="19487" h="21601" extrusionOk="0">
                  <a:moveTo>
                    <a:pt x="0" y="1"/>
                  </a:moveTo>
                  <a:lnTo>
                    <a:pt x="0" y="21601"/>
                  </a:lnTo>
                  <a:lnTo>
                    <a:pt x="19487" y="108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rot="-5400000">
              <a:off x="7822313" y="4629475"/>
              <a:ext cx="487175" cy="540875"/>
            </a:xfrm>
            <a:custGeom>
              <a:avLst/>
              <a:gdLst/>
              <a:ahLst/>
              <a:cxnLst/>
              <a:rect l="l" t="t" r="r" b="b"/>
              <a:pathLst>
                <a:path w="19487" h="21635" extrusionOk="0">
                  <a:moveTo>
                    <a:pt x="0" y="0"/>
                  </a:moveTo>
                  <a:lnTo>
                    <a:pt x="0" y="21635"/>
                  </a:lnTo>
                  <a:lnTo>
                    <a:pt x="19487" y="108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rot="-5400000">
              <a:off x="7281888" y="4629900"/>
              <a:ext cx="487175" cy="540025"/>
            </a:xfrm>
            <a:custGeom>
              <a:avLst/>
              <a:gdLst/>
              <a:ahLst/>
              <a:cxnLst/>
              <a:rect l="l" t="t" r="r" b="b"/>
              <a:pathLst>
                <a:path w="19487" h="21601" extrusionOk="0">
                  <a:moveTo>
                    <a:pt x="0" y="0"/>
                  </a:moveTo>
                  <a:lnTo>
                    <a:pt x="0" y="21600"/>
                  </a:lnTo>
                  <a:lnTo>
                    <a:pt x="19487" y="10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rot="-5400000">
              <a:off x="8631675" y="4631188"/>
              <a:ext cx="487175" cy="537450"/>
            </a:xfrm>
            <a:custGeom>
              <a:avLst/>
              <a:gdLst/>
              <a:ahLst/>
              <a:cxnLst/>
              <a:rect l="l" t="t" r="r" b="b"/>
              <a:pathLst>
                <a:path w="19487" h="21498" extrusionOk="0">
                  <a:moveTo>
                    <a:pt x="19487" y="0"/>
                  </a:moveTo>
                  <a:lnTo>
                    <a:pt x="0" y="10792"/>
                  </a:lnTo>
                  <a:lnTo>
                    <a:pt x="19263" y="21497"/>
                  </a:lnTo>
                  <a:lnTo>
                    <a:pt x="19487" y="21497"/>
                  </a:lnTo>
                  <a:lnTo>
                    <a:pt x="19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rot="-5400000">
              <a:off x="8092738" y="4629675"/>
              <a:ext cx="487175" cy="540475"/>
            </a:xfrm>
            <a:custGeom>
              <a:avLst/>
              <a:gdLst/>
              <a:ahLst/>
              <a:cxnLst/>
              <a:rect l="l" t="t" r="r" b="b"/>
              <a:pathLst>
                <a:path w="19487" h="21619" extrusionOk="0">
                  <a:moveTo>
                    <a:pt x="19487" y="1"/>
                  </a:moveTo>
                  <a:lnTo>
                    <a:pt x="0" y="10810"/>
                  </a:lnTo>
                  <a:lnTo>
                    <a:pt x="19487" y="21618"/>
                  </a:lnTo>
                  <a:lnTo>
                    <a:pt x="194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 rot="-5400000">
              <a:off x="7552088" y="4629475"/>
              <a:ext cx="487175" cy="540875"/>
            </a:xfrm>
            <a:custGeom>
              <a:avLst/>
              <a:gdLst/>
              <a:ahLst/>
              <a:cxnLst/>
              <a:rect l="l" t="t" r="r" b="b"/>
              <a:pathLst>
                <a:path w="19487" h="21635" extrusionOk="0">
                  <a:moveTo>
                    <a:pt x="19487" y="1"/>
                  </a:moveTo>
                  <a:lnTo>
                    <a:pt x="0" y="10809"/>
                  </a:lnTo>
                  <a:lnTo>
                    <a:pt x="19487" y="21635"/>
                  </a:lnTo>
                  <a:lnTo>
                    <a:pt x="194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 rot="-5400000">
              <a:off x="7011663" y="4629900"/>
              <a:ext cx="487175" cy="540025"/>
            </a:xfrm>
            <a:custGeom>
              <a:avLst/>
              <a:gdLst/>
              <a:ahLst/>
              <a:cxnLst/>
              <a:rect l="l" t="t" r="r" b="b"/>
              <a:pathLst>
                <a:path w="19487" h="21601" extrusionOk="0">
                  <a:moveTo>
                    <a:pt x="19487" y="1"/>
                  </a:moveTo>
                  <a:lnTo>
                    <a:pt x="0" y="10809"/>
                  </a:lnTo>
                  <a:lnTo>
                    <a:pt x="19487" y="21601"/>
                  </a:lnTo>
                  <a:lnTo>
                    <a:pt x="194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 rot="-5400000">
              <a:off x="6741438" y="4629900"/>
              <a:ext cx="487175" cy="540025"/>
            </a:xfrm>
            <a:custGeom>
              <a:avLst/>
              <a:gdLst/>
              <a:ahLst/>
              <a:cxnLst/>
              <a:rect l="l" t="t" r="r" b="b"/>
              <a:pathLst>
                <a:path w="19487" h="21601" extrusionOk="0">
                  <a:moveTo>
                    <a:pt x="0" y="0"/>
                  </a:moveTo>
                  <a:lnTo>
                    <a:pt x="0" y="21600"/>
                  </a:lnTo>
                  <a:lnTo>
                    <a:pt x="19487" y="10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3"/>
          <p:cNvGrpSpPr/>
          <p:nvPr/>
        </p:nvGrpSpPr>
        <p:grpSpPr>
          <a:xfrm>
            <a:off x="8383763" y="3978213"/>
            <a:ext cx="760225" cy="678100"/>
            <a:chOff x="8383763" y="2768138"/>
            <a:chExt cx="760225" cy="678100"/>
          </a:xfrm>
        </p:grpSpPr>
        <p:sp>
          <p:nvSpPr>
            <p:cNvPr id="503" name="Google Shape;503;p33"/>
            <p:cNvSpPr/>
            <p:nvPr/>
          </p:nvSpPr>
          <p:spPr>
            <a:xfrm rot="5400000">
              <a:off x="8424675" y="2727225"/>
              <a:ext cx="678100" cy="759925"/>
            </a:xfrm>
            <a:custGeom>
              <a:avLst/>
              <a:gdLst/>
              <a:ahLst/>
              <a:cxnLst/>
              <a:rect l="l" t="t" r="r" b="b"/>
              <a:pathLst>
                <a:path w="27124" h="30397" extrusionOk="0">
                  <a:moveTo>
                    <a:pt x="1" y="0"/>
                  </a:moveTo>
                  <a:lnTo>
                    <a:pt x="1" y="30397"/>
                  </a:lnTo>
                  <a:lnTo>
                    <a:pt x="27123" y="30397"/>
                  </a:lnTo>
                  <a:lnTo>
                    <a:pt x="27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 rot="5400000">
              <a:off x="8594800" y="2896750"/>
              <a:ext cx="338750" cy="759625"/>
            </a:xfrm>
            <a:custGeom>
              <a:avLst/>
              <a:gdLst/>
              <a:ahLst/>
              <a:cxnLst/>
              <a:rect l="l" t="t" r="r" b="b"/>
              <a:pathLst>
                <a:path w="13550" h="30385" extrusionOk="0">
                  <a:moveTo>
                    <a:pt x="13549" y="0"/>
                  </a:moveTo>
                  <a:lnTo>
                    <a:pt x="0" y="15192"/>
                  </a:lnTo>
                  <a:lnTo>
                    <a:pt x="13549" y="30385"/>
                  </a:lnTo>
                  <a:lnTo>
                    <a:pt x="13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3"/>
          <p:cNvSpPr/>
          <p:nvPr/>
        </p:nvSpPr>
        <p:spPr>
          <a:xfrm>
            <a:off x="8394625" y="3239700"/>
            <a:ext cx="738500" cy="738525"/>
          </a:xfrm>
          <a:custGeom>
            <a:avLst/>
            <a:gdLst/>
            <a:ahLst/>
            <a:cxnLst/>
            <a:rect l="l" t="t" r="r" b="b"/>
            <a:pathLst>
              <a:path w="29540" h="29541" extrusionOk="0">
                <a:moveTo>
                  <a:pt x="14776" y="1"/>
                </a:moveTo>
                <a:cubicBezTo>
                  <a:pt x="6585" y="1"/>
                  <a:pt x="1" y="6585"/>
                  <a:pt x="1" y="14777"/>
                </a:cubicBezTo>
                <a:cubicBezTo>
                  <a:pt x="1" y="22956"/>
                  <a:pt x="6585" y="29540"/>
                  <a:pt x="14776" y="29540"/>
                </a:cubicBezTo>
                <a:cubicBezTo>
                  <a:pt x="22956" y="29540"/>
                  <a:pt x="29540" y="22956"/>
                  <a:pt x="29540" y="14777"/>
                </a:cubicBezTo>
                <a:cubicBezTo>
                  <a:pt x="29540" y="6585"/>
                  <a:pt x="22956" y="1"/>
                  <a:pt x="147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33"/>
          <p:cNvGrpSpPr/>
          <p:nvPr/>
        </p:nvGrpSpPr>
        <p:grpSpPr>
          <a:xfrm>
            <a:off x="6968450" y="4084675"/>
            <a:ext cx="1322225" cy="465200"/>
            <a:chOff x="4391900" y="3224775"/>
            <a:chExt cx="1322225" cy="465200"/>
          </a:xfrm>
        </p:grpSpPr>
        <p:sp>
          <p:nvSpPr>
            <p:cNvPr id="507" name="Google Shape;507;p33"/>
            <p:cNvSpPr/>
            <p:nvPr/>
          </p:nvSpPr>
          <p:spPr>
            <a:xfrm>
              <a:off x="4391900" y="3224900"/>
              <a:ext cx="158375" cy="143850"/>
            </a:xfrm>
            <a:custGeom>
              <a:avLst/>
              <a:gdLst/>
              <a:ahLst/>
              <a:cxnLst/>
              <a:rect l="l" t="t" r="r" b="b"/>
              <a:pathLst>
                <a:path w="6335" h="5754" extrusionOk="0">
                  <a:moveTo>
                    <a:pt x="3157" y="0"/>
                  </a:moveTo>
                  <a:cubicBezTo>
                    <a:pt x="1869" y="0"/>
                    <a:pt x="695" y="877"/>
                    <a:pt x="382" y="2192"/>
                  </a:cubicBezTo>
                  <a:cubicBezTo>
                    <a:pt x="1" y="3728"/>
                    <a:pt x="941" y="5288"/>
                    <a:pt x="2477" y="5669"/>
                  </a:cubicBezTo>
                  <a:cubicBezTo>
                    <a:pt x="2708" y="5726"/>
                    <a:pt x="2939" y="5753"/>
                    <a:pt x="3166" y="5753"/>
                  </a:cubicBezTo>
                  <a:cubicBezTo>
                    <a:pt x="4461" y="5753"/>
                    <a:pt x="5630" y="4869"/>
                    <a:pt x="5954" y="3562"/>
                  </a:cubicBezTo>
                  <a:cubicBezTo>
                    <a:pt x="6335" y="2026"/>
                    <a:pt x="5394" y="466"/>
                    <a:pt x="3846" y="85"/>
                  </a:cubicBezTo>
                  <a:cubicBezTo>
                    <a:pt x="3616" y="28"/>
                    <a:pt x="3384" y="0"/>
                    <a:pt x="3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4683025" y="3225075"/>
              <a:ext cx="157775" cy="143500"/>
            </a:xfrm>
            <a:custGeom>
              <a:avLst/>
              <a:gdLst/>
              <a:ahLst/>
              <a:cxnLst/>
              <a:rect l="l" t="t" r="r" b="b"/>
              <a:pathLst>
                <a:path w="6311" h="5740" extrusionOk="0">
                  <a:moveTo>
                    <a:pt x="3154" y="1"/>
                  </a:moveTo>
                  <a:cubicBezTo>
                    <a:pt x="2420" y="1"/>
                    <a:pt x="1685" y="280"/>
                    <a:pt x="1119" y="840"/>
                  </a:cubicBezTo>
                  <a:cubicBezTo>
                    <a:pt x="0" y="1959"/>
                    <a:pt x="0" y="3781"/>
                    <a:pt x="1119" y="4900"/>
                  </a:cubicBezTo>
                  <a:cubicBezTo>
                    <a:pt x="1685" y="5460"/>
                    <a:pt x="2420" y="5739"/>
                    <a:pt x="3154" y="5739"/>
                  </a:cubicBezTo>
                  <a:cubicBezTo>
                    <a:pt x="3887" y="5739"/>
                    <a:pt x="4620" y="5460"/>
                    <a:pt x="5179" y="4900"/>
                  </a:cubicBezTo>
                  <a:cubicBezTo>
                    <a:pt x="6310" y="3781"/>
                    <a:pt x="6310" y="1959"/>
                    <a:pt x="5179" y="840"/>
                  </a:cubicBezTo>
                  <a:cubicBezTo>
                    <a:pt x="4620" y="280"/>
                    <a:pt x="3887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4973225" y="3224925"/>
              <a:ext cx="158375" cy="143825"/>
            </a:xfrm>
            <a:custGeom>
              <a:avLst/>
              <a:gdLst/>
              <a:ahLst/>
              <a:cxnLst/>
              <a:rect l="l" t="t" r="r" b="b"/>
              <a:pathLst>
                <a:path w="6335" h="5753" extrusionOk="0">
                  <a:moveTo>
                    <a:pt x="3170" y="0"/>
                  </a:moveTo>
                  <a:cubicBezTo>
                    <a:pt x="1875" y="0"/>
                    <a:pt x="706" y="885"/>
                    <a:pt x="382" y="2191"/>
                  </a:cubicBezTo>
                  <a:cubicBezTo>
                    <a:pt x="1" y="3727"/>
                    <a:pt x="941" y="5287"/>
                    <a:pt x="2489" y="5668"/>
                  </a:cubicBezTo>
                  <a:cubicBezTo>
                    <a:pt x="2718" y="5725"/>
                    <a:pt x="2948" y="5752"/>
                    <a:pt x="3174" y="5752"/>
                  </a:cubicBezTo>
                  <a:cubicBezTo>
                    <a:pt x="4464" y="5752"/>
                    <a:pt x="5640" y="4868"/>
                    <a:pt x="5954" y="3561"/>
                  </a:cubicBezTo>
                  <a:cubicBezTo>
                    <a:pt x="6335" y="2025"/>
                    <a:pt x="5394" y="465"/>
                    <a:pt x="3858" y="84"/>
                  </a:cubicBezTo>
                  <a:cubicBezTo>
                    <a:pt x="3627" y="27"/>
                    <a:pt x="3397" y="0"/>
                    <a:pt x="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5264050" y="3224775"/>
              <a:ext cx="157775" cy="143800"/>
            </a:xfrm>
            <a:custGeom>
              <a:avLst/>
              <a:gdLst/>
              <a:ahLst/>
              <a:cxnLst/>
              <a:rect l="l" t="t" r="r" b="b"/>
              <a:pathLst>
                <a:path w="6311" h="5752" extrusionOk="0">
                  <a:moveTo>
                    <a:pt x="3149" y="1"/>
                  </a:moveTo>
                  <a:cubicBezTo>
                    <a:pt x="2414" y="1"/>
                    <a:pt x="1679" y="281"/>
                    <a:pt x="1119" y="840"/>
                  </a:cubicBezTo>
                  <a:cubicBezTo>
                    <a:pt x="0" y="1971"/>
                    <a:pt x="0" y="3781"/>
                    <a:pt x="1119" y="4912"/>
                  </a:cubicBezTo>
                  <a:cubicBezTo>
                    <a:pt x="1679" y="5472"/>
                    <a:pt x="2414" y="5751"/>
                    <a:pt x="3149" y="5751"/>
                  </a:cubicBezTo>
                  <a:cubicBezTo>
                    <a:pt x="3884" y="5751"/>
                    <a:pt x="4620" y="5472"/>
                    <a:pt x="5179" y="4912"/>
                  </a:cubicBezTo>
                  <a:cubicBezTo>
                    <a:pt x="6310" y="3781"/>
                    <a:pt x="6310" y="1971"/>
                    <a:pt x="5179" y="840"/>
                  </a:cubicBezTo>
                  <a:cubicBezTo>
                    <a:pt x="4620" y="281"/>
                    <a:pt x="3884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554250" y="3225000"/>
              <a:ext cx="158375" cy="143750"/>
            </a:xfrm>
            <a:custGeom>
              <a:avLst/>
              <a:gdLst/>
              <a:ahLst/>
              <a:cxnLst/>
              <a:rect l="l" t="t" r="r" b="b"/>
              <a:pathLst>
                <a:path w="6335" h="5750" extrusionOk="0">
                  <a:moveTo>
                    <a:pt x="3180" y="1"/>
                  </a:moveTo>
                  <a:cubicBezTo>
                    <a:pt x="1881" y="1"/>
                    <a:pt x="707" y="878"/>
                    <a:pt x="382" y="2188"/>
                  </a:cubicBezTo>
                  <a:cubicBezTo>
                    <a:pt x="1" y="3736"/>
                    <a:pt x="941" y="5284"/>
                    <a:pt x="2489" y="5665"/>
                  </a:cubicBezTo>
                  <a:cubicBezTo>
                    <a:pt x="2720" y="5722"/>
                    <a:pt x="2951" y="5750"/>
                    <a:pt x="3179" y="5750"/>
                  </a:cubicBezTo>
                  <a:cubicBezTo>
                    <a:pt x="4467" y="5750"/>
                    <a:pt x="5640" y="4873"/>
                    <a:pt x="5954" y="3558"/>
                  </a:cubicBezTo>
                  <a:cubicBezTo>
                    <a:pt x="6335" y="2022"/>
                    <a:pt x="5394" y="462"/>
                    <a:pt x="3858" y="81"/>
                  </a:cubicBezTo>
                  <a:cubicBezTo>
                    <a:pt x="3631" y="27"/>
                    <a:pt x="3404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393400" y="3545925"/>
              <a:ext cx="158075" cy="143750"/>
            </a:xfrm>
            <a:custGeom>
              <a:avLst/>
              <a:gdLst/>
              <a:ahLst/>
              <a:cxnLst/>
              <a:rect l="l" t="t" r="r" b="b"/>
              <a:pathLst>
                <a:path w="6323" h="5750" extrusionOk="0">
                  <a:moveTo>
                    <a:pt x="3160" y="0"/>
                  </a:moveTo>
                  <a:cubicBezTo>
                    <a:pt x="1864" y="0"/>
                    <a:pt x="685" y="896"/>
                    <a:pt x="369" y="2210"/>
                  </a:cubicBezTo>
                  <a:cubicBezTo>
                    <a:pt x="0" y="3758"/>
                    <a:pt x="965" y="5306"/>
                    <a:pt x="2501" y="5675"/>
                  </a:cubicBezTo>
                  <a:cubicBezTo>
                    <a:pt x="2720" y="5726"/>
                    <a:pt x="2940" y="5750"/>
                    <a:pt x="3156" y="5750"/>
                  </a:cubicBezTo>
                  <a:cubicBezTo>
                    <a:pt x="4464" y="5750"/>
                    <a:pt x="5649" y="4860"/>
                    <a:pt x="5965" y="3532"/>
                  </a:cubicBezTo>
                  <a:cubicBezTo>
                    <a:pt x="6322" y="1996"/>
                    <a:pt x="5370" y="448"/>
                    <a:pt x="3822" y="79"/>
                  </a:cubicBezTo>
                  <a:cubicBezTo>
                    <a:pt x="3600" y="26"/>
                    <a:pt x="3379" y="0"/>
                    <a:pt x="3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683025" y="3545050"/>
              <a:ext cx="157775" cy="143725"/>
            </a:xfrm>
            <a:custGeom>
              <a:avLst/>
              <a:gdLst/>
              <a:ahLst/>
              <a:cxnLst/>
              <a:rect l="l" t="t" r="r" b="b"/>
              <a:pathLst>
                <a:path w="6311" h="5749" extrusionOk="0">
                  <a:moveTo>
                    <a:pt x="3155" y="1"/>
                  </a:moveTo>
                  <a:cubicBezTo>
                    <a:pt x="2420" y="1"/>
                    <a:pt x="1685" y="281"/>
                    <a:pt x="1119" y="840"/>
                  </a:cubicBezTo>
                  <a:cubicBezTo>
                    <a:pt x="0" y="1959"/>
                    <a:pt x="0" y="3781"/>
                    <a:pt x="1119" y="4900"/>
                  </a:cubicBezTo>
                  <a:cubicBezTo>
                    <a:pt x="1685" y="5466"/>
                    <a:pt x="2420" y="5749"/>
                    <a:pt x="3155" y="5749"/>
                  </a:cubicBezTo>
                  <a:cubicBezTo>
                    <a:pt x="3890" y="5749"/>
                    <a:pt x="4626" y="5466"/>
                    <a:pt x="5191" y="4900"/>
                  </a:cubicBezTo>
                  <a:cubicBezTo>
                    <a:pt x="6310" y="3781"/>
                    <a:pt x="6310" y="1959"/>
                    <a:pt x="5191" y="840"/>
                  </a:cubicBezTo>
                  <a:cubicBezTo>
                    <a:pt x="4626" y="281"/>
                    <a:pt x="3890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4974725" y="3545925"/>
              <a:ext cx="158075" cy="143575"/>
            </a:xfrm>
            <a:custGeom>
              <a:avLst/>
              <a:gdLst/>
              <a:ahLst/>
              <a:cxnLst/>
              <a:rect l="l" t="t" r="r" b="b"/>
              <a:pathLst>
                <a:path w="6323" h="5743" extrusionOk="0">
                  <a:moveTo>
                    <a:pt x="3156" y="0"/>
                  </a:moveTo>
                  <a:cubicBezTo>
                    <a:pt x="1855" y="0"/>
                    <a:pt x="685" y="896"/>
                    <a:pt x="369" y="2210"/>
                  </a:cubicBezTo>
                  <a:cubicBezTo>
                    <a:pt x="0" y="3758"/>
                    <a:pt x="953" y="5306"/>
                    <a:pt x="2500" y="5663"/>
                  </a:cubicBezTo>
                  <a:cubicBezTo>
                    <a:pt x="2726" y="5717"/>
                    <a:pt x="2951" y="5742"/>
                    <a:pt x="3172" y="5742"/>
                  </a:cubicBezTo>
                  <a:cubicBezTo>
                    <a:pt x="4473" y="5742"/>
                    <a:pt x="5648" y="4854"/>
                    <a:pt x="5953" y="3532"/>
                  </a:cubicBezTo>
                  <a:cubicBezTo>
                    <a:pt x="6322" y="1996"/>
                    <a:pt x="5370" y="448"/>
                    <a:pt x="3822" y="79"/>
                  </a:cubicBezTo>
                  <a:cubicBezTo>
                    <a:pt x="3599" y="26"/>
                    <a:pt x="3375" y="0"/>
                    <a:pt x="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5264050" y="3544825"/>
              <a:ext cx="157775" cy="143725"/>
            </a:xfrm>
            <a:custGeom>
              <a:avLst/>
              <a:gdLst/>
              <a:ahLst/>
              <a:cxnLst/>
              <a:rect l="l" t="t" r="r" b="b"/>
              <a:pathLst>
                <a:path w="6311" h="5749" extrusionOk="0">
                  <a:moveTo>
                    <a:pt x="3154" y="1"/>
                  </a:moveTo>
                  <a:cubicBezTo>
                    <a:pt x="2420" y="1"/>
                    <a:pt x="1685" y="284"/>
                    <a:pt x="1119" y="849"/>
                  </a:cubicBezTo>
                  <a:cubicBezTo>
                    <a:pt x="0" y="1968"/>
                    <a:pt x="0" y="3790"/>
                    <a:pt x="1119" y="4909"/>
                  </a:cubicBezTo>
                  <a:cubicBezTo>
                    <a:pt x="1685" y="5469"/>
                    <a:pt x="2420" y="5749"/>
                    <a:pt x="3154" y="5749"/>
                  </a:cubicBezTo>
                  <a:cubicBezTo>
                    <a:pt x="3887" y="5749"/>
                    <a:pt x="4620" y="5469"/>
                    <a:pt x="5179" y="4909"/>
                  </a:cubicBezTo>
                  <a:cubicBezTo>
                    <a:pt x="6310" y="3790"/>
                    <a:pt x="6310" y="1968"/>
                    <a:pt x="5179" y="849"/>
                  </a:cubicBezTo>
                  <a:cubicBezTo>
                    <a:pt x="4620" y="284"/>
                    <a:pt x="3887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556050" y="3546225"/>
              <a:ext cx="158075" cy="143750"/>
            </a:xfrm>
            <a:custGeom>
              <a:avLst/>
              <a:gdLst/>
              <a:ahLst/>
              <a:cxnLst/>
              <a:rect l="l" t="t" r="r" b="b"/>
              <a:pathLst>
                <a:path w="6323" h="5750" extrusionOk="0">
                  <a:moveTo>
                    <a:pt x="3155" y="0"/>
                  </a:moveTo>
                  <a:cubicBezTo>
                    <a:pt x="1852" y="0"/>
                    <a:pt x="675" y="896"/>
                    <a:pt x="369" y="2210"/>
                  </a:cubicBezTo>
                  <a:cubicBezTo>
                    <a:pt x="0" y="3758"/>
                    <a:pt x="953" y="5306"/>
                    <a:pt x="2500" y="5675"/>
                  </a:cubicBezTo>
                  <a:cubicBezTo>
                    <a:pt x="2720" y="5725"/>
                    <a:pt x="2940" y="5750"/>
                    <a:pt x="3156" y="5750"/>
                  </a:cubicBezTo>
                  <a:cubicBezTo>
                    <a:pt x="4463" y="5750"/>
                    <a:pt x="5647" y="4860"/>
                    <a:pt x="5953" y="3532"/>
                  </a:cubicBezTo>
                  <a:cubicBezTo>
                    <a:pt x="6322" y="1996"/>
                    <a:pt x="5370" y="448"/>
                    <a:pt x="3822" y="79"/>
                  </a:cubicBezTo>
                  <a:cubicBezTo>
                    <a:pt x="3599" y="26"/>
                    <a:pt x="3375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udu Medium"/>
              <a:buNone/>
              <a:defRPr sz="3000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udu"/>
              <a:buNone/>
              <a:defRPr sz="3500" b="1">
                <a:solidFill>
                  <a:schemeClr val="dk1"/>
                </a:solidFill>
                <a:latin typeface="Phudu"/>
                <a:ea typeface="Phudu"/>
                <a:cs typeface="Phudu"/>
                <a:sym typeface="Phud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udu"/>
              <a:buNone/>
              <a:defRPr sz="3500" b="1">
                <a:solidFill>
                  <a:schemeClr val="dk1"/>
                </a:solidFill>
                <a:latin typeface="Phudu"/>
                <a:ea typeface="Phudu"/>
                <a:cs typeface="Phudu"/>
                <a:sym typeface="Phud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udu"/>
              <a:buNone/>
              <a:defRPr sz="3500" b="1">
                <a:solidFill>
                  <a:schemeClr val="dk1"/>
                </a:solidFill>
                <a:latin typeface="Phudu"/>
                <a:ea typeface="Phudu"/>
                <a:cs typeface="Phudu"/>
                <a:sym typeface="Phud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udu"/>
              <a:buNone/>
              <a:defRPr sz="3500" b="1">
                <a:solidFill>
                  <a:schemeClr val="dk1"/>
                </a:solidFill>
                <a:latin typeface="Phudu"/>
                <a:ea typeface="Phudu"/>
                <a:cs typeface="Phudu"/>
                <a:sym typeface="Phud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udu"/>
              <a:buNone/>
              <a:defRPr sz="3500" b="1">
                <a:solidFill>
                  <a:schemeClr val="dk1"/>
                </a:solidFill>
                <a:latin typeface="Phudu"/>
                <a:ea typeface="Phudu"/>
                <a:cs typeface="Phudu"/>
                <a:sym typeface="Phud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udu"/>
              <a:buNone/>
              <a:defRPr sz="3500" b="1">
                <a:solidFill>
                  <a:schemeClr val="dk1"/>
                </a:solidFill>
                <a:latin typeface="Phudu"/>
                <a:ea typeface="Phudu"/>
                <a:cs typeface="Phudu"/>
                <a:sym typeface="Phud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udu"/>
              <a:buNone/>
              <a:defRPr sz="3500" b="1">
                <a:solidFill>
                  <a:schemeClr val="dk1"/>
                </a:solidFill>
                <a:latin typeface="Phudu"/>
                <a:ea typeface="Phudu"/>
                <a:cs typeface="Phudu"/>
                <a:sym typeface="Phud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udu"/>
              <a:buNone/>
              <a:defRPr sz="3500" b="1">
                <a:solidFill>
                  <a:schemeClr val="dk1"/>
                </a:solidFill>
                <a:latin typeface="Phudu"/>
                <a:ea typeface="Phudu"/>
                <a:cs typeface="Phudu"/>
                <a:sym typeface="Phud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76" r:id="rId5"/>
    <p:sldLayoutId id="2147483677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>
            <a:spLocks noGrp="1"/>
          </p:cNvSpPr>
          <p:nvPr>
            <p:ph type="ctrTitle"/>
          </p:nvPr>
        </p:nvSpPr>
        <p:spPr>
          <a:xfrm>
            <a:off x="967875" y="588300"/>
            <a:ext cx="6092700" cy="22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 Dog or Not Hot Dog?</a:t>
            </a:r>
            <a:br>
              <a:rPr lang="en" dirty="0"/>
            </a:br>
            <a:r>
              <a:rPr lang="en" sz="3200" dirty="0"/>
              <a:t>DSI 508 HAckathon</a:t>
            </a:r>
            <a:endParaRPr dirty="0"/>
          </a:p>
        </p:txBody>
      </p:sp>
      <p:sp>
        <p:nvSpPr>
          <p:cNvPr id="528" name="Google Shape;528;p37"/>
          <p:cNvSpPr txBox="1">
            <a:spLocks noGrp="1"/>
          </p:cNvSpPr>
          <p:nvPr>
            <p:ph type="subTitle" idx="1"/>
          </p:nvPr>
        </p:nvSpPr>
        <p:spPr>
          <a:xfrm>
            <a:off x="967875" y="3042500"/>
            <a:ext cx="3842831" cy="631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Bob Adams, Farah M</a:t>
            </a:r>
            <a:r>
              <a:rPr lang="en-US" dirty="0"/>
              <a:t>a</a:t>
            </a:r>
            <a:r>
              <a:rPr lang="en" dirty="0"/>
              <a:t>lik, Bryan Ortiz, </a:t>
            </a:r>
            <a:r>
              <a:rPr lang="en-US" dirty="0" err="1"/>
              <a:t>Jennafer</a:t>
            </a:r>
            <a:r>
              <a:rPr lang="en-US" dirty="0"/>
              <a:t> </a:t>
            </a:r>
            <a:r>
              <a:rPr lang="en-US" dirty="0" err="1"/>
              <a:t>Schweyen</a:t>
            </a:r>
            <a:r>
              <a:rPr lang="en-US" dirty="0"/>
              <a:t>, Andrew </a:t>
            </a:r>
            <a:r>
              <a:rPr lang="en-US" dirty="0" err="1"/>
              <a:t>Seefeldt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July 5, 2023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29" name="Google Shape;529;p37"/>
          <p:cNvCxnSpPr/>
          <p:nvPr/>
        </p:nvCxnSpPr>
        <p:spPr>
          <a:xfrm>
            <a:off x="713225" y="533800"/>
            <a:ext cx="0" cy="303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0" name="Google Shape;530;p37"/>
          <p:cNvGrpSpPr/>
          <p:nvPr/>
        </p:nvGrpSpPr>
        <p:grpSpPr>
          <a:xfrm>
            <a:off x="6757125" y="4313950"/>
            <a:ext cx="1055100" cy="829550"/>
            <a:chOff x="6757125" y="3689425"/>
            <a:chExt cx="1055100" cy="829550"/>
          </a:xfrm>
        </p:grpSpPr>
        <p:sp>
          <p:nvSpPr>
            <p:cNvPr id="531" name="Google Shape;531;p37"/>
            <p:cNvSpPr/>
            <p:nvPr/>
          </p:nvSpPr>
          <p:spPr>
            <a:xfrm>
              <a:off x="6757125" y="3689425"/>
              <a:ext cx="1055100" cy="829550"/>
            </a:xfrm>
            <a:custGeom>
              <a:avLst/>
              <a:gdLst/>
              <a:ahLst/>
              <a:cxnLst/>
              <a:rect l="l" t="t" r="r" b="b"/>
              <a:pathLst>
                <a:path w="42204" h="33182" extrusionOk="0">
                  <a:moveTo>
                    <a:pt x="0" y="0"/>
                  </a:moveTo>
                  <a:lnTo>
                    <a:pt x="0" y="33182"/>
                  </a:lnTo>
                  <a:lnTo>
                    <a:pt x="42204" y="33182"/>
                  </a:lnTo>
                  <a:lnTo>
                    <a:pt x="42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6757125" y="3689425"/>
              <a:ext cx="527125" cy="829550"/>
            </a:xfrm>
            <a:custGeom>
              <a:avLst/>
              <a:gdLst/>
              <a:ahLst/>
              <a:cxnLst/>
              <a:rect l="l" t="t" r="r" b="b"/>
              <a:pathLst>
                <a:path w="21085" h="33182" extrusionOk="0">
                  <a:moveTo>
                    <a:pt x="10534" y="0"/>
                  </a:moveTo>
                  <a:lnTo>
                    <a:pt x="0" y="33182"/>
                  </a:lnTo>
                  <a:lnTo>
                    <a:pt x="21085" y="33182"/>
                  </a:lnTo>
                  <a:lnTo>
                    <a:pt x="105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7284225" y="3689425"/>
              <a:ext cx="528000" cy="829550"/>
            </a:xfrm>
            <a:custGeom>
              <a:avLst/>
              <a:gdLst/>
              <a:ahLst/>
              <a:cxnLst/>
              <a:rect l="l" t="t" r="r" b="b"/>
              <a:pathLst>
                <a:path w="21120" h="33182" extrusionOk="0">
                  <a:moveTo>
                    <a:pt x="10552" y="0"/>
                  </a:moveTo>
                  <a:lnTo>
                    <a:pt x="1" y="33182"/>
                  </a:lnTo>
                  <a:lnTo>
                    <a:pt x="21120" y="33182"/>
                  </a:lnTo>
                  <a:lnTo>
                    <a:pt x="105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7812225" y="3811325"/>
            <a:ext cx="1331775" cy="1332175"/>
            <a:chOff x="7812225" y="3186800"/>
            <a:chExt cx="1331775" cy="1332175"/>
          </a:xfrm>
        </p:grpSpPr>
        <p:sp>
          <p:nvSpPr>
            <p:cNvPr id="535" name="Google Shape;535;p37"/>
            <p:cNvSpPr/>
            <p:nvPr/>
          </p:nvSpPr>
          <p:spPr>
            <a:xfrm>
              <a:off x="7812225" y="3186800"/>
              <a:ext cx="1331775" cy="1331750"/>
            </a:xfrm>
            <a:custGeom>
              <a:avLst/>
              <a:gdLst/>
              <a:ahLst/>
              <a:cxnLst/>
              <a:rect l="l" t="t" r="r" b="b"/>
              <a:pathLst>
                <a:path w="53271" h="53270" extrusionOk="0">
                  <a:moveTo>
                    <a:pt x="0" y="0"/>
                  </a:moveTo>
                  <a:lnTo>
                    <a:pt x="0" y="53270"/>
                  </a:lnTo>
                  <a:lnTo>
                    <a:pt x="53270" y="53270"/>
                  </a:lnTo>
                  <a:lnTo>
                    <a:pt x="53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7812225" y="3186800"/>
              <a:ext cx="730325" cy="725175"/>
            </a:xfrm>
            <a:custGeom>
              <a:avLst/>
              <a:gdLst/>
              <a:ahLst/>
              <a:cxnLst/>
              <a:rect l="l" t="t" r="r" b="b"/>
              <a:pathLst>
                <a:path w="29213" h="29007" extrusionOk="0">
                  <a:moveTo>
                    <a:pt x="0" y="0"/>
                  </a:moveTo>
                  <a:lnTo>
                    <a:pt x="0" y="29006"/>
                  </a:lnTo>
                  <a:cubicBezTo>
                    <a:pt x="16067" y="29006"/>
                    <a:pt x="29110" y="16033"/>
                    <a:pt x="29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7812225" y="3186800"/>
              <a:ext cx="445950" cy="440775"/>
            </a:xfrm>
            <a:custGeom>
              <a:avLst/>
              <a:gdLst/>
              <a:ahLst/>
              <a:cxnLst/>
              <a:rect l="l" t="t" r="r" b="b"/>
              <a:pathLst>
                <a:path w="17838" h="17631" extrusionOk="0">
                  <a:moveTo>
                    <a:pt x="0" y="0"/>
                  </a:moveTo>
                  <a:lnTo>
                    <a:pt x="0" y="17631"/>
                  </a:lnTo>
                  <a:cubicBezTo>
                    <a:pt x="9778" y="17631"/>
                    <a:pt x="17717" y="9743"/>
                    <a:pt x="17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8413650" y="3793375"/>
              <a:ext cx="730350" cy="725600"/>
            </a:xfrm>
            <a:custGeom>
              <a:avLst/>
              <a:gdLst/>
              <a:ahLst/>
              <a:cxnLst/>
              <a:rect l="l" t="t" r="r" b="b"/>
              <a:pathLst>
                <a:path w="29214" h="29024" extrusionOk="0">
                  <a:moveTo>
                    <a:pt x="29213" y="1"/>
                  </a:moveTo>
                  <a:cubicBezTo>
                    <a:pt x="13146" y="1"/>
                    <a:pt x="104" y="12974"/>
                    <a:pt x="1" y="29024"/>
                  </a:cubicBezTo>
                  <a:lnTo>
                    <a:pt x="29213" y="29024"/>
                  </a:lnTo>
                  <a:lnTo>
                    <a:pt x="292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8698475" y="4078200"/>
              <a:ext cx="445525" cy="440775"/>
            </a:xfrm>
            <a:custGeom>
              <a:avLst/>
              <a:gdLst/>
              <a:ahLst/>
              <a:cxnLst/>
              <a:rect l="l" t="t" r="r" b="b"/>
              <a:pathLst>
                <a:path w="17821" h="17631" extrusionOk="0">
                  <a:moveTo>
                    <a:pt x="17820" y="0"/>
                  </a:moveTo>
                  <a:cubicBezTo>
                    <a:pt x="8043" y="0"/>
                    <a:pt x="104" y="7871"/>
                    <a:pt x="1" y="17631"/>
                  </a:cubicBezTo>
                  <a:lnTo>
                    <a:pt x="17820" y="17631"/>
                  </a:lnTo>
                  <a:lnTo>
                    <a:pt x="17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7"/>
          <p:cNvGrpSpPr/>
          <p:nvPr/>
        </p:nvGrpSpPr>
        <p:grpSpPr>
          <a:xfrm>
            <a:off x="8571525" y="2281525"/>
            <a:ext cx="572505" cy="1529803"/>
            <a:chOff x="8571525" y="2281525"/>
            <a:chExt cx="572505" cy="1529803"/>
          </a:xfrm>
        </p:grpSpPr>
        <p:sp>
          <p:nvSpPr>
            <p:cNvPr id="541" name="Google Shape;541;p37"/>
            <p:cNvSpPr/>
            <p:nvPr/>
          </p:nvSpPr>
          <p:spPr>
            <a:xfrm>
              <a:off x="8571525" y="2281525"/>
              <a:ext cx="572171" cy="1529800"/>
            </a:xfrm>
            <a:custGeom>
              <a:avLst/>
              <a:gdLst/>
              <a:ahLst/>
              <a:cxnLst/>
              <a:rect l="l" t="t" r="r" b="b"/>
              <a:pathLst>
                <a:path w="23233" h="61192" extrusionOk="0">
                  <a:moveTo>
                    <a:pt x="0" y="0"/>
                  </a:moveTo>
                  <a:lnTo>
                    <a:pt x="0" y="61192"/>
                  </a:lnTo>
                  <a:lnTo>
                    <a:pt x="23233" y="61192"/>
                  </a:lnTo>
                  <a:lnTo>
                    <a:pt x="23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8571850" y="3239125"/>
              <a:ext cx="572180" cy="572203"/>
            </a:xfrm>
            <a:custGeom>
              <a:avLst/>
              <a:gdLst/>
              <a:ahLst/>
              <a:cxnLst/>
              <a:rect l="l" t="t" r="r" b="b"/>
              <a:pathLst>
                <a:path w="25742" h="25743" extrusionOk="0">
                  <a:moveTo>
                    <a:pt x="25742" y="1"/>
                  </a:moveTo>
                  <a:lnTo>
                    <a:pt x="12390" y="13335"/>
                  </a:lnTo>
                  <a:lnTo>
                    <a:pt x="0" y="25742"/>
                  </a:lnTo>
                  <a:lnTo>
                    <a:pt x="25742" y="25742"/>
                  </a:lnTo>
                  <a:lnTo>
                    <a:pt x="25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7"/>
          <p:cNvGrpSpPr/>
          <p:nvPr/>
        </p:nvGrpSpPr>
        <p:grpSpPr>
          <a:xfrm rot="5400000">
            <a:off x="7853150" y="3092625"/>
            <a:ext cx="677775" cy="759625"/>
            <a:chOff x="7134450" y="3573500"/>
            <a:chExt cx="677775" cy="759625"/>
          </a:xfrm>
        </p:grpSpPr>
        <p:sp>
          <p:nvSpPr>
            <p:cNvPr id="544" name="Google Shape;544;p37"/>
            <p:cNvSpPr/>
            <p:nvPr/>
          </p:nvSpPr>
          <p:spPr>
            <a:xfrm>
              <a:off x="7134450" y="3573500"/>
              <a:ext cx="677775" cy="759625"/>
            </a:xfrm>
            <a:custGeom>
              <a:avLst/>
              <a:gdLst/>
              <a:ahLst/>
              <a:cxnLst/>
              <a:rect l="l" t="t" r="r" b="b"/>
              <a:pathLst>
                <a:path w="27111" h="30385" extrusionOk="0">
                  <a:moveTo>
                    <a:pt x="0" y="0"/>
                  </a:moveTo>
                  <a:lnTo>
                    <a:pt x="0" y="30385"/>
                  </a:lnTo>
                  <a:lnTo>
                    <a:pt x="27111" y="30385"/>
                  </a:lnTo>
                  <a:lnTo>
                    <a:pt x="2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7473175" y="3573500"/>
              <a:ext cx="338750" cy="759625"/>
            </a:xfrm>
            <a:custGeom>
              <a:avLst/>
              <a:gdLst/>
              <a:ahLst/>
              <a:cxnLst/>
              <a:rect l="l" t="t" r="r" b="b"/>
              <a:pathLst>
                <a:path w="13550" h="30385" extrusionOk="0">
                  <a:moveTo>
                    <a:pt x="13550" y="0"/>
                  </a:moveTo>
                  <a:lnTo>
                    <a:pt x="1" y="15192"/>
                  </a:lnTo>
                  <a:lnTo>
                    <a:pt x="13550" y="30385"/>
                  </a:lnTo>
                  <a:lnTo>
                    <a:pt x="13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7"/>
          <p:cNvGrpSpPr/>
          <p:nvPr/>
        </p:nvGrpSpPr>
        <p:grpSpPr>
          <a:xfrm rot="5400000">
            <a:off x="6914225" y="3407675"/>
            <a:ext cx="740900" cy="785000"/>
            <a:chOff x="7886000" y="2788500"/>
            <a:chExt cx="740900" cy="785000"/>
          </a:xfrm>
        </p:grpSpPr>
        <p:sp>
          <p:nvSpPr>
            <p:cNvPr id="547" name="Google Shape;547;p37"/>
            <p:cNvSpPr/>
            <p:nvPr/>
          </p:nvSpPr>
          <p:spPr>
            <a:xfrm>
              <a:off x="7886000" y="2788650"/>
              <a:ext cx="158375" cy="143825"/>
            </a:xfrm>
            <a:custGeom>
              <a:avLst/>
              <a:gdLst/>
              <a:ahLst/>
              <a:cxnLst/>
              <a:rect l="l" t="t" r="r" b="b"/>
              <a:pathLst>
                <a:path w="6335" h="5753" extrusionOk="0">
                  <a:moveTo>
                    <a:pt x="3170" y="0"/>
                  </a:moveTo>
                  <a:cubicBezTo>
                    <a:pt x="1875" y="0"/>
                    <a:pt x="706" y="885"/>
                    <a:pt x="382" y="2191"/>
                  </a:cubicBezTo>
                  <a:cubicBezTo>
                    <a:pt x="1" y="3727"/>
                    <a:pt x="941" y="5287"/>
                    <a:pt x="2489" y="5668"/>
                  </a:cubicBezTo>
                  <a:cubicBezTo>
                    <a:pt x="2718" y="5725"/>
                    <a:pt x="2948" y="5752"/>
                    <a:pt x="3174" y="5752"/>
                  </a:cubicBezTo>
                  <a:cubicBezTo>
                    <a:pt x="4464" y="5752"/>
                    <a:pt x="5640" y="4868"/>
                    <a:pt x="5954" y="3561"/>
                  </a:cubicBezTo>
                  <a:cubicBezTo>
                    <a:pt x="6335" y="2025"/>
                    <a:pt x="5394" y="465"/>
                    <a:pt x="3858" y="84"/>
                  </a:cubicBezTo>
                  <a:cubicBezTo>
                    <a:pt x="3627" y="27"/>
                    <a:pt x="3397" y="0"/>
                    <a:pt x="3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8176825" y="2788500"/>
              <a:ext cx="157775" cy="143800"/>
            </a:xfrm>
            <a:custGeom>
              <a:avLst/>
              <a:gdLst/>
              <a:ahLst/>
              <a:cxnLst/>
              <a:rect l="l" t="t" r="r" b="b"/>
              <a:pathLst>
                <a:path w="6311" h="5752" extrusionOk="0">
                  <a:moveTo>
                    <a:pt x="3149" y="1"/>
                  </a:moveTo>
                  <a:cubicBezTo>
                    <a:pt x="2414" y="1"/>
                    <a:pt x="1679" y="281"/>
                    <a:pt x="1119" y="840"/>
                  </a:cubicBezTo>
                  <a:cubicBezTo>
                    <a:pt x="0" y="1971"/>
                    <a:pt x="0" y="3781"/>
                    <a:pt x="1119" y="4912"/>
                  </a:cubicBezTo>
                  <a:cubicBezTo>
                    <a:pt x="1679" y="5472"/>
                    <a:pt x="2414" y="5751"/>
                    <a:pt x="3149" y="5751"/>
                  </a:cubicBezTo>
                  <a:cubicBezTo>
                    <a:pt x="3884" y="5751"/>
                    <a:pt x="4620" y="5472"/>
                    <a:pt x="5179" y="4912"/>
                  </a:cubicBezTo>
                  <a:cubicBezTo>
                    <a:pt x="6310" y="3781"/>
                    <a:pt x="6310" y="1971"/>
                    <a:pt x="5179" y="840"/>
                  </a:cubicBezTo>
                  <a:cubicBezTo>
                    <a:pt x="4620" y="281"/>
                    <a:pt x="3884" y="1"/>
                    <a:pt x="31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467025" y="2788725"/>
              <a:ext cx="158375" cy="143750"/>
            </a:xfrm>
            <a:custGeom>
              <a:avLst/>
              <a:gdLst/>
              <a:ahLst/>
              <a:cxnLst/>
              <a:rect l="l" t="t" r="r" b="b"/>
              <a:pathLst>
                <a:path w="6335" h="5750" extrusionOk="0">
                  <a:moveTo>
                    <a:pt x="3180" y="1"/>
                  </a:moveTo>
                  <a:cubicBezTo>
                    <a:pt x="1881" y="1"/>
                    <a:pt x="707" y="878"/>
                    <a:pt x="382" y="2188"/>
                  </a:cubicBezTo>
                  <a:cubicBezTo>
                    <a:pt x="1" y="3736"/>
                    <a:pt x="941" y="5284"/>
                    <a:pt x="2489" y="5665"/>
                  </a:cubicBezTo>
                  <a:cubicBezTo>
                    <a:pt x="2720" y="5722"/>
                    <a:pt x="2951" y="5750"/>
                    <a:pt x="3179" y="5750"/>
                  </a:cubicBezTo>
                  <a:cubicBezTo>
                    <a:pt x="4467" y="5750"/>
                    <a:pt x="5640" y="4873"/>
                    <a:pt x="5954" y="3558"/>
                  </a:cubicBezTo>
                  <a:cubicBezTo>
                    <a:pt x="6335" y="2022"/>
                    <a:pt x="5394" y="462"/>
                    <a:pt x="3858" y="81"/>
                  </a:cubicBezTo>
                  <a:cubicBezTo>
                    <a:pt x="3631" y="27"/>
                    <a:pt x="3404" y="1"/>
                    <a:pt x="3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7887500" y="3109650"/>
              <a:ext cx="158075" cy="143575"/>
            </a:xfrm>
            <a:custGeom>
              <a:avLst/>
              <a:gdLst/>
              <a:ahLst/>
              <a:cxnLst/>
              <a:rect l="l" t="t" r="r" b="b"/>
              <a:pathLst>
                <a:path w="6323" h="5743" extrusionOk="0">
                  <a:moveTo>
                    <a:pt x="3156" y="0"/>
                  </a:moveTo>
                  <a:cubicBezTo>
                    <a:pt x="1855" y="0"/>
                    <a:pt x="685" y="896"/>
                    <a:pt x="369" y="2210"/>
                  </a:cubicBezTo>
                  <a:cubicBezTo>
                    <a:pt x="0" y="3758"/>
                    <a:pt x="953" y="5306"/>
                    <a:pt x="2500" y="5663"/>
                  </a:cubicBezTo>
                  <a:cubicBezTo>
                    <a:pt x="2726" y="5717"/>
                    <a:pt x="2951" y="5742"/>
                    <a:pt x="3172" y="5742"/>
                  </a:cubicBezTo>
                  <a:cubicBezTo>
                    <a:pt x="4473" y="5742"/>
                    <a:pt x="5648" y="4854"/>
                    <a:pt x="5953" y="3532"/>
                  </a:cubicBezTo>
                  <a:cubicBezTo>
                    <a:pt x="6322" y="1996"/>
                    <a:pt x="5370" y="448"/>
                    <a:pt x="3822" y="79"/>
                  </a:cubicBezTo>
                  <a:cubicBezTo>
                    <a:pt x="3599" y="26"/>
                    <a:pt x="3375" y="0"/>
                    <a:pt x="3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8176825" y="3108550"/>
              <a:ext cx="157775" cy="143725"/>
            </a:xfrm>
            <a:custGeom>
              <a:avLst/>
              <a:gdLst/>
              <a:ahLst/>
              <a:cxnLst/>
              <a:rect l="l" t="t" r="r" b="b"/>
              <a:pathLst>
                <a:path w="6311" h="5749" extrusionOk="0">
                  <a:moveTo>
                    <a:pt x="3154" y="1"/>
                  </a:moveTo>
                  <a:cubicBezTo>
                    <a:pt x="2420" y="1"/>
                    <a:pt x="1685" y="284"/>
                    <a:pt x="1119" y="849"/>
                  </a:cubicBezTo>
                  <a:cubicBezTo>
                    <a:pt x="0" y="1968"/>
                    <a:pt x="0" y="3790"/>
                    <a:pt x="1119" y="4909"/>
                  </a:cubicBezTo>
                  <a:cubicBezTo>
                    <a:pt x="1685" y="5469"/>
                    <a:pt x="2420" y="5749"/>
                    <a:pt x="3154" y="5749"/>
                  </a:cubicBezTo>
                  <a:cubicBezTo>
                    <a:pt x="3887" y="5749"/>
                    <a:pt x="4620" y="5469"/>
                    <a:pt x="5179" y="4909"/>
                  </a:cubicBezTo>
                  <a:cubicBezTo>
                    <a:pt x="6310" y="3790"/>
                    <a:pt x="6310" y="1968"/>
                    <a:pt x="5179" y="849"/>
                  </a:cubicBezTo>
                  <a:cubicBezTo>
                    <a:pt x="4620" y="284"/>
                    <a:pt x="3887" y="1"/>
                    <a:pt x="3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8468825" y="3109950"/>
              <a:ext cx="158075" cy="143750"/>
            </a:xfrm>
            <a:custGeom>
              <a:avLst/>
              <a:gdLst/>
              <a:ahLst/>
              <a:cxnLst/>
              <a:rect l="l" t="t" r="r" b="b"/>
              <a:pathLst>
                <a:path w="6323" h="5750" extrusionOk="0">
                  <a:moveTo>
                    <a:pt x="3155" y="0"/>
                  </a:moveTo>
                  <a:cubicBezTo>
                    <a:pt x="1852" y="0"/>
                    <a:pt x="675" y="896"/>
                    <a:pt x="369" y="2210"/>
                  </a:cubicBezTo>
                  <a:cubicBezTo>
                    <a:pt x="0" y="3758"/>
                    <a:pt x="953" y="5306"/>
                    <a:pt x="2500" y="5675"/>
                  </a:cubicBezTo>
                  <a:cubicBezTo>
                    <a:pt x="2720" y="5725"/>
                    <a:pt x="2940" y="5750"/>
                    <a:pt x="3156" y="5750"/>
                  </a:cubicBezTo>
                  <a:cubicBezTo>
                    <a:pt x="4463" y="5750"/>
                    <a:pt x="5647" y="4860"/>
                    <a:pt x="5953" y="3532"/>
                  </a:cubicBezTo>
                  <a:cubicBezTo>
                    <a:pt x="6322" y="1996"/>
                    <a:pt x="5370" y="448"/>
                    <a:pt x="3822" y="79"/>
                  </a:cubicBezTo>
                  <a:cubicBezTo>
                    <a:pt x="3599" y="26"/>
                    <a:pt x="3375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7887200" y="3429900"/>
              <a:ext cx="158075" cy="143600"/>
            </a:xfrm>
            <a:custGeom>
              <a:avLst/>
              <a:gdLst/>
              <a:ahLst/>
              <a:cxnLst/>
              <a:rect l="l" t="t" r="r" b="b"/>
              <a:pathLst>
                <a:path w="6323" h="5744" extrusionOk="0">
                  <a:moveTo>
                    <a:pt x="3150" y="1"/>
                  </a:moveTo>
                  <a:cubicBezTo>
                    <a:pt x="1849" y="1"/>
                    <a:pt x="675" y="889"/>
                    <a:pt x="369" y="2211"/>
                  </a:cubicBezTo>
                  <a:cubicBezTo>
                    <a:pt x="0" y="3759"/>
                    <a:pt x="953" y="5307"/>
                    <a:pt x="2501" y="5664"/>
                  </a:cubicBezTo>
                  <a:cubicBezTo>
                    <a:pt x="2726" y="5718"/>
                    <a:pt x="2951" y="5744"/>
                    <a:pt x="3172" y="5744"/>
                  </a:cubicBezTo>
                  <a:cubicBezTo>
                    <a:pt x="4471" y="5744"/>
                    <a:pt x="5638" y="4856"/>
                    <a:pt x="5953" y="3533"/>
                  </a:cubicBezTo>
                  <a:cubicBezTo>
                    <a:pt x="6322" y="1985"/>
                    <a:pt x="5370" y="437"/>
                    <a:pt x="3822" y="80"/>
                  </a:cubicBezTo>
                  <a:cubicBezTo>
                    <a:pt x="3597" y="26"/>
                    <a:pt x="3372" y="1"/>
                    <a:pt x="3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8176525" y="3428475"/>
              <a:ext cx="157775" cy="143475"/>
            </a:xfrm>
            <a:custGeom>
              <a:avLst/>
              <a:gdLst/>
              <a:ahLst/>
              <a:cxnLst/>
              <a:rect l="l" t="t" r="r" b="b"/>
              <a:pathLst>
                <a:path w="6311" h="5739" extrusionOk="0">
                  <a:moveTo>
                    <a:pt x="3161" y="0"/>
                  </a:moveTo>
                  <a:cubicBezTo>
                    <a:pt x="2426" y="0"/>
                    <a:pt x="1691" y="280"/>
                    <a:pt x="1131" y="840"/>
                  </a:cubicBezTo>
                  <a:cubicBezTo>
                    <a:pt x="0" y="1959"/>
                    <a:pt x="0" y="3780"/>
                    <a:pt x="1131" y="4900"/>
                  </a:cubicBezTo>
                  <a:cubicBezTo>
                    <a:pt x="1691" y="5459"/>
                    <a:pt x="2426" y="5739"/>
                    <a:pt x="3161" y="5739"/>
                  </a:cubicBezTo>
                  <a:cubicBezTo>
                    <a:pt x="3896" y="5739"/>
                    <a:pt x="4632" y="5459"/>
                    <a:pt x="5191" y="4900"/>
                  </a:cubicBezTo>
                  <a:cubicBezTo>
                    <a:pt x="6310" y="3780"/>
                    <a:pt x="6310" y="1959"/>
                    <a:pt x="5191" y="840"/>
                  </a:cubicBezTo>
                  <a:cubicBezTo>
                    <a:pt x="4632" y="280"/>
                    <a:pt x="3896" y="0"/>
                    <a:pt x="3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8468525" y="3429900"/>
              <a:ext cx="158075" cy="143575"/>
            </a:xfrm>
            <a:custGeom>
              <a:avLst/>
              <a:gdLst/>
              <a:ahLst/>
              <a:cxnLst/>
              <a:rect l="l" t="t" r="r" b="b"/>
              <a:pathLst>
                <a:path w="6323" h="5743" extrusionOk="0">
                  <a:moveTo>
                    <a:pt x="3150" y="1"/>
                  </a:moveTo>
                  <a:cubicBezTo>
                    <a:pt x="1849" y="1"/>
                    <a:pt x="674" y="889"/>
                    <a:pt x="369" y="2211"/>
                  </a:cubicBezTo>
                  <a:cubicBezTo>
                    <a:pt x="0" y="3747"/>
                    <a:pt x="953" y="5295"/>
                    <a:pt x="2500" y="5664"/>
                  </a:cubicBezTo>
                  <a:cubicBezTo>
                    <a:pt x="2722" y="5717"/>
                    <a:pt x="2944" y="5743"/>
                    <a:pt x="3163" y="5743"/>
                  </a:cubicBezTo>
                  <a:cubicBezTo>
                    <a:pt x="4459" y="5743"/>
                    <a:pt x="5637" y="4847"/>
                    <a:pt x="5953" y="3533"/>
                  </a:cubicBezTo>
                  <a:cubicBezTo>
                    <a:pt x="6322" y="1985"/>
                    <a:pt x="5358" y="437"/>
                    <a:pt x="3822" y="80"/>
                  </a:cubicBezTo>
                  <a:cubicBezTo>
                    <a:pt x="3597" y="26"/>
                    <a:pt x="3372" y="1"/>
                    <a:pt x="3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7"/>
          <p:cNvGrpSpPr/>
          <p:nvPr/>
        </p:nvGrpSpPr>
        <p:grpSpPr>
          <a:xfrm>
            <a:off x="8068588" y="2825"/>
            <a:ext cx="1072775" cy="1072775"/>
            <a:chOff x="8430775" y="-93725"/>
            <a:chExt cx="1072775" cy="1072775"/>
          </a:xfrm>
        </p:grpSpPr>
        <p:sp>
          <p:nvSpPr>
            <p:cNvPr id="557" name="Google Shape;557;p37"/>
            <p:cNvSpPr/>
            <p:nvPr/>
          </p:nvSpPr>
          <p:spPr>
            <a:xfrm>
              <a:off x="8430775" y="-93725"/>
              <a:ext cx="212250" cy="211650"/>
            </a:xfrm>
            <a:custGeom>
              <a:avLst/>
              <a:gdLst/>
              <a:ahLst/>
              <a:cxnLst/>
              <a:rect l="l" t="t" r="r" b="b"/>
              <a:pathLst>
                <a:path w="8490" h="8466" extrusionOk="0">
                  <a:moveTo>
                    <a:pt x="4072" y="1"/>
                  </a:moveTo>
                  <a:lnTo>
                    <a:pt x="0" y="4061"/>
                  </a:lnTo>
                  <a:lnTo>
                    <a:pt x="0" y="8466"/>
                  </a:lnTo>
                  <a:lnTo>
                    <a:pt x="84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8430775" y="-93725"/>
              <a:ext cx="457500" cy="456925"/>
            </a:xfrm>
            <a:custGeom>
              <a:avLst/>
              <a:gdLst/>
              <a:ahLst/>
              <a:cxnLst/>
              <a:rect l="l" t="t" r="r" b="b"/>
              <a:pathLst>
                <a:path w="18300" h="18277" extrusionOk="0">
                  <a:moveTo>
                    <a:pt x="13895" y="1"/>
                  </a:moveTo>
                  <a:lnTo>
                    <a:pt x="0" y="13871"/>
                  </a:lnTo>
                  <a:lnTo>
                    <a:pt x="0" y="18277"/>
                  </a:lnTo>
                  <a:lnTo>
                    <a:pt x="183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8430775" y="-93725"/>
              <a:ext cx="702475" cy="702500"/>
            </a:xfrm>
            <a:custGeom>
              <a:avLst/>
              <a:gdLst/>
              <a:ahLst/>
              <a:cxnLst/>
              <a:rect l="l" t="t" r="r" b="b"/>
              <a:pathLst>
                <a:path w="28099" h="28100" extrusionOk="0">
                  <a:moveTo>
                    <a:pt x="23693" y="1"/>
                  </a:moveTo>
                  <a:lnTo>
                    <a:pt x="0" y="23694"/>
                  </a:lnTo>
                  <a:lnTo>
                    <a:pt x="0" y="28099"/>
                  </a:lnTo>
                  <a:lnTo>
                    <a:pt x="280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8430775" y="-93725"/>
              <a:ext cx="947750" cy="947775"/>
            </a:xfrm>
            <a:custGeom>
              <a:avLst/>
              <a:gdLst/>
              <a:ahLst/>
              <a:cxnLst/>
              <a:rect l="l" t="t" r="r" b="b"/>
              <a:pathLst>
                <a:path w="37910" h="37911" extrusionOk="0">
                  <a:moveTo>
                    <a:pt x="33504" y="1"/>
                  </a:moveTo>
                  <a:lnTo>
                    <a:pt x="0" y="33505"/>
                  </a:lnTo>
                  <a:lnTo>
                    <a:pt x="0" y="37910"/>
                  </a:lnTo>
                  <a:lnTo>
                    <a:pt x="37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8440875" y="-83600"/>
              <a:ext cx="1062675" cy="1062650"/>
            </a:xfrm>
            <a:custGeom>
              <a:avLst/>
              <a:gdLst/>
              <a:ahLst/>
              <a:cxnLst/>
              <a:rect l="l" t="t" r="r" b="b"/>
              <a:pathLst>
                <a:path w="42507" h="42506" extrusionOk="0">
                  <a:moveTo>
                    <a:pt x="42506" y="0"/>
                  </a:moveTo>
                  <a:lnTo>
                    <a:pt x="1" y="42506"/>
                  </a:lnTo>
                  <a:lnTo>
                    <a:pt x="4418" y="42506"/>
                  </a:lnTo>
                  <a:lnTo>
                    <a:pt x="42506" y="4406"/>
                  </a:lnTo>
                  <a:lnTo>
                    <a:pt x="42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8686450" y="161375"/>
              <a:ext cx="817100" cy="817675"/>
            </a:xfrm>
            <a:custGeom>
              <a:avLst/>
              <a:gdLst/>
              <a:ahLst/>
              <a:cxnLst/>
              <a:rect l="l" t="t" r="r" b="b"/>
              <a:pathLst>
                <a:path w="32684" h="32707" extrusionOk="0">
                  <a:moveTo>
                    <a:pt x="32683" y="0"/>
                  </a:moveTo>
                  <a:lnTo>
                    <a:pt x="0" y="32707"/>
                  </a:lnTo>
                  <a:lnTo>
                    <a:pt x="4406" y="32707"/>
                  </a:lnTo>
                  <a:lnTo>
                    <a:pt x="32683" y="4429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8931725" y="406925"/>
              <a:ext cx="571825" cy="572125"/>
            </a:xfrm>
            <a:custGeom>
              <a:avLst/>
              <a:gdLst/>
              <a:ahLst/>
              <a:cxnLst/>
              <a:rect l="l" t="t" r="r" b="b"/>
              <a:pathLst>
                <a:path w="22873" h="22885" extrusionOk="0">
                  <a:moveTo>
                    <a:pt x="22872" y="1"/>
                  </a:moveTo>
                  <a:lnTo>
                    <a:pt x="0" y="22885"/>
                  </a:lnTo>
                  <a:lnTo>
                    <a:pt x="4406" y="22885"/>
                  </a:lnTo>
                  <a:lnTo>
                    <a:pt x="22872" y="4406"/>
                  </a:lnTo>
                  <a:lnTo>
                    <a:pt x="22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9176975" y="652200"/>
              <a:ext cx="326575" cy="326850"/>
            </a:xfrm>
            <a:custGeom>
              <a:avLst/>
              <a:gdLst/>
              <a:ahLst/>
              <a:cxnLst/>
              <a:rect l="l" t="t" r="r" b="b"/>
              <a:pathLst>
                <a:path w="13063" h="13074" extrusionOk="0">
                  <a:moveTo>
                    <a:pt x="13062" y="1"/>
                  </a:moveTo>
                  <a:lnTo>
                    <a:pt x="1" y="13074"/>
                  </a:lnTo>
                  <a:lnTo>
                    <a:pt x="4418" y="13074"/>
                  </a:lnTo>
                  <a:lnTo>
                    <a:pt x="13062" y="4406"/>
                  </a:lnTo>
                  <a:lnTo>
                    <a:pt x="130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9422550" y="897475"/>
              <a:ext cx="81000" cy="81575"/>
            </a:xfrm>
            <a:custGeom>
              <a:avLst/>
              <a:gdLst/>
              <a:ahLst/>
              <a:cxnLst/>
              <a:rect l="l" t="t" r="r" b="b"/>
              <a:pathLst>
                <a:path w="3240" h="3263" extrusionOk="0">
                  <a:moveTo>
                    <a:pt x="3239" y="0"/>
                  </a:moveTo>
                  <a:lnTo>
                    <a:pt x="1" y="3263"/>
                  </a:lnTo>
                  <a:lnTo>
                    <a:pt x="3239" y="3263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7"/>
          <p:cNvSpPr/>
          <p:nvPr/>
        </p:nvSpPr>
        <p:spPr>
          <a:xfrm rot="8595444">
            <a:off x="7926583" y="228177"/>
            <a:ext cx="378693" cy="815767"/>
          </a:xfrm>
          <a:custGeom>
            <a:avLst/>
            <a:gdLst/>
            <a:ahLst/>
            <a:cxnLst/>
            <a:rect l="l" t="t" r="r" b="b"/>
            <a:pathLst>
              <a:path w="13250" h="26516" extrusionOk="0">
                <a:moveTo>
                  <a:pt x="0" y="1"/>
                </a:moveTo>
                <a:lnTo>
                  <a:pt x="0" y="26515"/>
                </a:lnTo>
                <a:cubicBezTo>
                  <a:pt x="7321" y="26515"/>
                  <a:pt x="13249" y="20570"/>
                  <a:pt x="13249" y="13249"/>
                </a:cubicBezTo>
                <a:cubicBezTo>
                  <a:pt x="13249" y="5929"/>
                  <a:pt x="7321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7"/>
          <p:cNvGrpSpPr/>
          <p:nvPr/>
        </p:nvGrpSpPr>
        <p:grpSpPr>
          <a:xfrm>
            <a:off x="5227325" y="4604221"/>
            <a:ext cx="1529800" cy="539528"/>
            <a:chOff x="5226888" y="4555663"/>
            <a:chExt cx="1529800" cy="580825"/>
          </a:xfrm>
        </p:grpSpPr>
        <p:sp>
          <p:nvSpPr>
            <p:cNvPr id="568" name="Google Shape;568;p37"/>
            <p:cNvSpPr/>
            <p:nvPr/>
          </p:nvSpPr>
          <p:spPr>
            <a:xfrm rot="5400000">
              <a:off x="5701375" y="4081175"/>
              <a:ext cx="580825" cy="1529800"/>
            </a:xfrm>
            <a:custGeom>
              <a:avLst/>
              <a:gdLst/>
              <a:ahLst/>
              <a:cxnLst/>
              <a:rect l="l" t="t" r="r" b="b"/>
              <a:pathLst>
                <a:path w="23233" h="61192" extrusionOk="0">
                  <a:moveTo>
                    <a:pt x="0" y="0"/>
                  </a:moveTo>
                  <a:lnTo>
                    <a:pt x="0" y="61192"/>
                  </a:lnTo>
                  <a:lnTo>
                    <a:pt x="23233" y="61192"/>
                  </a:lnTo>
                  <a:lnTo>
                    <a:pt x="232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 rot="5400000">
              <a:off x="5826163" y="4389838"/>
              <a:ext cx="331250" cy="662900"/>
            </a:xfrm>
            <a:custGeom>
              <a:avLst/>
              <a:gdLst/>
              <a:ahLst/>
              <a:cxnLst/>
              <a:rect l="l" t="t" r="r" b="b"/>
              <a:pathLst>
                <a:path w="13250" h="26516" extrusionOk="0">
                  <a:moveTo>
                    <a:pt x="0" y="1"/>
                  </a:moveTo>
                  <a:lnTo>
                    <a:pt x="0" y="26515"/>
                  </a:lnTo>
                  <a:cubicBezTo>
                    <a:pt x="7321" y="26515"/>
                    <a:pt x="13249" y="20570"/>
                    <a:pt x="13249" y="13249"/>
                  </a:cubicBezTo>
                  <a:cubicBezTo>
                    <a:pt x="13249" y="5929"/>
                    <a:pt x="732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grpSp>
        <p:nvGrpSpPr>
          <p:cNvPr id="670" name="Google Shape;670;p43"/>
          <p:cNvGrpSpPr/>
          <p:nvPr/>
        </p:nvGrpSpPr>
        <p:grpSpPr>
          <a:xfrm>
            <a:off x="7446725" y="3446250"/>
            <a:ext cx="1697275" cy="1697250"/>
            <a:chOff x="7446725" y="3446250"/>
            <a:chExt cx="1697275" cy="1697250"/>
          </a:xfrm>
        </p:grpSpPr>
        <p:sp>
          <p:nvSpPr>
            <p:cNvPr id="671" name="Google Shape;671;p43"/>
            <p:cNvSpPr/>
            <p:nvPr/>
          </p:nvSpPr>
          <p:spPr>
            <a:xfrm>
              <a:off x="7446725" y="3446250"/>
              <a:ext cx="1697275" cy="1697250"/>
            </a:xfrm>
            <a:custGeom>
              <a:avLst/>
              <a:gdLst/>
              <a:ahLst/>
              <a:cxnLst/>
              <a:rect l="l" t="t" r="r" b="b"/>
              <a:pathLst>
                <a:path w="67891" h="67890" extrusionOk="0">
                  <a:moveTo>
                    <a:pt x="1" y="0"/>
                  </a:moveTo>
                  <a:lnTo>
                    <a:pt x="1" y="67889"/>
                  </a:lnTo>
                  <a:lnTo>
                    <a:pt x="67890" y="67889"/>
                  </a:lnTo>
                  <a:lnTo>
                    <a:pt x="67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7446725" y="3446250"/>
              <a:ext cx="1697275" cy="1697250"/>
            </a:xfrm>
            <a:custGeom>
              <a:avLst/>
              <a:gdLst/>
              <a:ahLst/>
              <a:cxnLst/>
              <a:rect l="l" t="t" r="r" b="b"/>
              <a:pathLst>
                <a:path w="67891" h="67890" extrusionOk="0">
                  <a:moveTo>
                    <a:pt x="33945" y="0"/>
                  </a:moveTo>
                  <a:cubicBezTo>
                    <a:pt x="15133" y="0"/>
                    <a:pt x="1" y="15133"/>
                    <a:pt x="1" y="33945"/>
                  </a:cubicBezTo>
                  <a:cubicBezTo>
                    <a:pt x="1" y="52757"/>
                    <a:pt x="15133" y="67889"/>
                    <a:pt x="33945" y="67889"/>
                  </a:cubicBezTo>
                  <a:cubicBezTo>
                    <a:pt x="52757" y="67889"/>
                    <a:pt x="67890" y="52757"/>
                    <a:pt x="67890" y="33945"/>
                  </a:cubicBezTo>
                  <a:cubicBezTo>
                    <a:pt x="67890" y="15133"/>
                    <a:pt x="52757" y="0"/>
                    <a:pt x="339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7926250" y="3925750"/>
              <a:ext cx="738500" cy="738525"/>
            </a:xfrm>
            <a:custGeom>
              <a:avLst/>
              <a:gdLst/>
              <a:ahLst/>
              <a:cxnLst/>
              <a:rect l="l" t="t" r="r" b="b"/>
              <a:pathLst>
                <a:path w="29540" h="29541" extrusionOk="0">
                  <a:moveTo>
                    <a:pt x="14776" y="1"/>
                  </a:moveTo>
                  <a:cubicBezTo>
                    <a:pt x="6585" y="1"/>
                    <a:pt x="1" y="6585"/>
                    <a:pt x="1" y="14777"/>
                  </a:cubicBezTo>
                  <a:cubicBezTo>
                    <a:pt x="1" y="22956"/>
                    <a:pt x="6585" y="29540"/>
                    <a:pt x="14776" y="29540"/>
                  </a:cubicBezTo>
                  <a:cubicBezTo>
                    <a:pt x="22956" y="29540"/>
                    <a:pt x="29540" y="22956"/>
                    <a:pt x="29540" y="14777"/>
                  </a:cubicBezTo>
                  <a:cubicBezTo>
                    <a:pt x="29540" y="6585"/>
                    <a:pt x="22956" y="1"/>
                    <a:pt x="14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3"/>
          <p:cNvGrpSpPr/>
          <p:nvPr/>
        </p:nvGrpSpPr>
        <p:grpSpPr>
          <a:xfrm>
            <a:off x="7581725" y="2128825"/>
            <a:ext cx="740900" cy="1105900"/>
            <a:chOff x="7581725" y="2128825"/>
            <a:chExt cx="740900" cy="1105900"/>
          </a:xfrm>
        </p:grpSpPr>
        <p:sp>
          <p:nvSpPr>
            <p:cNvPr id="675" name="Google Shape;675;p43"/>
            <p:cNvSpPr/>
            <p:nvPr/>
          </p:nvSpPr>
          <p:spPr>
            <a:xfrm>
              <a:off x="7581725" y="2449850"/>
              <a:ext cx="158375" cy="143850"/>
            </a:xfrm>
            <a:custGeom>
              <a:avLst/>
              <a:gdLst/>
              <a:ahLst/>
              <a:cxnLst/>
              <a:rect l="l" t="t" r="r" b="b"/>
              <a:pathLst>
                <a:path w="6335" h="5754" extrusionOk="0">
                  <a:moveTo>
                    <a:pt x="3157" y="0"/>
                  </a:moveTo>
                  <a:cubicBezTo>
                    <a:pt x="1869" y="0"/>
                    <a:pt x="695" y="877"/>
                    <a:pt x="382" y="2192"/>
                  </a:cubicBezTo>
                  <a:cubicBezTo>
                    <a:pt x="1" y="3728"/>
                    <a:pt x="941" y="5288"/>
                    <a:pt x="2477" y="5669"/>
                  </a:cubicBezTo>
                  <a:cubicBezTo>
                    <a:pt x="2708" y="5726"/>
                    <a:pt x="2939" y="5753"/>
                    <a:pt x="3166" y="5753"/>
                  </a:cubicBezTo>
                  <a:cubicBezTo>
                    <a:pt x="4461" y="5753"/>
                    <a:pt x="5630" y="4869"/>
                    <a:pt x="5954" y="3562"/>
                  </a:cubicBezTo>
                  <a:cubicBezTo>
                    <a:pt x="6335" y="2026"/>
                    <a:pt x="5394" y="466"/>
                    <a:pt x="3846" y="85"/>
                  </a:cubicBezTo>
                  <a:cubicBezTo>
                    <a:pt x="3616" y="28"/>
                    <a:pt x="3384" y="0"/>
                    <a:pt x="3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7872850" y="2450025"/>
              <a:ext cx="157775" cy="143500"/>
            </a:xfrm>
            <a:custGeom>
              <a:avLst/>
              <a:gdLst/>
              <a:ahLst/>
              <a:cxnLst/>
              <a:rect l="l" t="t" r="r" b="b"/>
              <a:pathLst>
                <a:path w="6311" h="5740" extrusionOk="0">
                  <a:moveTo>
                    <a:pt x="3154" y="1"/>
                  </a:moveTo>
                  <a:cubicBezTo>
                    <a:pt x="2420" y="1"/>
                    <a:pt x="1685" y="280"/>
                    <a:pt x="1119" y="840"/>
                  </a:cubicBezTo>
                  <a:cubicBezTo>
                    <a:pt x="0" y="1959"/>
                    <a:pt x="0" y="3781"/>
                    <a:pt x="1119" y="4900"/>
                  </a:cubicBezTo>
                  <a:cubicBezTo>
                    <a:pt x="1685" y="5460"/>
                    <a:pt x="2420" y="5739"/>
                    <a:pt x="3154" y="5739"/>
                  </a:cubicBezTo>
                  <a:cubicBezTo>
                    <a:pt x="3887" y="5739"/>
                    <a:pt x="4620" y="5460"/>
                    <a:pt x="5179" y="4900"/>
                  </a:cubicBezTo>
                  <a:cubicBezTo>
                    <a:pt x="6310" y="3781"/>
                    <a:pt x="6310" y="1959"/>
                    <a:pt x="5179" y="840"/>
                  </a:cubicBezTo>
                  <a:cubicBezTo>
                    <a:pt x="4620" y="280"/>
                    <a:pt x="3887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8163050" y="2449875"/>
              <a:ext cx="158375" cy="143825"/>
            </a:xfrm>
            <a:custGeom>
              <a:avLst/>
              <a:gdLst/>
              <a:ahLst/>
              <a:cxnLst/>
              <a:rect l="l" t="t" r="r" b="b"/>
              <a:pathLst>
                <a:path w="6335" h="5753" extrusionOk="0">
                  <a:moveTo>
                    <a:pt x="3170" y="0"/>
                  </a:moveTo>
                  <a:cubicBezTo>
                    <a:pt x="1875" y="0"/>
                    <a:pt x="706" y="885"/>
                    <a:pt x="382" y="2191"/>
                  </a:cubicBezTo>
                  <a:cubicBezTo>
                    <a:pt x="1" y="3727"/>
                    <a:pt x="941" y="5287"/>
                    <a:pt x="2489" y="5668"/>
                  </a:cubicBezTo>
                  <a:cubicBezTo>
                    <a:pt x="2718" y="5725"/>
                    <a:pt x="2948" y="5752"/>
                    <a:pt x="3174" y="5752"/>
                  </a:cubicBezTo>
                  <a:cubicBezTo>
                    <a:pt x="4464" y="5752"/>
                    <a:pt x="5640" y="4868"/>
                    <a:pt x="5954" y="3561"/>
                  </a:cubicBezTo>
                  <a:cubicBezTo>
                    <a:pt x="6335" y="2025"/>
                    <a:pt x="5394" y="465"/>
                    <a:pt x="3858" y="84"/>
                  </a:cubicBezTo>
                  <a:cubicBezTo>
                    <a:pt x="3627" y="27"/>
                    <a:pt x="3397" y="0"/>
                    <a:pt x="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583225" y="2770875"/>
              <a:ext cx="158075" cy="143750"/>
            </a:xfrm>
            <a:custGeom>
              <a:avLst/>
              <a:gdLst/>
              <a:ahLst/>
              <a:cxnLst/>
              <a:rect l="l" t="t" r="r" b="b"/>
              <a:pathLst>
                <a:path w="6323" h="5750" extrusionOk="0">
                  <a:moveTo>
                    <a:pt x="3160" y="0"/>
                  </a:moveTo>
                  <a:cubicBezTo>
                    <a:pt x="1864" y="0"/>
                    <a:pt x="685" y="896"/>
                    <a:pt x="369" y="2210"/>
                  </a:cubicBezTo>
                  <a:cubicBezTo>
                    <a:pt x="0" y="3758"/>
                    <a:pt x="965" y="5306"/>
                    <a:pt x="2501" y="5675"/>
                  </a:cubicBezTo>
                  <a:cubicBezTo>
                    <a:pt x="2720" y="5726"/>
                    <a:pt x="2940" y="5750"/>
                    <a:pt x="3156" y="5750"/>
                  </a:cubicBezTo>
                  <a:cubicBezTo>
                    <a:pt x="4464" y="5750"/>
                    <a:pt x="5649" y="4860"/>
                    <a:pt x="5965" y="3532"/>
                  </a:cubicBezTo>
                  <a:cubicBezTo>
                    <a:pt x="6322" y="1996"/>
                    <a:pt x="5370" y="448"/>
                    <a:pt x="3822" y="79"/>
                  </a:cubicBezTo>
                  <a:cubicBezTo>
                    <a:pt x="3600" y="26"/>
                    <a:pt x="3379" y="0"/>
                    <a:pt x="3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7872850" y="2770000"/>
              <a:ext cx="157775" cy="143725"/>
            </a:xfrm>
            <a:custGeom>
              <a:avLst/>
              <a:gdLst/>
              <a:ahLst/>
              <a:cxnLst/>
              <a:rect l="l" t="t" r="r" b="b"/>
              <a:pathLst>
                <a:path w="6311" h="5749" extrusionOk="0">
                  <a:moveTo>
                    <a:pt x="3155" y="1"/>
                  </a:moveTo>
                  <a:cubicBezTo>
                    <a:pt x="2420" y="1"/>
                    <a:pt x="1685" y="281"/>
                    <a:pt x="1119" y="840"/>
                  </a:cubicBezTo>
                  <a:cubicBezTo>
                    <a:pt x="0" y="1959"/>
                    <a:pt x="0" y="3781"/>
                    <a:pt x="1119" y="4900"/>
                  </a:cubicBezTo>
                  <a:cubicBezTo>
                    <a:pt x="1685" y="5466"/>
                    <a:pt x="2420" y="5749"/>
                    <a:pt x="3155" y="5749"/>
                  </a:cubicBezTo>
                  <a:cubicBezTo>
                    <a:pt x="3890" y="5749"/>
                    <a:pt x="4626" y="5466"/>
                    <a:pt x="5191" y="4900"/>
                  </a:cubicBezTo>
                  <a:cubicBezTo>
                    <a:pt x="6310" y="3781"/>
                    <a:pt x="6310" y="1959"/>
                    <a:pt x="5191" y="840"/>
                  </a:cubicBezTo>
                  <a:cubicBezTo>
                    <a:pt x="4626" y="281"/>
                    <a:pt x="3890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8164550" y="2770875"/>
              <a:ext cx="158075" cy="143575"/>
            </a:xfrm>
            <a:custGeom>
              <a:avLst/>
              <a:gdLst/>
              <a:ahLst/>
              <a:cxnLst/>
              <a:rect l="l" t="t" r="r" b="b"/>
              <a:pathLst>
                <a:path w="6323" h="5743" extrusionOk="0">
                  <a:moveTo>
                    <a:pt x="3156" y="0"/>
                  </a:moveTo>
                  <a:cubicBezTo>
                    <a:pt x="1855" y="0"/>
                    <a:pt x="685" y="896"/>
                    <a:pt x="369" y="2210"/>
                  </a:cubicBezTo>
                  <a:cubicBezTo>
                    <a:pt x="0" y="3758"/>
                    <a:pt x="953" y="5306"/>
                    <a:pt x="2500" y="5663"/>
                  </a:cubicBezTo>
                  <a:cubicBezTo>
                    <a:pt x="2726" y="5717"/>
                    <a:pt x="2951" y="5742"/>
                    <a:pt x="3172" y="5742"/>
                  </a:cubicBezTo>
                  <a:cubicBezTo>
                    <a:pt x="4473" y="5742"/>
                    <a:pt x="5648" y="4854"/>
                    <a:pt x="5953" y="3532"/>
                  </a:cubicBezTo>
                  <a:cubicBezTo>
                    <a:pt x="6322" y="1996"/>
                    <a:pt x="5370" y="448"/>
                    <a:pt x="3822" y="79"/>
                  </a:cubicBezTo>
                  <a:cubicBezTo>
                    <a:pt x="3599" y="26"/>
                    <a:pt x="3375" y="0"/>
                    <a:pt x="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7582925" y="3090825"/>
              <a:ext cx="158075" cy="143600"/>
            </a:xfrm>
            <a:custGeom>
              <a:avLst/>
              <a:gdLst/>
              <a:ahLst/>
              <a:cxnLst/>
              <a:rect l="l" t="t" r="r" b="b"/>
              <a:pathLst>
                <a:path w="6323" h="5744" extrusionOk="0">
                  <a:moveTo>
                    <a:pt x="3151" y="1"/>
                  </a:moveTo>
                  <a:cubicBezTo>
                    <a:pt x="1849" y="1"/>
                    <a:pt x="675" y="889"/>
                    <a:pt x="369" y="2211"/>
                  </a:cubicBezTo>
                  <a:cubicBezTo>
                    <a:pt x="0" y="3759"/>
                    <a:pt x="953" y="5295"/>
                    <a:pt x="2501" y="5664"/>
                  </a:cubicBezTo>
                  <a:cubicBezTo>
                    <a:pt x="2726" y="5718"/>
                    <a:pt x="2951" y="5744"/>
                    <a:pt x="3172" y="5744"/>
                  </a:cubicBezTo>
                  <a:cubicBezTo>
                    <a:pt x="4474" y="5744"/>
                    <a:pt x="5648" y="4856"/>
                    <a:pt x="5953" y="3533"/>
                  </a:cubicBezTo>
                  <a:cubicBezTo>
                    <a:pt x="6323" y="1985"/>
                    <a:pt x="5370" y="437"/>
                    <a:pt x="3822" y="80"/>
                  </a:cubicBezTo>
                  <a:cubicBezTo>
                    <a:pt x="3597" y="27"/>
                    <a:pt x="337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7872550" y="3089700"/>
              <a:ext cx="157775" cy="143775"/>
            </a:xfrm>
            <a:custGeom>
              <a:avLst/>
              <a:gdLst/>
              <a:ahLst/>
              <a:cxnLst/>
              <a:rect l="l" t="t" r="r" b="b"/>
              <a:pathLst>
                <a:path w="6311" h="5751" extrusionOk="0">
                  <a:moveTo>
                    <a:pt x="3161" y="0"/>
                  </a:moveTo>
                  <a:cubicBezTo>
                    <a:pt x="2426" y="0"/>
                    <a:pt x="1691" y="280"/>
                    <a:pt x="1131" y="840"/>
                  </a:cubicBezTo>
                  <a:cubicBezTo>
                    <a:pt x="0" y="1971"/>
                    <a:pt x="0" y="3780"/>
                    <a:pt x="1131" y="4911"/>
                  </a:cubicBezTo>
                  <a:cubicBezTo>
                    <a:pt x="1691" y="5471"/>
                    <a:pt x="2426" y="5751"/>
                    <a:pt x="3161" y="5751"/>
                  </a:cubicBezTo>
                  <a:cubicBezTo>
                    <a:pt x="3896" y="5751"/>
                    <a:pt x="4632" y="5471"/>
                    <a:pt x="5191" y="4911"/>
                  </a:cubicBezTo>
                  <a:cubicBezTo>
                    <a:pt x="6310" y="3780"/>
                    <a:pt x="6310" y="1971"/>
                    <a:pt x="5191" y="840"/>
                  </a:cubicBezTo>
                  <a:cubicBezTo>
                    <a:pt x="4632" y="280"/>
                    <a:pt x="3896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8164250" y="3091125"/>
              <a:ext cx="158075" cy="143600"/>
            </a:xfrm>
            <a:custGeom>
              <a:avLst/>
              <a:gdLst/>
              <a:ahLst/>
              <a:cxnLst/>
              <a:rect l="l" t="t" r="r" b="b"/>
              <a:pathLst>
                <a:path w="6323" h="5744" extrusionOk="0">
                  <a:moveTo>
                    <a:pt x="3150" y="1"/>
                  </a:moveTo>
                  <a:cubicBezTo>
                    <a:pt x="1849" y="1"/>
                    <a:pt x="675" y="889"/>
                    <a:pt x="369" y="2211"/>
                  </a:cubicBezTo>
                  <a:cubicBezTo>
                    <a:pt x="0" y="3759"/>
                    <a:pt x="953" y="5307"/>
                    <a:pt x="2501" y="5664"/>
                  </a:cubicBezTo>
                  <a:cubicBezTo>
                    <a:pt x="2726" y="5718"/>
                    <a:pt x="2951" y="5744"/>
                    <a:pt x="3172" y="5744"/>
                  </a:cubicBezTo>
                  <a:cubicBezTo>
                    <a:pt x="4471" y="5744"/>
                    <a:pt x="5638" y="4856"/>
                    <a:pt x="5953" y="3533"/>
                  </a:cubicBezTo>
                  <a:cubicBezTo>
                    <a:pt x="6322" y="1985"/>
                    <a:pt x="5370" y="437"/>
                    <a:pt x="3822" y="80"/>
                  </a:cubicBezTo>
                  <a:cubicBezTo>
                    <a:pt x="3597" y="26"/>
                    <a:pt x="3372" y="1"/>
                    <a:pt x="3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7581725" y="2128825"/>
              <a:ext cx="158375" cy="143850"/>
            </a:xfrm>
            <a:custGeom>
              <a:avLst/>
              <a:gdLst/>
              <a:ahLst/>
              <a:cxnLst/>
              <a:rect l="l" t="t" r="r" b="b"/>
              <a:pathLst>
                <a:path w="6335" h="5754" extrusionOk="0">
                  <a:moveTo>
                    <a:pt x="3157" y="0"/>
                  </a:moveTo>
                  <a:cubicBezTo>
                    <a:pt x="1869" y="0"/>
                    <a:pt x="695" y="877"/>
                    <a:pt x="382" y="2192"/>
                  </a:cubicBezTo>
                  <a:cubicBezTo>
                    <a:pt x="1" y="3728"/>
                    <a:pt x="941" y="5288"/>
                    <a:pt x="2477" y="5669"/>
                  </a:cubicBezTo>
                  <a:cubicBezTo>
                    <a:pt x="2708" y="5726"/>
                    <a:pt x="2939" y="5753"/>
                    <a:pt x="3166" y="5753"/>
                  </a:cubicBezTo>
                  <a:cubicBezTo>
                    <a:pt x="4461" y="5753"/>
                    <a:pt x="5630" y="4869"/>
                    <a:pt x="5954" y="3562"/>
                  </a:cubicBezTo>
                  <a:cubicBezTo>
                    <a:pt x="6335" y="2026"/>
                    <a:pt x="5394" y="466"/>
                    <a:pt x="3846" y="85"/>
                  </a:cubicBezTo>
                  <a:cubicBezTo>
                    <a:pt x="3616" y="28"/>
                    <a:pt x="3384" y="0"/>
                    <a:pt x="3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7872850" y="2129000"/>
              <a:ext cx="157775" cy="143500"/>
            </a:xfrm>
            <a:custGeom>
              <a:avLst/>
              <a:gdLst/>
              <a:ahLst/>
              <a:cxnLst/>
              <a:rect l="l" t="t" r="r" b="b"/>
              <a:pathLst>
                <a:path w="6311" h="5740" extrusionOk="0">
                  <a:moveTo>
                    <a:pt x="3154" y="1"/>
                  </a:moveTo>
                  <a:cubicBezTo>
                    <a:pt x="2420" y="1"/>
                    <a:pt x="1685" y="280"/>
                    <a:pt x="1119" y="840"/>
                  </a:cubicBezTo>
                  <a:cubicBezTo>
                    <a:pt x="0" y="1959"/>
                    <a:pt x="0" y="3781"/>
                    <a:pt x="1119" y="4900"/>
                  </a:cubicBezTo>
                  <a:cubicBezTo>
                    <a:pt x="1685" y="5460"/>
                    <a:pt x="2420" y="5739"/>
                    <a:pt x="3154" y="5739"/>
                  </a:cubicBezTo>
                  <a:cubicBezTo>
                    <a:pt x="3887" y="5739"/>
                    <a:pt x="4620" y="5460"/>
                    <a:pt x="5179" y="4900"/>
                  </a:cubicBezTo>
                  <a:cubicBezTo>
                    <a:pt x="6310" y="3781"/>
                    <a:pt x="6310" y="1959"/>
                    <a:pt x="5179" y="840"/>
                  </a:cubicBezTo>
                  <a:cubicBezTo>
                    <a:pt x="4620" y="280"/>
                    <a:pt x="3887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8163050" y="2128850"/>
              <a:ext cx="158375" cy="143825"/>
            </a:xfrm>
            <a:custGeom>
              <a:avLst/>
              <a:gdLst/>
              <a:ahLst/>
              <a:cxnLst/>
              <a:rect l="l" t="t" r="r" b="b"/>
              <a:pathLst>
                <a:path w="6335" h="5753" extrusionOk="0">
                  <a:moveTo>
                    <a:pt x="3170" y="0"/>
                  </a:moveTo>
                  <a:cubicBezTo>
                    <a:pt x="1875" y="0"/>
                    <a:pt x="706" y="885"/>
                    <a:pt x="382" y="2191"/>
                  </a:cubicBezTo>
                  <a:cubicBezTo>
                    <a:pt x="1" y="3727"/>
                    <a:pt x="941" y="5287"/>
                    <a:pt x="2489" y="5668"/>
                  </a:cubicBezTo>
                  <a:cubicBezTo>
                    <a:pt x="2718" y="5725"/>
                    <a:pt x="2948" y="5752"/>
                    <a:pt x="3174" y="5752"/>
                  </a:cubicBezTo>
                  <a:cubicBezTo>
                    <a:pt x="4464" y="5752"/>
                    <a:pt x="5640" y="4868"/>
                    <a:pt x="5954" y="3561"/>
                  </a:cubicBezTo>
                  <a:cubicBezTo>
                    <a:pt x="6335" y="2025"/>
                    <a:pt x="5394" y="465"/>
                    <a:pt x="3858" y="84"/>
                  </a:cubicBezTo>
                  <a:cubicBezTo>
                    <a:pt x="3627" y="27"/>
                    <a:pt x="3397" y="0"/>
                    <a:pt x="3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E38B046-39F8-6C95-8903-725E16EDDBC4}"/>
              </a:ext>
            </a:extLst>
          </p:cNvPr>
          <p:cNvSpPr/>
          <p:nvPr/>
        </p:nvSpPr>
        <p:spPr>
          <a:xfrm>
            <a:off x="934467" y="1493263"/>
            <a:ext cx="7095858" cy="12711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Commissioner" panose="020B0604020202020204" charset="0"/>
              </a:rPr>
              <a:t>To develop a neural network model that can </a:t>
            </a:r>
            <a:r>
              <a:rPr lang="en-US" sz="2000" b="1" dirty="0">
                <a:solidFill>
                  <a:schemeClr val="tx1"/>
                </a:solidFill>
                <a:latin typeface="Commissioner" panose="020B0604020202020204" charset="0"/>
              </a:rPr>
              <a:t>classify images </a:t>
            </a:r>
            <a:r>
              <a:rPr lang="en-US" sz="2000" dirty="0">
                <a:solidFill>
                  <a:schemeClr val="tx1"/>
                </a:solidFill>
                <a:latin typeface="Commissioner" panose="020B0604020202020204" charset="0"/>
              </a:rPr>
              <a:t>as either "hotdogs" or “not hotdogs“ with high accuracy.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281EFF-9115-FC2D-0430-25A7CF7593AF}"/>
              </a:ext>
            </a:extLst>
          </p:cNvPr>
          <p:cNvSpPr/>
          <p:nvPr/>
        </p:nvSpPr>
        <p:spPr>
          <a:xfrm>
            <a:off x="934466" y="3218277"/>
            <a:ext cx="7095859" cy="148103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Commissioner"/>
                <a:sym typeface="Commissioner"/>
              </a:rPr>
              <a:t>By distinguishing between hotdogs and other objects, our model can </a:t>
            </a:r>
            <a:r>
              <a:rPr lang="en-US" sz="2000" b="1" dirty="0">
                <a:solidFill>
                  <a:schemeClr val="dk1"/>
                </a:solidFill>
                <a:latin typeface="Commissioner"/>
                <a:sym typeface="Commissioner"/>
              </a:rPr>
              <a:t>aid in various applications </a:t>
            </a:r>
            <a:r>
              <a:rPr lang="en-US" sz="2000" dirty="0">
                <a:solidFill>
                  <a:schemeClr val="dk1"/>
                </a:solidFill>
                <a:latin typeface="Commissioner"/>
                <a:sym typeface="Commissioner"/>
              </a:rPr>
              <a:t>such as food recommenders, dietary apps, and image-based search engines.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622D61-F691-4B03-313E-57AB3E362379}"/>
              </a:ext>
            </a:extLst>
          </p:cNvPr>
          <p:cNvSpPr/>
          <p:nvPr/>
        </p:nvSpPr>
        <p:spPr>
          <a:xfrm>
            <a:off x="659310" y="1279357"/>
            <a:ext cx="1473758" cy="336885"/>
          </a:xfrm>
          <a:custGeom>
            <a:avLst/>
            <a:gdLst>
              <a:gd name="connsiteX0" fmla="*/ 0 w 1473758"/>
              <a:gd name="connsiteY0" fmla="*/ 0 h 336885"/>
              <a:gd name="connsiteX1" fmla="*/ 1473758 w 1473758"/>
              <a:gd name="connsiteY1" fmla="*/ 0 h 336885"/>
              <a:gd name="connsiteX2" fmla="*/ 1473758 w 1473758"/>
              <a:gd name="connsiteY2" fmla="*/ 336885 h 336885"/>
              <a:gd name="connsiteX3" fmla="*/ 0 w 1473758"/>
              <a:gd name="connsiteY3" fmla="*/ 336885 h 336885"/>
              <a:gd name="connsiteX4" fmla="*/ 0 w 1473758"/>
              <a:gd name="connsiteY4" fmla="*/ 0 h 33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758" h="336885" fill="none" extrusionOk="0">
                <a:moveTo>
                  <a:pt x="0" y="0"/>
                </a:moveTo>
                <a:cubicBezTo>
                  <a:pt x="523781" y="58653"/>
                  <a:pt x="1250824" y="-31325"/>
                  <a:pt x="1473758" y="0"/>
                </a:cubicBezTo>
                <a:cubicBezTo>
                  <a:pt x="1503213" y="120887"/>
                  <a:pt x="1502216" y="236410"/>
                  <a:pt x="1473758" y="336885"/>
                </a:cubicBezTo>
                <a:cubicBezTo>
                  <a:pt x="987613" y="248851"/>
                  <a:pt x="606687" y="252070"/>
                  <a:pt x="0" y="336885"/>
                </a:cubicBezTo>
                <a:cubicBezTo>
                  <a:pt x="23567" y="275968"/>
                  <a:pt x="-13529" y="59799"/>
                  <a:pt x="0" y="0"/>
                </a:cubicBezTo>
                <a:close/>
              </a:path>
              <a:path w="1473758" h="336885" stroke="0" extrusionOk="0">
                <a:moveTo>
                  <a:pt x="0" y="0"/>
                </a:moveTo>
                <a:cubicBezTo>
                  <a:pt x="483465" y="1234"/>
                  <a:pt x="1238840" y="19029"/>
                  <a:pt x="1473758" y="0"/>
                </a:cubicBezTo>
                <a:cubicBezTo>
                  <a:pt x="1482932" y="120114"/>
                  <a:pt x="1449486" y="292236"/>
                  <a:pt x="1473758" y="336885"/>
                </a:cubicBezTo>
                <a:cubicBezTo>
                  <a:pt x="1286055" y="430790"/>
                  <a:pt x="526080" y="232263"/>
                  <a:pt x="0" y="336885"/>
                </a:cubicBezTo>
                <a:cubicBezTo>
                  <a:pt x="-18442" y="243487"/>
                  <a:pt x="23655" y="8247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missioner" panose="020B0604020202020204" charset="0"/>
              </a:rPr>
              <a:t>Objective</a:t>
            </a:r>
            <a:endParaRPr lang="en-US" b="1" dirty="0">
              <a:latin typeface="Commissioner" panose="020B060402020202020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02C3BC-5694-E141-241F-F6E715031F31}"/>
              </a:ext>
            </a:extLst>
          </p:cNvPr>
          <p:cNvSpPr/>
          <p:nvPr/>
        </p:nvSpPr>
        <p:spPr>
          <a:xfrm>
            <a:off x="659310" y="2991492"/>
            <a:ext cx="1473758" cy="336885"/>
          </a:xfrm>
          <a:custGeom>
            <a:avLst/>
            <a:gdLst>
              <a:gd name="connsiteX0" fmla="*/ 0 w 1473758"/>
              <a:gd name="connsiteY0" fmla="*/ 0 h 336885"/>
              <a:gd name="connsiteX1" fmla="*/ 1473758 w 1473758"/>
              <a:gd name="connsiteY1" fmla="*/ 0 h 336885"/>
              <a:gd name="connsiteX2" fmla="*/ 1473758 w 1473758"/>
              <a:gd name="connsiteY2" fmla="*/ 336885 h 336885"/>
              <a:gd name="connsiteX3" fmla="*/ 0 w 1473758"/>
              <a:gd name="connsiteY3" fmla="*/ 336885 h 336885"/>
              <a:gd name="connsiteX4" fmla="*/ 0 w 1473758"/>
              <a:gd name="connsiteY4" fmla="*/ 0 h 33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758" h="336885" fill="none" extrusionOk="0">
                <a:moveTo>
                  <a:pt x="0" y="0"/>
                </a:moveTo>
                <a:cubicBezTo>
                  <a:pt x="523781" y="58653"/>
                  <a:pt x="1250824" y="-31325"/>
                  <a:pt x="1473758" y="0"/>
                </a:cubicBezTo>
                <a:cubicBezTo>
                  <a:pt x="1503213" y="120887"/>
                  <a:pt x="1502216" y="236410"/>
                  <a:pt x="1473758" y="336885"/>
                </a:cubicBezTo>
                <a:cubicBezTo>
                  <a:pt x="987613" y="248851"/>
                  <a:pt x="606687" y="252070"/>
                  <a:pt x="0" y="336885"/>
                </a:cubicBezTo>
                <a:cubicBezTo>
                  <a:pt x="23567" y="275968"/>
                  <a:pt x="-13529" y="59799"/>
                  <a:pt x="0" y="0"/>
                </a:cubicBezTo>
                <a:close/>
              </a:path>
              <a:path w="1473758" h="336885" stroke="0" extrusionOk="0">
                <a:moveTo>
                  <a:pt x="0" y="0"/>
                </a:moveTo>
                <a:cubicBezTo>
                  <a:pt x="483465" y="1234"/>
                  <a:pt x="1238840" y="19029"/>
                  <a:pt x="1473758" y="0"/>
                </a:cubicBezTo>
                <a:cubicBezTo>
                  <a:pt x="1482932" y="120114"/>
                  <a:pt x="1449486" y="292236"/>
                  <a:pt x="1473758" y="336885"/>
                </a:cubicBezTo>
                <a:cubicBezTo>
                  <a:pt x="1286055" y="430790"/>
                  <a:pt x="526080" y="232263"/>
                  <a:pt x="0" y="336885"/>
                </a:cubicBezTo>
                <a:cubicBezTo>
                  <a:pt x="-18442" y="243487"/>
                  <a:pt x="23655" y="8247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missioner" panose="020B0604020202020204" charset="0"/>
              </a:rPr>
              <a:t>Purpose</a:t>
            </a:r>
            <a:endParaRPr lang="en-US" b="1" dirty="0">
              <a:latin typeface="Commissione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en-US" dirty="0"/>
              <a:t>n</a:t>
            </a:r>
            <a:r>
              <a:rPr lang="en" dirty="0"/>
              <a:t>alysis and M</a:t>
            </a:r>
            <a:r>
              <a:rPr lang="en-US" dirty="0"/>
              <a:t>e</a:t>
            </a:r>
            <a:r>
              <a:rPr lang="en" dirty="0"/>
              <a:t>thodology</a:t>
            </a:r>
            <a:endParaRPr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69F109-005E-2976-54C3-9A7D250E7911}"/>
              </a:ext>
            </a:extLst>
          </p:cNvPr>
          <p:cNvGrpSpPr/>
          <p:nvPr/>
        </p:nvGrpSpPr>
        <p:grpSpPr>
          <a:xfrm>
            <a:off x="719979" y="1526250"/>
            <a:ext cx="7704042" cy="1199248"/>
            <a:chOff x="558135" y="1372502"/>
            <a:chExt cx="7704042" cy="1199248"/>
          </a:xfrm>
        </p:grpSpPr>
        <p:sp>
          <p:nvSpPr>
            <p:cNvPr id="953" name="Google Shape;953;p59"/>
            <p:cNvSpPr txBox="1"/>
            <p:nvPr/>
          </p:nvSpPr>
          <p:spPr>
            <a:xfrm flipH="1">
              <a:off x="558135" y="1850790"/>
              <a:ext cx="18123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1"/>
                  </a:solidFill>
                  <a:latin typeface="Phudu Medium"/>
                  <a:ea typeface="Phudu Medium"/>
                  <a:cs typeface="Phudu Medium"/>
                  <a:sym typeface="Phudu Medium"/>
                </a:rPr>
                <a:t>Step 1</a:t>
              </a:r>
              <a:endParaRPr sz="2800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endParaRPr>
            </a:p>
          </p:txBody>
        </p:sp>
        <p:sp>
          <p:nvSpPr>
            <p:cNvPr id="954" name="Google Shape;954;p59"/>
            <p:cNvSpPr txBox="1"/>
            <p:nvPr/>
          </p:nvSpPr>
          <p:spPr>
            <a:xfrm flipH="1">
              <a:off x="558177" y="2251950"/>
              <a:ext cx="1812300" cy="31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Ingestion</a:t>
              </a:r>
              <a:endParaRPr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5" name="Google Shape;955;p59"/>
            <p:cNvSpPr txBox="1"/>
            <p:nvPr/>
          </p:nvSpPr>
          <p:spPr>
            <a:xfrm flipH="1">
              <a:off x="2522035" y="1850790"/>
              <a:ext cx="18123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1"/>
                  </a:solidFill>
                  <a:latin typeface="Phudu Medium"/>
                  <a:ea typeface="Phudu Medium"/>
                  <a:cs typeface="Phudu Medium"/>
                  <a:sym typeface="Phudu Medium"/>
                </a:rPr>
                <a:t>Step 2</a:t>
              </a:r>
              <a:endParaRPr sz="2800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endParaRPr>
            </a:p>
          </p:txBody>
        </p:sp>
        <p:sp>
          <p:nvSpPr>
            <p:cNvPr id="956" name="Google Shape;956;p59"/>
            <p:cNvSpPr txBox="1"/>
            <p:nvPr/>
          </p:nvSpPr>
          <p:spPr>
            <a:xfrm flipH="1">
              <a:off x="2522077" y="2251950"/>
              <a:ext cx="1812300" cy="31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Preprocessing (Resize, Rescale) </a:t>
              </a:r>
              <a:endParaRPr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7" name="Google Shape;957;p59"/>
            <p:cNvSpPr txBox="1"/>
            <p:nvPr/>
          </p:nvSpPr>
          <p:spPr>
            <a:xfrm flipH="1">
              <a:off x="4485935" y="1850790"/>
              <a:ext cx="18123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1"/>
                  </a:solidFill>
                  <a:latin typeface="Phudu Medium"/>
                  <a:ea typeface="Phudu Medium"/>
                  <a:cs typeface="Phudu Medium"/>
                  <a:sym typeface="Phudu Medium"/>
                </a:rPr>
                <a:t>Step 3</a:t>
              </a:r>
              <a:endParaRPr sz="2800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endParaRPr>
            </a:p>
          </p:txBody>
        </p:sp>
        <p:sp>
          <p:nvSpPr>
            <p:cNvPr id="958" name="Google Shape;958;p59"/>
            <p:cNvSpPr txBox="1"/>
            <p:nvPr/>
          </p:nvSpPr>
          <p:spPr>
            <a:xfrm flipH="1">
              <a:off x="4485977" y="2251950"/>
              <a:ext cx="1812300" cy="31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CNN Building (layers, nodes, regularization..)</a:t>
              </a:r>
            </a:p>
          </p:txBody>
        </p:sp>
        <p:sp>
          <p:nvSpPr>
            <p:cNvPr id="959" name="Google Shape;959;p59"/>
            <p:cNvSpPr txBox="1"/>
            <p:nvPr/>
          </p:nvSpPr>
          <p:spPr>
            <a:xfrm flipH="1">
              <a:off x="6449835" y="1850790"/>
              <a:ext cx="18123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1"/>
                  </a:solidFill>
                  <a:latin typeface="Phudu Medium"/>
                  <a:ea typeface="Phudu Medium"/>
                  <a:cs typeface="Phudu Medium"/>
                  <a:sym typeface="Phudu Medium"/>
                </a:rPr>
                <a:t>Step 4</a:t>
              </a:r>
              <a:endParaRPr sz="2800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endParaRPr>
            </a:p>
          </p:txBody>
        </p:sp>
        <p:sp>
          <p:nvSpPr>
            <p:cNvPr id="960" name="Google Shape;960;p59"/>
            <p:cNvSpPr txBox="1"/>
            <p:nvPr/>
          </p:nvSpPr>
          <p:spPr>
            <a:xfrm flipH="1">
              <a:off x="6449877" y="2251950"/>
              <a:ext cx="1812300" cy="31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CNN Testing</a:t>
              </a:r>
              <a:endParaRPr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961" name="Google Shape;961;p59"/>
            <p:cNvCxnSpPr>
              <a:stCxn id="962" idx="4"/>
              <a:endCxn id="953" idx="0"/>
            </p:cNvCxnSpPr>
            <p:nvPr/>
          </p:nvCxnSpPr>
          <p:spPr>
            <a:xfrm>
              <a:off x="1464260" y="1732802"/>
              <a:ext cx="0" cy="1179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59"/>
            <p:cNvCxnSpPr>
              <a:stCxn id="964" idx="4"/>
              <a:endCxn id="955" idx="0"/>
            </p:cNvCxnSpPr>
            <p:nvPr/>
          </p:nvCxnSpPr>
          <p:spPr>
            <a:xfrm>
              <a:off x="3428173" y="1732802"/>
              <a:ext cx="0" cy="1179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59"/>
            <p:cNvCxnSpPr>
              <a:cxnSpLocks/>
              <a:stCxn id="966" idx="4"/>
              <a:endCxn id="957" idx="0"/>
            </p:cNvCxnSpPr>
            <p:nvPr/>
          </p:nvCxnSpPr>
          <p:spPr>
            <a:xfrm>
              <a:off x="5392073" y="1732802"/>
              <a:ext cx="0" cy="1179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59"/>
            <p:cNvCxnSpPr>
              <a:cxnSpLocks/>
              <a:stCxn id="968" idx="4"/>
              <a:endCxn id="959" idx="0"/>
            </p:cNvCxnSpPr>
            <p:nvPr/>
          </p:nvCxnSpPr>
          <p:spPr>
            <a:xfrm>
              <a:off x="7355973" y="1732802"/>
              <a:ext cx="0" cy="1179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2" name="Google Shape;962;p59"/>
            <p:cNvSpPr/>
            <p:nvPr/>
          </p:nvSpPr>
          <p:spPr>
            <a:xfrm>
              <a:off x="1284110" y="1372502"/>
              <a:ext cx="360300" cy="360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9"/>
            <p:cNvSpPr/>
            <p:nvPr/>
          </p:nvSpPr>
          <p:spPr>
            <a:xfrm>
              <a:off x="3248023" y="1372502"/>
              <a:ext cx="360300" cy="360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9"/>
            <p:cNvSpPr/>
            <p:nvPr/>
          </p:nvSpPr>
          <p:spPr>
            <a:xfrm>
              <a:off x="5211923" y="1372502"/>
              <a:ext cx="360300" cy="360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9"/>
            <p:cNvSpPr/>
            <p:nvPr/>
          </p:nvSpPr>
          <p:spPr>
            <a:xfrm>
              <a:off x="7175823" y="1372502"/>
              <a:ext cx="360300" cy="360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9" name="Google Shape;969;p59"/>
            <p:cNvCxnSpPr>
              <a:stCxn id="962" idx="6"/>
              <a:endCxn id="964" idx="2"/>
            </p:cNvCxnSpPr>
            <p:nvPr/>
          </p:nvCxnSpPr>
          <p:spPr>
            <a:xfrm>
              <a:off x="1644410" y="1552652"/>
              <a:ext cx="1603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59"/>
            <p:cNvCxnSpPr>
              <a:cxnSpLocks/>
              <a:stCxn id="964" idx="6"/>
              <a:endCxn id="966" idx="2"/>
            </p:cNvCxnSpPr>
            <p:nvPr/>
          </p:nvCxnSpPr>
          <p:spPr>
            <a:xfrm>
              <a:off x="3608323" y="1552652"/>
              <a:ext cx="1603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59"/>
            <p:cNvCxnSpPr>
              <a:cxnSpLocks/>
              <a:stCxn id="966" idx="6"/>
              <a:endCxn id="968" idx="2"/>
            </p:cNvCxnSpPr>
            <p:nvPr/>
          </p:nvCxnSpPr>
          <p:spPr>
            <a:xfrm>
              <a:off x="5572223" y="1552652"/>
              <a:ext cx="1603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59"/>
            <p:cNvCxnSpPr>
              <a:cxnSpLocks/>
              <a:stCxn id="968" idx="6"/>
              <a:endCxn id="962" idx="2"/>
            </p:cNvCxnSpPr>
            <p:nvPr/>
          </p:nvCxnSpPr>
          <p:spPr>
            <a:xfrm flipH="1">
              <a:off x="1284110" y="1552652"/>
              <a:ext cx="6252013" cy="12700"/>
            </a:xfrm>
            <a:prstGeom prst="bentConnector5">
              <a:avLst>
                <a:gd name="adj1" fmla="val -12910"/>
                <a:gd name="adj2" fmla="val 13859213"/>
                <a:gd name="adj3" fmla="val 112716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4"/>
          <p:cNvSpPr txBox="1">
            <a:spLocks noGrp="1"/>
          </p:cNvSpPr>
          <p:nvPr>
            <p:ph type="subTitle" idx="5"/>
          </p:nvPr>
        </p:nvSpPr>
        <p:spPr>
          <a:xfrm>
            <a:off x="1571673" y="3461391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Baseline</a:t>
            </a:r>
            <a:endParaRPr sz="3200" dirty="0"/>
          </a:p>
        </p:txBody>
      </p:sp>
      <p:sp>
        <p:nvSpPr>
          <p:cNvPr id="868" name="Google Shape;868;p54"/>
          <p:cNvSpPr txBox="1">
            <a:spLocks noGrp="1"/>
          </p:cNvSpPr>
          <p:nvPr>
            <p:ph type="subTitle" idx="8"/>
          </p:nvPr>
        </p:nvSpPr>
        <p:spPr>
          <a:xfrm>
            <a:off x="4650148" y="3461266"/>
            <a:ext cx="2915896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CNN MOdel</a:t>
            </a:r>
            <a:endParaRPr sz="3200" dirty="0"/>
          </a:p>
        </p:txBody>
      </p:sp>
      <p:sp>
        <p:nvSpPr>
          <p:cNvPr id="871" name="Google Shape;871;p54"/>
          <p:cNvSpPr/>
          <p:nvPr/>
        </p:nvSpPr>
        <p:spPr>
          <a:xfrm>
            <a:off x="1789509" y="1514312"/>
            <a:ext cx="1624907" cy="1536509"/>
          </a:xfrm>
          <a:prstGeom prst="donut">
            <a:avLst>
              <a:gd name="adj" fmla="val 166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872" name="Google Shape;872;p54"/>
          <p:cNvSpPr/>
          <p:nvPr/>
        </p:nvSpPr>
        <p:spPr>
          <a:xfrm flipH="1">
            <a:off x="1764010" y="1514187"/>
            <a:ext cx="1654874" cy="1536509"/>
          </a:xfrm>
          <a:prstGeom prst="blockArc">
            <a:avLst>
              <a:gd name="adj1" fmla="val 5424819"/>
              <a:gd name="adj2" fmla="val 16344314"/>
              <a:gd name="adj3" fmla="val 1659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875" name="Google Shape;875;p54"/>
          <p:cNvSpPr txBox="1">
            <a:spLocks noGrp="1"/>
          </p:cNvSpPr>
          <p:nvPr>
            <p:ph type="title" idx="9"/>
          </p:nvPr>
        </p:nvSpPr>
        <p:spPr>
          <a:xfrm>
            <a:off x="720138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esults</a:t>
            </a:r>
            <a:endParaRPr dirty="0"/>
          </a:p>
        </p:txBody>
      </p:sp>
      <p:sp>
        <p:nvSpPr>
          <p:cNvPr id="876" name="Google Shape;876;p54"/>
          <p:cNvSpPr txBox="1">
            <a:spLocks noGrp="1"/>
          </p:cNvSpPr>
          <p:nvPr>
            <p:ph type="title" idx="3"/>
          </p:nvPr>
        </p:nvSpPr>
        <p:spPr>
          <a:xfrm>
            <a:off x="1986935" y="2002188"/>
            <a:ext cx="1359460" cy="452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50%</a:t>
            </a:r>
            <a:endParaRPr sz="3600" dirty="0"/>
          </a:p>
        </p:txBody>
      </p:sp>
      <p:grpSp>
        <p:nvGrpSpPr>
          <p:cNvPr id="879" name="Google Shape;879;p54"/>
          <p:cNvGrpSpPr/>
          <p:nvPr/>
        </p:nvGrpSpPr>
        <p:grpSpPr>
          <a:xfrm>
            <a:off x="8011975" y="4011475"/>
            <a:ext cx="1132025" cy="1132025"/>
            <a:chOff x="6920775" y="984200"/>
            <a:chExt cx="1132025" cy="1132025"/>
          </a:xfrm>
        </p:grpSpPr>
        <p:sp>
          <p:nvSpPr>
            <p:cNvPr id="880" name="Google Shape;880;p54"/>
            <p:cNvSpPr/>
            <p:nvPr/>
          </p:nvSpPr>
          <p:spPr>
            <a:xfrm>
              <a:off x="7486925" y="1550050"/>
              <a:ext cx="565875" cy="566175"/>
            </a:xfrm>
            <a:custGeom>
              <a:avLst/>
              <a:gdLst/>
              <a:ahLst/>
              <a:cxnLst/>
              <a:rect l="l" t="t" r="r" b="b"/>
              <a:pathLst>
                <a:path w="22635" h="22647" extrusionOk="0">
                  <a:moveTo>
                    <a:pt x="1" y="0"/>
                  </a:moveTo>
                  <a:lnTo>
                    <a:pt x="1" y="22646"/>
                  </a:lnTo>
                  <a:lnTo>
                    <a:pt x="22634" y="22646"/>
                  </a:lnTo>
                  <a:lnTo>
                    <a:pt x="22634" y="0"/>
                  </a:lnTo>
                  <a:close/>
                </a:path>
              </a:pathLst>
            </a:custGeom>
            <a:solidFill>
              <a:srgbClr val="1A6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4"/>
            <p:cNvSpPr/>
            <p:nvPr/>
          </p:nvSpPr>
          <p:spPr>
            <a:xfrm>
              <a:off x="7486925" y="984500"/>
              <a:ext cx="565875" cy="566175"/>
            </a:xfrm>
            <a:custGeom>
              <a:avLst/>
              <a:gdLst/>
              <a:ahLst/>
              <a:cxnLst/>
              <a:rect l="l" t="t" r="r" b="b"/>
              <a:pathLst>
                <a:path w="22635" h="22647" extrusionOk="0">
                  <a:moveTo>
                    <a:pt x="1" y="1"/>
                  </a:moveTo>
                  <a:lnTo>
                    <a:pt x="1" y="22646"/>
                  </a:lnTo>
                  <a:lnTo>
                    <a:pt x="22634" y="22646"/>
                  </a:lnTo>
                  <a:lnTo>
                    <a:pt x="226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4"/>
            <p:cNvSpPr/>
            <p:nvPr/>
          </p:nvSpPr>
          <p:spPr>
            <a:xfrm>
              <a:off x="6921075" y="984200"/>
              <a:ext cx="565875" cy="566175"/>
            </a:xfrm>
            <a:custGeom>
              <a:avLst/>
              <a:gdLst/>
              <a:ahLst/>
              <a:cxnLst/>
              <a:rect l="l" t="t" r="r" b="b"/>
              <a:pathLst>
                <a:path w="22635" h="22647" extrusionOk="0">
                  <a:moveTo>
                    <a:pt x="1" y="1"/>
                  </a:moveTo>
                  <a:lnTo>
                    <a:pt x="1" y="22646"/>
                  </a:lnTo>
                  <a:lnTo>
                    <a:pt x="22635" y="22646"/>
                  </a:lnTo>
                  <a:lnTo>
                    <a:pt x="22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6921075" y="1550050"/>
              <a:ext cx="565875" cy="566175"/>
            </a:xfrm>
            <a:custGeom>
              <a:avLst/>
              <a:gdLst/>
              <a:ahLst/>
              <a:cxnLst/>
              <a:rect l="l" t="t" r="r" b="b"/>
              <a:pathLst>
                <a:path w="22635" h="22647" extrusionOk="0">
                  <a:moveTo>
                    <a:pt x="1" y="0"/>
                  </a:moveTo>
                  <a:lnTo>
                    <a:pt x="1" y="22646"/>
                  </a:lnTo>
                  <a:lnTo>
                    <a:pt x="22635" y="22646"/>
                  </a:lnTo>
                  <a:lnTo>
                    <a:pt x="22635" y="0"/>
                  </a:lnTo>
                  <a:close/>
                </a:path>
              </a:pathLst>
            </a:custGeom>
            <a:solidFill>
              <a:srgbClr val="39C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6920775" y="984200"/>
              <a:ext cx="1132025" cy="1132025"/>
            </a:xfrm>
            <a:custGeom>
              <a:avLst/>
              <a:gdLst/>
              <a:ahLst/>
              <a:cxnLst/>
              <a:rect l="l" t="t" r="r" b="b"/>
              <a:pathLst>
                <a:path w="45281" h="45281" extrusionOk="0">
                  <a:moveTo>
                    <a:pt x="22647" y="1"/>
                  </a:moveTo>
                  <a:cubicBezTo>
                    <a:pt x="10145" y="1"/>
                    <a:pt x="1" y="10133"/>
                    <a:pt x="1" y="22646"/>
                  </a:cubicBezTo>
                  <a:cubicBezTo>
                    <a:pt x="1" y="35148"/>
                    <a:pt x="10145" y="45280"/>
                    <a:pt x="22647" y="45280"/>
                  </a:cubicBezTo>
                  <a:cubicBezTo>
                    <a:pt x="35148" y="45280"/>
                    <a:pt x="45280" y="35148"/>
                    <a:pt x="45280" y="22646"/>
                  </a:cubicBezTo>
                  <a:cubicBezTo>
                    <a:pt x="45280" y="10133"/>
                    <a:pt x="35148" y="1"/>
                    <a:pt x="22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6921075" y="1550350"/>
              <a:ext cx="565875" cy="565875"/>
            </a:xfrm>
            <a:custGeom>
              <a:avLst/>
              <a:gdLst/>
              <a:ahLst/>
              <a:cxnLst/>
              <a:rect l="l" t="t" r="r" b="b"/>
              <a:pathLst>
                <a:path w="22635" h="22635" extrusionOk="0">
                  <a:moveTo>
                    <a:pt x="1" y="0"/>
                  </a:moveTo>
                  <a:lnTo>
                    <a:pt x="1" y="22634"/>
                  </a:lnTo>
                  <a:lnTo>
                    <a:pt x="22635" y="22634"/>
                  </a:lnTo>
                  <a:cubicBezTo>
                    <a:pt x="22635" y="10133"/>
                    <a:pt x="1250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4"/>
            <p:cNvSpPr/>
            <p:nvPr/>
          </p:nvSpPr>
          <p:spPr>
            <a:xfrm>
              <a:off x="7486925" y="1550350"/>
              <a:ext cx="565875" cy="565875"/>
            </a:xfrm>
            <a:custGeom>
              <a:avLst/>
              <a:gdLst/>
              <a:ahLst/>
              <a:cxnLst/>
              <a:rect l="l" t="t" r="r" b="b"/>
              <a:pathLst>
                <a:path w="22635" h="22635" extrusionOk="0">
                  <a:moveTo>
                    <a:pt x="22634" y="0"/>
                  </a:moveTo>
                  <a:cubicBezTo>
                    <a:pt x="10133" y="0"/>
                    <a:pt x="1" y="10133"/>
                    <a:pt x="1" y="22634"/>
                  </a:cubicBezTo>
                  <a:lnTo>
                    <a:pt x="22634" y="22634"/>
                  </a:lnTo>
                  <a:lnTo>
                    <a:pt x="22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871;p54">
            <a:extLst>
              <a:ext uri="{FF2B5EF4-FFF2-40B4-BE49-F238E27FC236}">
                <a16:creationId xmlns:a16="http://schemas.microsoft.com/office/drawing/2014/main" id="{D5E91BB3-AD73-C139-E214-EDFA7E285A97}"/>
              </a:ext>
            </a:extLst>
          </p:cNvPr>
          <p:cNvSpPr/>
          <p:nvPr/>
        </p:nvSpPr>
        <p:spPr>
          <a:xfrm>
            <a:off x="5271781" y="1514250"/>
            <a:ext cx="1624907" cy="1536509"/>
          </a:xfrm>
          <a:prstGeom prst="donut">
            <a:avLst>
              <a:gd name="adj" fmla="val 166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9" name="Google Shape;872;p54">
            <a:extLst>
              <a:ext uri="{FF2B5EF4-FFF2-40B4-BE49-F238E27FC236}">
                <a16:creationId xmlns:a16="http://schemas.microsoft.com/office/drawing/2014/main" id="{5D732CB5-03E7-53AF-CC15-535D625B08A0}"/>
              </a:ext>
            </a:extLst>
          </p:cNvPr>
          <p:cNvSpPr/>
          <p:nvPr/>
        </p:nvSpPr>
        <p:spPr>
          <a:xfrm flipH="1">
            <a:off x="5276249" y="1514187"/>
            <a:ext cx="1620439" cy="1536509"/>
          </a:xfrm>
          <a:prstGeom prst="blockArc">
            <a:avLst>
              <a:gd name="adj1" fmla="val 105520"/>
              <a:gd name="adj2" fmla="val 16344314"/>
              <a:gd name="adj3" fmla="val 16597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0" name="Google Shape;876;p54">
            <a:extLst>
              <a:ext uri="{FF2B5EF4-FFF2-40B4-BE49-F238E27FC236}">
                <a16:creationId xmlns:a16="http://schemas.microsoft.com/office/drawing/2014/main" id="{A5E101F4-E3A5-E9C9-E952-9E65DA458645}"/>
              </a:ext>
            </a:extLst>
          </p:cNvPr>
          <p:cNvSpPr txBox="1">
            <a:spLocks/>
          </p:cNvSpPr>
          <p:nvPr/>
        </p:nvSpPr>
        <p:spPr>
          <a:xfrm>
            <a:off x="5469207" y="2002126"/>
            <a:ext cx="1359460" cy="45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 Medium"/>
              <a:buNone/>
              <a:defRPr sz="2500" b="0" i="0" u="none" strike="noStrike" cap="none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9pPr>
          </a:lstStyle>
          <a:p>
            <a:r>
              <a:rPr lang="en" sz="3600" dirty="0"/>
              <a:t>74%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6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– O</a:t>
            </a:r>
            <a:r>
              <a:rPr lang="en-US" dirty="0"/>
              <a:t>u</a:t>
            </a:r>
            <a:r>
              <a:rPr lang="en" dirty="0"/>
              <a:t>r Model</a:t>
            </a:r>
            <a:endParaRPr dirty="0"/>
          </a:p>
        </p:txBody>
      </p:sp>
      <p:sp>
        <p:nvSpPr>
          <p:cNvPr id="1072" name="Google Shape;1072;p64"/>
          <p:cNvSpPr txBox="1"/>
          <p:nvPr/>
        </p:nvSpPr>
        <p:spPr>
          <a:xfrm>
            <a:off x="1157100" y="6273650"/>
            <a:ext cx="2071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rPr>
              <a:t>Neptune</a:t>
            </a:r>
            <a:endParaRPr sz="2000">
              <a:solidFill>
                <a:schemeClr val="dk1"/>
              </a:solidFill>
              <a:latin typeface="Phudu Medium"/>
              <a:ea typeface="Phudu Medium"/>
              <a:cs typeface="Phudu Medium"/>
              <a:sym typeface="Phudu Medium"/>
            </a:endParaRPr>
          </a:p>
        </p:txBody>
      </p:sp>
      <p:sp>
        <p:nvSpPr>
          <p:cNvPr id="1073" name="Google Shape;1073;p64"/>
          <p:cNvSpPr txBox="1"/>
          <p:nvPr/>
        </p:nvSpPr>
        <p:spPr>
          <a:xfrm>
            <a:off x="1157100" y="6491638"/>
            <a:ext cx="20718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It’s the fourth-largest planet in the Solar System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074" name="Google Shape;1074;p64"/>
          <p:cNvSpPr/>
          <p:nvPr/>
        </p:nvSpPr>
        <p:spPr>
          <a:xfrm>
            <a:off x="720000" y="6199013"/>
            <a:ext cx="347100" cy="34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71;p54">
            <a:extLst>
              <a:ext uri="{FF2B5EF4-FFF2-40B4-BE49-F238E27FC236}">
                <a16:creationId xmlns:a16="http://schemas.microsoft.com/office/drawing/2014/main" id="{E34BEBD1-0466-DE19-F554-2A0A118181B3}"/>
              </a:ext>
            </a:extLst>
          </p:cNvPr>
          <p:cNvSpPr/>
          <p:nvPr/>
        </p:nvSpPr>
        <p:spPr>
          <a:xfrm>
            <a:off x="1150868" y="1287673"/>
            <a:ext cx="1624907" cy="1536509"/>
          </a:xfrm>
          <a:prstGeom prst="donut">
            <a:avLst>
              <a:gd name="adj" fmla="val 166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9" name="Google Shape;872;p54">
            <a:extLst>
              <a:ext uri="{FF2B5EF4-FFF2-40B4-BE49-F238E27FC236}">
                <a16:creationId xmlns:a16="http://schemas.microsoft.com/office/drawing/2014/main" id="{72557E3E-AE01-3B42-7CB9-310B78E63F47}"/>
              </a:ext>
            </a:extLst>
          </p:cNvPr>
          <p:cNvSpPr/>
          <p:nvPr/>
        </p:nvSpPr>
        <p:spPr>
          <a:xfrm flipH="1">
            <a:off x="1155336" y="1287610"/>
            <a:ext cx="1620439" cy="1536509"/>
          </a:xfrm>
          <a:prstGeom prst="blockArc">
            <a:avLst>
              <a:gd name="adj1" fmla="val 105520"/>
              <a:gd name="adj2" fmla="val 16344314"/>
              <a:gd name="adj3" fmla="val 16597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0" name="Google Shape;876;p54">
            <a:extLst>
              <a:ext uri="{FF2B5EF4-FFF2-40B4-BE49-F238E27FC236}">
                <a16:creationId xmlns:a16="http://schemas.microsoft.com/office/drawing/2014/main" id="{2155F8BD-079E-A9F6-6651-FD40CDB737A5}"/>
              </a:ext>
            </a:extLst>
          </p:cNvPr>
          <p:cNvSpPr txBox="1">
            <a:spLocks/>
          </p:cNvSpPr>
          <p:nvPr/>
        </p:nvSpPr>
        <p:spPr>
          <a:xfrm>
            <a:off x="1348294" y="1775549"/>
            <a:ext cx="1359460" cy="45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 Medium"/>
              <a:buNone/>
              <a:defRPr sz="2500" b="0" i="0" u="none" strike="noStrike" cap="none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hudu"/>
              <a:buNone/>
              <a:defRPr sz="6000" b="1" i="0" u="none" strike="noStrike" cap="none">
                <a:solidFill>
                  <a:schemeClr val="lt1"/>
                </a:solidFill>
                <a:latin typeface="Phudu"/>
                <a:ea typeface="Phudu"/>
                <a:cs typeface="Phudu"/>
                <a:sym typeface="Phudu"/>
              </a:defRPr>
            </a:lvl9pPr>
          </a:lstStyle>
          <a:p>
            <a:r>
              <a:rPr lang="en" sz="3600" dirty="0"/>
              <a:t>74%</a:t>
            </a:r>
          </a:p>
        </p:txBody>
      </p:sp>
      <p:sp>
        <p:nvSpPr>
          <p:cNvPr id="13" name="Google Shape;868;p54">
            <a:extLst>
              <a:ext uri="{FF2B5EF4-FFF2-40B4-BE49-F238E27FC236}">
                <a16:creationId xmlns:a16="http://schemas.microsoft.com/office/drawing/2014/main" id="{71FD394C-EE37-CA5C-D99D-A1174E805762}"/>
              </a:ext>
            </a:extLst>
          </p:cNvPr>
          <p:cNvSpPr txBox="1">
            <a:spLocks/>
          </p:cNvSpPr>
          <p:nvPr/>
        </p:nvSpPr>
        <p:spPr>
          <a:xfrm>
            <a:off x="505373" y="2999529"/>
            <a:ext cx="2915896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cap="all" dirty="0">
                <a:latin typeface="Phudu Medium" panose="020B0604020202020204" charset="0"/>
                <a:cs typeface="Phudu Medium" panose="020B0604020202020204" charset="0"/>
              </a:rPr>
              <a:t>CNN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74F71E-16DB-5995-133E-6FE0BD04BF64}"/>
              </a:ext>
            </a:extLst>
          </p:cNvPr>
          <p:cNvSpPr txBox="1"/>
          <p:nvPr/>
        </p:nvSpPr>
        <p:spPr>
          <a:xfrm>
            <a:off x="893203" y="3423599"/>
            <a:ext cx="26673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effectLst/>
                <a:latin typeface="Commissioner" panose="020B0604020202020204" charset="0"/>
              </a:rPr>
              <a:t>1 input layer,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ommissioner" panose="020B0604020202020204" charset="0"/>
              </a:rPr>
              <a:t>3</a:t>
            </a:r>
            <a:r>
              <a:rPr lang="en-US" sz="1200" b="0" dirty="0">
                <a:solidFill>
                  <a:schemeClr val="tx1"/>
                </a:solidFill>
                <a:effectLst/>
                <a:latin typeface="Commissioner" panose="020B0604020202020204" charset="0"/>
              </a:rPr>
              <a:t> Conv2D hidden layers </a:t>
            </a:r>
          </a:p>
          <a:p>
            <a:pPr marL="627063" lvl="8" indent="-285750">
              <a:buFont typeface="Courier New" panose="02070309020205020404" pitchFamily="49" charset="0"/>
              <a:buChar char="o"/>
            </a:pPr>
            <a:r>
              <a:rPr lang="en-US" sz="1200" b="0" dirty="0">
                <a:solidFill>
                  <a:schemeClr val="tx1"/>
                </a:solidFill>
                <a:effectLst/>
                <a:latin typeface="Commissioner" panose="020B0604020202020204" charset="0"/>
              </a:rPr>
              <a:t>RELU activation</a:t>
            </a:r>
          </a:p>
          <a:p>
            <a:pPr marL="627063" lvl="8" indent="-285750">
              <a:buFont typeface="Courier New" panose="02070309020205020404" pitchFamily="49" charset="0"/>
              <a:buChar char="o"/>
            </a:pPr>
            <a:r>
              <a:rPr lang="en-US" sz="1200" b="0" dirty="0" err="1">
                <a:solidFill>
                  <a:schemeClr val="tx1"/>
                </a:solidFill>
                <a:effectLst/>
                <a:latin typeface="Commissioner" panose="020B0604020202020204" charset="0"/>
              </a:rPr>
              <a:t>MaxPooling</a:t>
            </a:r>
            <a:endParaRPr lang="en-US" sz="1200" b="0" dirty="0">
              <a:solidFill>
                <a:schemeClr val="tx1"/>
              </a:solidFill>
              <a:effectLst/>
              <a:latin typeface="Commissioner" panose="020B0604020202020204" charset="0"/>
            </a:endParaRPr>
          </a:p>
          <a:p>
            <a:pPr marL="627063" lvl="8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  <a:latin typeface="Commissioner" panose="020B0604020202020204" charset="0"/>
              </a:rPr>
              <a:t>10% - 50% Dropout</a:t>
            </a:r>
            <a:endParaRPr lang="en-US" sz="1200" b="0" dirty="0">
              <a:solidFill>
                <a:schemeClr val="tx1"/>
              </a:solidFill>
              <a:effectLst/>
              <a:latin typeface="Commissione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ommissioner" panose="020B0604020202020204" charset="0"/>
              </a:rPr>
              <a:t>1 Flattened Dense output layer </a:t>
            </a:r>
          </a:p>
          <a:p>
            <a:pPr marL="627063" lvl="8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  <a:latin typeface="Commissioner" panose="020B0604020202020204" charset="0"/>
              </a:rPr>
              <a:t>Sigmoid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ommissioner" panose="020B0604020202020204" charset="0"/>
              </a:rPr>
              <a:t>10</a:t>
            </a:r>
            <a:r>
              <a:rPr lang="en-US" sz="1200" b="0" dirty="0">
                <a:solidFill>
                  <a:schemeClr val="tx1"/>
                </a:solidFill>
                <a:effectLst/>
                <a:latin typeface="Commissioner" panose="020B0604020202020204" charset="0"/>
              </a:rPr>
              <a:t> Epochs used for fitting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FCEEB3-0985-E952-82BB-555330503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32" y="1248977"/>
            <a:ext cx="4473365" cy="335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en-US" dirty="0"/>
              <a:t>e</a:t>
            </a:r>
            <a:r>
              <a:rPr lang="en" dirty="0"/>
              <a:t>commendations</a:t>
            </a:r>
            <a:endParaRPr dirty="0"/>
          </a:p>
        </p:txBody>
      </p:sp>
      <p:cxnSp>
        <p:nvCxnSpPr>
          <p:cNvPr id="1131" name="Google Shape;1131;p68"/>
          <p:cNvCxnSpPr>
            <a:stCxn id="1132" idx="4"/>
            <a:endCxn id="1133" idx="0"/>
          </p:cNvCxnSpPr>
          <p:nvPr/>
        </p:nvCxnSpPr>
        <p:spPr>
          <a:xfrm>
            <a:off x="1478875" y="2090256"/>
            <a:ext cx="0" cy="63400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68"/>
          <p:cNvCxnSpPr>
            <a:cxnSpLocks/>
            <a:stCxn id="1133" idx="4"/>
            <a:endCxn id="5" idx="0"/>
          </p:cNvCxnSpPr>
          <p:nvPr/>
        </p:nvCxnSpPr>
        <p:spPr>
          <a:xfrm>
            <a:off x="1478875" y="3071359"/>
            <a:ext cx="0" cy="62266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6" name="Google Shape;1136;p68"/>
          <p:cNvSpPr txBox="1"/>
          <p:nvPr/>
        </p:nvSpPr>
        <p:spPr>
          <a:xfrm>
            <a:off x="720004" y="1716156"/>
            <a:ext cx="474600" cy="4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hudu"/>
                <a:ea typeface="Phudu"/>
                <a:cs typeface="Phudu"/>
                <a:sym typeface="Phudu"/>
              </a:rPr>
              <a:t>01</a:t>
            </a:r>
            <a:endParaRPr sz="2000" dirty="0">
              <a:solidFill>
                <a:schemeClr val="dk1"/>
              </a:solidFill>
              <a:latin typeface="Phudu"/>
              <a:ea typeface="Phudu"/>
              <a:cs typeface="Phudu"/>
              <a:sym typeface="Phudu"/>
            </a:endParaRPr>
          </a:p>
        </p:txBody>
      </p:sp>
      <p:sp>
        <p:nvSpPr>
          <p:cNvPr id="1137" name="Google Shape;1137;p68"/>
          <p:cNvSpPr txBox="1"/>
          <p:nvPr/>
        </p:nvSpPr>
        <p:spPr>
          <a:xfrm>
            <a:off x="1691249" y="1599172"/>
            <a:ext cx="5320499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Continue model iteration, including data augmentation (Flip, Rotate, Scale are included)</a:t>
            </a:r>
          </a:p>
        </p:txBody>
      </p:sp>
      <p:sp>
        <p:nvSpPr>
          <p:cNvPr id="1138" name="Google Shape;1138;p68"/>
          <p:cNvSpPr txBox="1"/>
          <p:nvPr/>
        </p:nvSpPr>
        <p:spPr>
          <a:xfrm>
            <a:off x="720004" y="2651509"/>
            <a:ext cx="474600" cy="4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hudu"/>
                <a:ea typeface="Phudu"/>
                <a:cs typeface="Phudu"/>
                <a:sym typeface="Phudu"/>
              </a:rPr>
              <a:t>02</a:t>
            </a:r>
            <a:endParaRPr sz="2000">
              <a:solidFill>
                <a:schemeClr val="dk1"/>
              </a:solidFill>
              <a:latin typeface="Phudu"/>
              <a:ea typeface="Phudu"/>
              <a:cs typeface="Phudu"/>
              <a:sym typeface="Phudu"/>
            </a:endParaRPr>
          </a:p>
        </p:txBody>
      </p:sp>
      <p:sp>
        <p:nvSpPr>
          <p:cNvPr id="1132" name="Google Shape;1132;p68"/>
          <p:cNvSpPr/>
          <p:nvPr/>
        </p:nvSpPr>
        <p:spPr>
          <a:xfrm>
            <a:off x="1305325" y="1743156"/>
            <a:ext cx="347100" cy="34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68"/>
          <p:cNvSpPr/>
          <p:nvPr/>
        </p:nvSpPr>
        <p:spPr>
          <a:xfrm>
            <a:off x="1305325" y="2724259"/>
            <a:ext cx="347100" cy="34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37;p68">
            <a:extLst>
              <a:ext uri="{FF2B5EF4-FFF2-40B4-BE49-F238E27FC236}">
                <a16:creationId xmlns:a16="http://schemas.microsoft.com/office/drawing/2014/main" id="{B2107D72-D369-912F-3F25-E085163838F0}"/>
              </a:ext>
            </a:extLst>
          </p:cNvPr>
          <p:cNvSpPr txBox="1"/>
          <p:nvPr/>
        </p:nvSpPr>
        <p:spPr>
          <a:xfrm>
            <a:off x="1691249" y="2571750"/>
            <a:ext cx="5320499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mmissioner" panose="020B0604020202020204" charset="0"/>
              </a:rPr>
              <a:t>Instantiate our model in a hosted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mmissioner" panose="020B0604020202020204" charset="0"/>
              </a:rPr>
              <a:t>streamlit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mmissioner" panose="020B0604020202020204" charset="0"/>
              </a:rPr>
              <a:t> app (Upload in progress!)</a:t>
            </a:r>
            <a:endParaRPr lang="en-US" dirty="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cxnSp>
        <p:nvCxnSpPr>
          <p:cNvPr id="3" name="Google Shape;1134;p68">
            <a:extLst>
              <a:ext uri="{FF2B5EF4-FFF2-40B4-BE49-F238E27FC236}">
                <a16:creationId xmlns:a16="http://schemas.microsoft.com/office/drawing/2014/main" id="{5E891478-EA86-4ADB-771A-549BFA70031D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478875" y="4041119"/>
            <a:ext cx="0" cy="35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138;p68">
            <a:extLst>
              <a:ext uri="{FF2B5EF4-FFF2-40B4-BE49-F238E27FC236}">
                <a16:creationId xmlns:a16="http://schemas.microsoft.com/office/drawing/2014/main" id="{06DF1BD4-4F18-E4CE-8EFA-0792FB876EC1}"/>
              </a:ext>
            </a:extLst>
          </p:cNvPr>
          <p:cNvSpPr txBox="1"/>
          <p:nvPr/>
        </p:nvSpPr>
        <p:spPr>
          <a:xfrm>
            <a:off x="720004" y="3621269"/>
            <a:ext cx="474600" cy="4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hudu"/>
                <a:ea typeface="Phudu"/>
                <a:cs typeface="Phudu"/>
                <a:sym typeface="Phudu"/>
              </a:rPr>
              <a:t>03</a:t>
            </a:r>
            <a:endParaRPr sz="2000" dirty="0">
              <a:solidFill>
                <a:schemeClr val="dk1"/>
              </a:solidFill>
              <a:latin typeface="Phudu"/>
              <a:ea typeface="Phudu"/>
              <a:cs typeface="Phudu"/>
              <a:sym typeface="Phudu"/>
            </a:endParaRPr>
          </a:p>
        </p:txBody>
      </p:sp>
      <p:sp>
        <p:nvSpPr>
          <p:cNvPr id="5" name="Google Shape;1133;p68">
            <a:extLst>
              <a:ext uri="{FF2B5EF4-FFF2-40B4-BE49-F238E27FC236}">
                <a16:creationId xmlns:a16="http://schemas.microsoft.com/office/drawing/2014/main" id="{CA6FF53F-D2AE-8DA2-FFCD-1CD7999721CE}"/>
              </a:ext>
            </a:extLst>
          </p:cNvPr>
          <p:cNvSpPr/>
          <p:nvPr/>
        </p:nvSpPr>
        <p:spPr>
          <a:xfrm>
            <a:off x="1305325" y="3694019"/>
            <a:ext cx="347100" cy="34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37;p68">
            <a:extLst>
              <a:ext uri="{FF2B5EF4-FFF2-40B4-BE49-F238E27FC236}">
                <a16:creationId xmlns:a16="http://schemas.microsoft.com/office/drawing/2014/main" id="{73D0A4FA-7233-714F-B97D-159FC852B30F}"/>
              </a:ext>
            </a:extLst>
          </p:cNvPr>
          <p:cNvSpPr txBox="1"/>
          <p:nvPr/>
        </p:nvSpPr>
        <p:spPr>
          <a:xfrm>
            <a:off x="1691249" y="3541510"/>
            <a:ext cx="5320499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mmissioner" panose="020B0604020202020204" charset="0"/>
                <a:ea typeface="Commissioner"/>
                <a:cs typeface="Commissioner"/>
                <a:sym typeface="Commissioner"/>
              </a:rPr>
              <a:t>Leverage our model to help identify whether these pictures are, indeed, of hot dogs.</a:t>
            </a:r>
            <a:endParaRPr lang="en-US" dirty="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71"/>
          <p:cNvSpPr txBox="1">
            <a:spLocks noGrp="1"/>
          </p:cNvSpPr>
          <p:nvPr>
            <p:ph type="title"/>
          </p:nvPr>
        </p:nvSpPr>
        <p:spPr>
          <a:xfrm>
            <a:off x="967912" y="1482679"/>
            <a:ext cx="638781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cap="small" dirty="0"/>
              <a:t>Questions?</a:t>
            </a:r>
            <a:endParaRPr cap="small" dirty="0"/>
          </a:p>
        </p:txBody>
      </p:sp>
      <p:cxnSp>
        <p:nvCxnSpPr>
          <p:cNvPr id="1228" name="Google Shape;1228;p71"/>
          <p:cNvCxnSpPr/>
          <p:nvPr/>
        </p:nvCxnSpPr>
        <p:spPr>
          <a:xfrm>
            <a:off x="713225" y="899950"/>
            <a:ext cx="0" cy="198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41" name="Google Shape;1241;p71"/>
          <p:cNvGrpSpPr/>
          <p:nvPr/>
        </p:nvGrpSpPr>
        <p:grpSpPr>
          <a:xfrm>
            <a:off x="7812225" y="3811325"/>
            <a:ext cx="1331775" cy="1332175"/>
            <a:chOff x="7812225" y="3186800"/>
            <a:chExt cx="1331775" cy="1332175"/>
          </a:xfrm>
        </p:grpSpPr>
        <p:sp>
          <p:nvSpPr>
            <p:cNvPr id="1242" name="Google Shape;1242;p71"/>
            <p:cNvSpPr/>
            <p:nvPr/>
          </p:nvSpPr>
          <p:spPr>
            <a:xfrm>
              <a:off x="7812225" y="3186800"/>
              <a:ext cx="1331775" cy="1331750"/>
            </a:xfrm>
            <a:custGeom>
              <a:avLst/>
              <a:gdLst/>
              <a:ahLst/>
              <a:cxnLst/>
              <a:rect l="l" t="t" r="r" b="b"/>
              <a:pathLst>
                <a:path w="53271" h="53270" extrusionOk="0">
                  <a:moveTo>
                    <a:pt x="0" y="0"/>
                  </a:moveTo>
                  <a:lnTo>
                    <a:pt x="0" y="53270"/>
                  </a:lnTo>
                  <a:lnTo>
                    <a:pt x="53270" y="53270"/>
                  </a:lnTo>
                  <a:lnTo>
                    <a:pt x="53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1"/>
            <p:cNvSpPr/>
            <p:nvPr/>
          </p:nvSpPr>
          <p:spPr>
            <a:xfrm>
              <a:off x="7812225" y="3186800"/>
              <a:ext cx="730325" cy="725175"/>
            </a:xfrm>
            <a:custGeom>
              <a:avLst/>
              <a:gdLst/>
              <a:ahLst/>
              <a:cxnLst/>
              <a:rect l="l" t="t" r="r" b="b"/>
              <a:pathLst>
                <a:path w="29213" h="29007" extrusionOk="0">
                  <a:moveTo>
                    <a:pt x="0" y="0"/>
                  </a:moveTo>
                  <a:lnTo>
                    <a:pt x="0" y="29006"/>
                  </a:lnTo>
                  <a:cubicBezTo>
                    <a:pt x="16067" y="29006"/>
                    <a:pt x="29110" y="16033"/>
                    <a:pt x="29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1"/>
            <p:cNvSpPr/>
            <p:nvPr/>
          </p:nvSpPr>
          <p:spPr>
            <a:xfrm>
              <a:off x="7812225" y="3186800"/>
              <a:ext cx="445950" cy="440775"/>
            </a:xfrm>
            <a:custGeom>
              <a:avLst/>
              <a:gdLst/>
              <a:ahLst/>
              <a:cxnLst/>
              <a:rect l="l" t="t" r="r" b="b"/>
              <a:pathLst>
                <a:path w="17838" h="17631" extrusionOk="0">
                  <a:moveTo>
                    <a:pt x="0" y="0"/>
                  </a:moveTo>
                  <a:lnTo>
                    <a:pt x="0" y="17631"/>
                  </a:lnTo>
                  <a:cubicBezTo>
                    <a:pt x="9778" y="17631"/>
                    <a:pt x="17717" y="9743"/>
                    <a:pt x="17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1"/>
            <p:cNvSpPr/>
            <p:nvPr/>
          </p:nvSpPr>
          <p:spPr>
            <a:xfrm>
              <a:off x="8413650" y="3793375"/>
              <a:ext cx="730350" cy="725600"/>
            </a:xfrm>
            <a:custGeom>
              <a:avLst/>
              <a:gdLst/>
              <a:ahLst/>
              <a:cxnLst/>
              <a:rect l="l" t="t" r="r" b="b"/>
              <a:pathLst>
                <a:path w="29214" h="29024" extrusionOk="0">
                  <a:moveTo>
                    <a:pt x="29213" y="1"/>
                  </a:moveTo>
                  <a:cubicBezTo>
                    <a:pt x="13146" y="1"/>
                    <a:pt x="104" y="12974"/>
                    <a:pt x="1" y="29024"/>
                  </a:cubicBezTo>
                  <a:lnTo>
                    <a:pt x="29213" y="29024"/>
                  </a:lnTo>
                  <a:lnTo>
                    <a:pt x="292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1"/>
            <p:cNvSpPr/>
            <p:nvPr/>
          </p:nvSpPr>
          <p:spPr>
            <a:xfrm>
              <a:off x="8698475" y="4078200"/>
              <a:ext cx="445525" cy="440775"/>
            </a:xfrm>
            <a:custGeom>
              <a:avLst/>
              <a:gdLst/>
              <a:ahLst/>
              <a:cxnLst/>
              <a:rect l="l" t="t" r="r" b="b"/>
              <a:pathLst>
                <a:path w="17821" h="17631" extrusionOk="0">
                  <a:moveTo>
                    <a:pt x="17820" y="0"/>
                  </a:moveTo>
                  <a:cubicBezTo>
                    <a:pt x="8043" y="0"/>
                    <a:pt x="104" y="7871"/>
                    <a:pt x="1" y="17631"/>
                  </a:cubicBezTo>
                  <a:lnTo>
                    <a:pt x="17820" y="17631"/>
                  </a:lnTo>
                  <a:lnTo>
                    <a:pt x="178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71"/>
          <p:cNvGrpSpPr/>
          <p:nvPr/>
        </p:nvGrpSpPr>
        <p:grpSpPr>
          <a:xfrm rot="5400000">
            <a:off x="6914225" y="3407675"/>
            <a:ext cx="740900" cy="785000"/>
            <a:chOff x="7886000" y="2788500"/>
            <a:chExt cx="740900" cy="785000"/>
          </a:xfrm>
        </p:grpSpPr>
        <p:sp>
          <p:nvSpPr>
            <p:cNvPr id="1251" name="Google Shape;1251;p71"/>
            <p:cNvSpPr/>
            <p:nvPr/>
          </p:nvSpPr>
          <p:spPr>
            <a:xfrm>
              <a:off x="7886000" y="2788650"/>
              <a:ext cx="158375" cy="143825"/>
            </a:xfrm>
            <a:custGeom>
              <a:avLst/>
              <a:gdLst/>
              <a:ahLst/>
              <a:cxnLst/>
              <a:rect l="l" t="t" r="r" b="b"/>
              <a:pathLst>
                <a:path w="6335" h="5753" extrusionOk="0">
                  <a:moveTo>
                    <a:pt x="3170" y="0"/>
                  </a:moveTo>
                  <a:cubicBezTo>
                    <a:pt x="1875" y="0"/>
                    <a:pt x="706" y="885"/>
                    <a:pt x="382" y="2191"/>
                  </a:cubicBezTo>
                  <a:cubicBezTo>
                    <a:pt x="1" y="3727"/>
                    <a:pt x="941" y="5287"/>
                    <a:pt x="2489" y="5668"/>
                  </a:cubicBezTo>
                  <a:cubicBezTo>
                    <a:pt x="2718" y="5725"/>
                    <a:pt x="2948" y="5752"/>
                    <a:pt x="3174" y="5752"/>
                  </a:cubicBezTo>
                  <a:cubicBezTo>
                    <a:pt x="4464" y="5752"/>
                    <a:pt x="5640" y="4868"/>
                    <a:pt x="5954" y="3561"/>
                  </a:cubicBezTo>
                  <a:cubicBezTo>
                    <a:pt x="6335" y="2025"/>
                    <a:pt x="5394" y="465"/>
                    <a:pt x="3858" y="84"/>
                  </a:cubicBezTo>
                  <a:cubicBezTo>
                    <a:pt x="3627" y="27"/>
                    <a:pt x="3397" y="0"/>
                    <a:pt x="3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1"/>
            <p:cNvSpPr/>
            <p:nvPr/>
          </p:nvSpPr>
          <p:spPr>
            <a:xfrm>
              <a:off x="8176825" y="2788500"/>
              <a:ext cx="157775" cy="143800"/>
            </a:xfrm>
            <a:custGeom>
              <a:avLst/>
              <a:gdLst/>
              <a:ahLst/>
              <a:cxnLst/>
              <a:rect l="l" t="t" r="r" b="b"/>
              <a:pathLst>
                <a:path w="6311" h="5752" extrusionOk="0">
                  <a:moveTo>
                    <a:pt x="3149" y="1"/>
                  </a:moveTo>
                  <a:cubicBezTo>
                    <a:pt x="2414" y="1"/>
                    <a:pt x="1679" y="281"/>
                    <a:pt x="1119" y="840"/>
                  </a:cubicBezTo>
                  <a:cubicBezTo>
                    <a:pt x="0" y="1971"/>
                    <a:pt x="0" y="3781"/>
                    <a:pt x="1119" y="4912"/>
                  </a:cubicBezTo>
                  <a:cubicBezTo>
                    <a:pt x="1679" y="5472"/>
                    <a:pt x="2414" y="5751"/>
                    <a:pt x="3149" y="5751"/>
                  </a:cubicBezTo>
                  <a:cubicBezTo>
                    <a:pt x="3884" y="5751"/>
                    <a:pt x="4620" y="5472"/>
                    <a:pt x="5179" y="4912"/>
                  </a:cubicBezTo>
                  <a:cubicBezTo>
                    <a:pt x="6310" y="3781"/>
                    <a:pt x="6310" y="1971"/>
                    <a:pt x="5179" y="840"/>
                  </a:cubicBezTo>
                  <a:cubicBezTo>
                    <a:pt x="4620" y="281"/>
                    <a:pt x="3884" y="1"/>
                    <a:pt x="31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1"/>
            <p:cNvSpPr/>
            <p:nvPr/>
          </p:nvSpPr>
          <p:spPr>
            <a:xfrm>
              <a:off x="8467025" y="2788725"/>
              <a:ext cx="158375" cy="143750"/>
            </a:xfrm>
            <a:custGeom>
              <a:avLst/>
              <a:gdLst/>
              <a:ahLst/>
              <a:cxnLst/>
              <a:rect l="l" t="t" r="r" b="b"/>
              <a:pathLst>
                <a:path w="6335" h="5750" extrusionOk="0">
                  <a:moveTo>
                    <a:pt x="3180" y="1"/>
                  </a:moveTo>
                  <a:cubicBezTo>
                    <a:pt x="1881" y="1"/>
                    <a:pt x="707" y="878"/>
                    <a:pt x="382" y="2188"/>
                  </a:cubicBezTo>
                  <a:cubicBezTo>
                    <a:pt x="1" y="3736"/>
                    <a:pt x="941" y="5284"/>
                    <a:pt x="2489" y="5665"/>
                  </a:cubicBezTo>
                  <a:cubicBezTo>
                    <a:pt x="2720" y="5722"/>
                    <a:pt x="2951" y="5750"/>
                    <a:pt x="3179" y="5750"/>
                  </a:cubicBezTo>
                  <a:cubicBezTo>
                    <a:pt x="4467" y="5750"/>
                    <a:pt x="5640" y="4873"/>
                    <a:pt x="5954" y="3558"/>
                  </a:cubicBezTo>
                  <a:cubicBezTo>
                    <a:pt x="6335" y="2022"/>
                    <a:pt x="5394" y="462"/>
                    <a:pt x="3858" y="81"/>
                  </a:cubicBezTo>
                  <a:cubicBezTo>
                    <a:pt x="3631" y="27"/>
                    <a:pt x="3404" y="1"/>
                    <a:pt x="3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1"/>
            <p:cNvSpPr/>
            <p:nvPr/>
          </p:nvSpPr>
          <p:spPr>
            <a:xfrm>
              <a:off x="7887500" y="3109650"/>
              <a:ext cx="158075" cy="143575"/>
            </a:xfrm>
            <a:custGeom>
              <a:avLst/>
              <a:gdLst/>
              <a:ahLst/>
              <a:cxnLst/>
              <a:rect l="l" t="t" r="r" b="b"/>
              <a:pathLst>
                <a:path w="6323" h="5743" extrusionOk="0">
                  <a:moveTo>
                    <a:pt x="3156" y="0"/>
                  </a:moveTo>
                  <a:cubicBezTo>
                    <a:pt x="1855" y="0"/>
                    <a:pt x="685" y="896"/>
                    <a:pt x="369" y="2210"/>
                  </a:cubicBezTo>
                  <a:cubicBezTo>
                    <a:pt x="0" y="3758"/>
                    <a:pt x="953" y="5306"/>
                    <a:pt x="2500" y="5663"/>
                  </a:cubicBezTo>
                  <a:cubicBezTo>
                    <a:pt x="2726" y="5717"/>
                    <a:pt x="2951" y="5742"/>
                    <a:pt x="3172" y="5742"/>
                  </a:cubicBezTo>
                  <a:cubicBezTo>
                    <a:pt x="4473" y="5742"/>
                    <a:pt x="5648" y="4854"/>
                    <a:pt x="5953" y="3532"/>
                  </a:cubicBezTo>
                  <a:cubicBezTo>
                    <a:pt x="6322" y="1996"/>
                    <a:pt x="5370" y="448"/>
                    <a:pt x="3822" y="79"/>
                  </a:cubicBezTo>
                  <a:cubicBezTo>
                    <a:pt x="3599" y="26"/>
                    <a:pt x="3375" y="0"/>
                    <a:pt x="3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1"/>
            <p:cNvSpPr/>
            <p:nvPr/>
          </p:nvSpPr>
          <p:spPr>
            <a:xfrm>
              <a:off x="8176825" y="3108550"/>
              <a:ext cx="157775" cy="143725"/>
            </a:xfrm>
            <a:custGeom>
              <a:avLst/>
              <a:gdLst/>
              <a:ahLst/>
              <a:cxnLst/>
              <a:rect l="l" t="t" r="r" b="b"/>
              <a:pathLst>
                <a:path w="6311" h="5749" extrusionOk="0">
                  <a:moveTo>
                    <a:pt x="3154" y="1"/>
                  </a:moveTo>
                  <a:cubicBezTo>
                    <a:pt x="2420" y="1"/>
                    <a:pt x="1685" y="284"/>
                    <a:pt x="1119" y="849"/>
                  </a:cubicBezTo>
                  <a:cubicBezTo>
                    <a:pt x="0" y="1968"/>
                    <a:pt x="0" y="3790"/>
                    <a:pt x="1119" y="4909"/>
                  </a:cubicBezTo>
                  <a:cubicBezTo>
                    <a:pt x="1685" y="5469"/>
                    <a:pt x="2420" y="5749"/>
                    <a:pt x="3154" y="5749"/>
                  </a:cubicBezTo>
                  <a:cubicBezTo>
                    <a:pt x="3887" y="5749"/>
                    <a:pt x="4620" y="5469"/>
                    <a:pt x="5179" y="4909"/>
                  </a:cubicBezTo>
                  <a:cubicBezTo>
                    <a:pt x="6310" y="3790"/>
                    <a:pt x="6310" y="1968"/>
                    <a:pt x="5179" y="849"/>
                  </a:cubicBezTo>
                  <a:cubicBezTo>
                    <a:pt x="4620" y="284"/>
                    <a:pt x="3887" y="1"/>
                    <a:pt x="3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1"/>
            <p:cNvSpPr/>
            <p:nvPr/>
          </p:nvSpPr>
          <p:spPr>
            <a:xfrm>
              <a:off x="8468825" y="3109950"/>
              <a:ext cx="158075" cy="143750"/>
            </a:xfrm>
            <a:custGeom>
              <a:avLst/>
              <a:gdLst/>
              <a:ahLst/>
              <a:cxnLst/>
              <a:rect l="l" t="t" r="r" b="b"/>
              <a:pathLst>
                <a:path w="6323" h="5750" extrusionOk="0">
                  <a:moveTo>
                    <a:pt x="3155" y="0"/>
                  </a:moveTo>
                  <a:cubicBezTo>
                    <a:pt x="1852" y="0"/>
                    <a:pt x="675" y="896"/>
                    <a:pt x="369" y="2210"/>
                  </a:cubicBezTo>
                  <a:cubicBezTo>
                    <a:pt x="0" y="3758"/>
                    <a:pt x="953" y="5306"/>
                    <a:pt x="2500" y="5675"/>
                  </a:cubicBezTo>
                  <a:cubicBezTo>
                    <a:pt x="2720" y="5725"/>
                    <a:pt x="2940" y="5750"/>
                    <a:pt x="3156" y="5750"/>
                  </a:cubicBezTo>
                  <a:cubicBezTo>
                    <a:pt x="4463" y="5750"/>
                    <a:pt x="5647" y="4860"/>
                    <a:pt x="5953" y="3532"/>
                  </a:cubicBezTo>
                  <a:cubicBezTo>
                    <a:pt x="6322" y="1996"/>
                    <a:pt x="5370" y="448"/>
                    <a:pt x="3822" y="79"/>
                  </a:cubicBezTo>
                  <a:cubicBezTo>
                    <a:pt x="3599" y="26"/>
                    <a:pt x="3375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1"/>
            <p:cNvSpPr/>
            <p:nvPr/>
          </p:nvSpPr>
          <p:spPr>
            <a:xfrm>
              <a:off x="7887200" y="3429900"/>
              <a:ext cx="158075" cy="143600"/>
            </a:xfrm>
            <a:custGeom>
              <a:avLst/>
              <a:gdLst/>
              <a:ahLst/>
              <a:cxnLst/>
              <a:rect l="l" t="t" r="r" b="b"/>
              <a:pathLst>
                <a:path w="6323" h="5744" extrusionOk="0">
                  <a:moveTo>
                    <a:pt x="3150" y="1"/>
                  </a:moveTo>
                  <a:cubicBezTo>
                    <a:pt x="1849" y="1"/>
                    <a:pt x="675" y="889"/>
                    <a:pt x="369" y="2211"/>
                  </a:cubicBezTo>
                  <a:cubicBezTo>
                    <a:pt x="0" y="3759"/>
                    <a:pt x="953" y="5307"/>
                    <a:pt x="2501" y="5664"/>
                  </a:cubicBezTo>
                  <a:cubicBezTo>
                    <a:pt x="2726" y="5718"/>
                    <a:pt x="2951" y="5744"/>
                    <a:pt x="3172" y="5744"/>
                  </a:cubicBezTo>
                  <a:cubicBezTo>
                    <a:pt x="4471" y="5744"/>
                    <a:pt x="5638" y="4856"/>
                    <a:pt x="5953" y="3533"/>
                  </a:cubicBezTo>
                  <a:cubicBezTo>
                    <a:pt x="6322" y="1985"/>
                    <a:pt x="5370" y="437"/>
                    <a:pt x="3822" y="80"/>
                  </a:cubicBezTo>
                  <a:cubicBezTo>
                    <a:pt x="3597" y="26"/>
                    <a:pt x="3372" y="1"/>
                    <a:pt x="3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1"/>
            <p:cNvSpPr/>
            <p:nvPr/>
          </p:nvSpPr>
          <p:spPr>
            <a:xfrm>
              <a:off x="8176525" y="3428475"/>
              <a:ext cx="157775" cy="143475"/>
            </a:xfrm>
            <a:custGeom>
              <a:avLst/>
              <a:gdLst/>
              <a:ahLst/>
              <a:cxnLst/>
              <a:rect l="l" t="t" r="r" b="b"/>
              <a:pathLst>
                <a:path w="6311" h="5739" extrusionOk="0">
                  <a:moveTo>
                    <a:pt x="3161" y="0"/>
                  </a:moveTo>
                  <a:cubicBezTo>
                    <a:pt x="2426" y="0"/>
                    <a:pt x="1691" y="280"/>
                    <a:pt x="1131" y="840"/>
                  </a:cubicBezTo>
                  <a:cubicBezTo>
                    <a:pt x="0" y="1959"/>
                    <a:pt x="0" y="3780"/>
                    <a:pt x="1131" y="4900"/>
                  </a:cubicBezTo>
                  <a:cubicBezTo>
                    <a:pt x="1691" y="5459"/>
                    <a:pt x="2426" y="5739"/>
                    <a:pt x="3161" y="5739"/>
                  </a:cubicBezTo>
                  <a:cubicBezTo>
                    <a:pt x="3896" y="5739"/>
                    <a:pt x="4632" y="5459"/>
                    <a:pt x="5191" y="4900"/>
                  </a:cubicBezTo>
                  <a:cubicBezTo>
                    <a:pt x="6310" y="3780"/>
                    <a:pt x="6310" y="1959"/>
                    <a:pt x="5191" y="840"/>
                  </a:cubicBezTo>
                  <a:cubicBezTo>
                    <a:pt x="4632" y="280"/>
                    <a:pt x="3896" y="0"/>
                    <a:pt x="3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1"/>
            <p:cNvSpPr/>
            <p:nvPr/>
          </p:nvSpPr>
          <p:spPr>
            <a:xfrm>
              <a:off x="8468525" y="3429900"/>
              <a:ext cx="158075" cy="143575"/>
            </a:xfrm>
            <a:custGeom>
              <a:avLst/>
              <a:gdLst/>
              <a:ahLst/>
              <a:cxnLst/>
              <a:rect l="l" t="t" r="r" b="b"/>
              <a:pathLst>
                <a:path w="6323" h="5743" extrusionOk="0">
                  <a:moveTo>
                    <a:pt x="3150" y="1"/>
                  </a:moveTo>
                  <a:cubicBezTo>
                    <a:pt x="1849" y="1"/>
                    <a:pt x="674" y="889"/>
                    <a:pt x="369" y="2211"/>
                  </a:cubicBezTo>
                  <a:cubicBezTo>
                    <a:pt x="0" y="3747"/>
                    <a:pt x="953" y="5295"/>
                    <a:pt x="2500" y="5664"/>
                  </a:cubicBezTo>
                  <a:cubicBezTo>
                    <a:pt x="2722" y="5717"/>
                    <a:pt x="2944" y="5743"/>
                    <a:pt x="3163" y="5743"/>
                  </a:cubicBezTo>
                  <a:cubicBezTo>
                    <a:pt x="4459" y="5743"/>
                    <a:pt x="5637" y="4847"/>
                    <a:pt x="5953" y="3533"/>
                  </a:cubicBezTo>
                  <a:cubicBezTo>
                    <a:pt x="6322" y="1985"/>
                    <a:pt x="5358" y="437"/>
                    <a:pt x="3822" y="80"/>
                  </a:cubicBezTo>
                  <a:cubicBezTo>
                    <a:pt x="3597" y="26"/>
                    <a:pt x="3372" y="1"/>
                    <a:pt x="3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mmon Sense Leadership Strategies by Slidesgo">
  <a:themeElements>
    <a:clrScheme name="Simple Light">
      <a:dk1>
        <a:srgbClr val="042530"/>
      </a:dk1>
      <a:lt1>
        <a:srgbClr val="F2F3EE"/>
      </a:lt1>
      <a:dk2>
        <a:srgbClr val="F0F1B7"/>
      </a:dk2>
      <a:lt2>
        <a:srgbClr val="A3DF61"/>
      </a:lt2>
      <a:accent1>
        <a:srgbClr val="76CC86"/>
      </a:accent1>
      <a:accent2>
        <a:srgbClr val="47BEC4"/>
      </a:accent2>
      <a:accent3>
        <a:srgbClr val="10828D"/>
      </a:accent3>
      <a:accent4>
        <a:srgbClr val="084D6A"/>
      </a:accent4>
      <a:accent5>
        <a:srgbClr val="FFFFFF"/>
      </a:accent5>
      <a:accent6>
        <a:srgbClr val="FFFFFF"/>
      </a:accent6>
      <a:hlink>
        <a:srgbClr val="0425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232</Words>
  <Application>Microsoft Office PowerPoint</Application>
  <PresentationFormat>On-screen Show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Nunito Light</vt:lpstr>
      <vt:lpstr>PT Sans</vt:lpstr>
      <vt:lpstr>Commissioner</vt:lpstr>
      <vt:lpstr>Bebas Neue</vt:lpstr>
      <vt:lpstr>Arial</vt:lpstr>
      <vt:lpstr>Open Sans</vt:lpstr>
      <vt:lpstr>Phudu Medium</vt:lpstr>
      <vt:lpstr>Courier New</vt:lpstr>
      <vt:lpstr>Phudu</vt:lpstr>
      <vt:lpstr>Common Sense Leadership Strategies by Slidesgo</vt:lpstr>
      <vt:lpstr>Hot Dog or Not Hot Dog? DSI 508 HAckathon</vt:lpstr>
      <vt:lpstr>Background</vt:lpstr>
      <vt:lpstr>Analysis and Methodology</vt:lpstr>
      <vt:lpstr>Results</vt:lpstr>
      <vt:lpstr>RESULTS – Our Model</vt:lpstr>
      <vt:lpstr>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sense leadership strategies</dc:title>
  <dc:creator>Farah Malik</dc:creator>
  <cp:lastModifiedBy>Nabil Ansari</cp:lastModifiedBy>
  <cp:revision>14</cp:revision>
  <dcterms:modified xsi:type="dcterms:W3CDTF">2023-07-05T19:07:55Z</dcterms:modified>
</cp:coreProperties>
</file>