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7"/>
  </p:notesMasterIdLst>
  <p:handoutMasterIdLst>
    <p:handoutMasterId r:id="rId18"/>
  </p:handoutMasterIdLst>
  <p:sldIdLst>
    <p:sldId id="282" r:id="rId5"/>
    <p:sldId id="271" r:id="rId6"/>
    <p:sldId id="286" r:id="rId7"/>
    <p:sldId id="293" r:id="rId8"/>
    <p:sldId id="283" r:id="rId9"/>
    <p:sldId id="284" r:id="rId10"/>
    <p:sldId id="287" r:id="rId11"/>
    <p:sldId id="288" r:id="rId12"/>
    <p:sldId id="289" r:id="rId13"/>
    <p:sldId id="290" r:id="rId14"/>
    <p:sldId id="294" r:id="rId15"/>
    <p:sldId id="292" r:id="rId16"/>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59" d="100"/>
          <a:sy n="59" d="100"/>
        </p:scale>
        <p:origin x="300" y="5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à la date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B34A346C-D674-4F7A-821C-6170D744E520}" type="datetime1">
              <a:rPr lang="fr-FR" smtClean="0"/>
              <a:t>31/10/2025</a:t>
            </a:fld>
            <a:endParaRPr lang="fr-FR" dirty="0"/>
          </a:p>
        </p:txBody>
      </p:sp>
      <p:sp>
        <p:nvSpPr>
          <p:cNvPr id="4" name="Espace réservé au pied de page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au numéro de diapositive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CFA70580-B89C-4157-871D-6B9318EE5F58}" type="slidenum">
              <a:rPr lang="fr-FR" smtClean="0"/>
              <a:t>‹N°›</a:t>
            </a:fld>
            <a:endParaRPr lang="fr-FR"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à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A6C4B8AE-6B64-4351-A941-8F5A7C1B3138}" type="datetime1">
              <a:rPr lang="fr-FR" smtClean="0"/>
              <a:t>31/10/2025</a:t>
            </a:fld>
            <a:endParaRPr lang="fr-FR" dirty="0"/>
          </a:p>
        </p:txBody>
      </p:sp>
      <p:sp>
        <p:nvSpPr>
          <p:cNvPr id="4" name="Espace réservé pour une 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aux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a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pour un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7AF00E9-A49D-4007-B3B9-A3783809E505}" type="slidenum">
              <a:rPr lang="fr-FR" smtClean="0"/>
              <a:t>‹N°›</a:t>
            </a:fld>
            <a:endParaRPr lang="fr-FR"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1</a:t>
            </a:fld>
            <a:endParaRPr lang="fr-FR" dirty="0"/>
          </a:p>
        </p:txBody>
      </p:sp>
    </p:spTree>
    <p:extLst>
      <p:ext uri="{BB962C8B-B14F-4D97-AF65-F5344CB8AC3E}">
        <p14:creationId xmlns:p14="http://schemas.microsoft.com/office/powerpoint/2010/main" val="560649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10</a:t>
            </a:fld>
            <a:endParaRPr lang="fr-FR" dirty="0"/>
          </a:p>
        </p:txBody>
      </p:sp>
    </p:spTree>
    <p:extLst>
      <p:ext uri="{BB962C8B-B14F-4D97-AF65-F5344CB8AC3E}">
        <p14:creationId xmlns:p14="http://schemas.microsoft.com/office/powerpoint/2010/main" val="4095159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68DEF-C99D-AC7E-9A46-AD2942D94139}"/>
            </a:ext>
          </a:extLst>
        </p:cNvPr>
        <p:cNvGrpSpPr/>
        <p:nvPr/>
      </p:nvGrpSpPr>
      <p:grpSpPr>
        <a:xfrm>
          <a:off x="0" y="0"/>
          <a:ext cx="0" cy="0"/>
          <a:chOff x="0" y="0"/>
          <a:chExt cx="0" cy="0"/>
        </a:xfrm>
      </p:grpSpPr>
      <p:sp>
        <p:nvSpPr>
          <p:cNvPr id="2" name="Espace réservé pour une image des diapositives 1">
            <a:extLst>
              <a:ext uri="{FF2B5EF4-FFF2-40B4-BE49-F238E27FC236}">
                <a16:creationId xmlns:a16="http://schemas.microsoft.com/office/drawing/2014/main" id="{C6E05F6D-026C-1A31-BE2D-FD8B2257C9CF}"/>
              </a:ext>
            </a:extLst>
          </p:cNvPr>
          <p:cNvSpPr>
            <a:spLocks noGrp="1" noRot="1" noChangeAspect="1"/>
          </p:cNvSpPr>
          <p:nvPr>
            <p:ph type="sldImg"/>
          </p:nvPr>
        </p:nvSpPr>
        <p:spPr/>
      </p:sp>
      <p:sp>
        <p:nvSpPr>
          <p:cNvPr id="3" name="Espace réservé pour des notes 2">
            <a:extLst>
              <a:ext uri="{FF2B5EF4-FFF2-40B4-BE49-F238E27FC236}">
                <a16:creationId xmlns:a16="http://schemas.microsoft.com/office/drawing/2014/main" id="{A28F0675-5444-A50B-8EE3-039A0B2DC207}"/>
              </a:ext>
            </a:extLst>
          </p:cNvPr>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a:extLst>
              <a:ext uri="{FF2B5EF4-FFF2-40B4-BE49-F238E27FC236}">
                <a16:creationId xmlns:a16="http://schemas.microsoft.com/office/drawing/2014/main" id="{6DA14724-FC5F-E605-3ED5-796CEEF9D3E5}"/>
              </a:ext>
            </a:extLst>
          </p:cNvPr>
          <p:cNvSpPr>
            <a:spLocks noGrp="1"/>
          </p:cNvSpPr>
          <p:nvPr>
            <p:ph type="sldNum" sz="quarter" idx="5"/>
          </p:nvPr>
        </p:nvSpPr>
        <p:spPr/>
        <p:txBody>
          <a:bodyPr rtlCol="0"/>
          <a:lstStyle>
            <a:defPPr>
              <a:defRPr lang="fr-FR"/>
            </a:defPPr>
          </a:lstStyle>
          <a:p>
            <a:pPr rtl="0"/>
            <a:fld id="{E7AF00E9-A49D-4007-B3B9-A3783809E505}" type="slidenum">
              <a:rPr lang="fr-FR" smtClean="0"/>
              <a:t>11</a:t>
            </a:fld>
            <a:endParaRPr lang="fr-FR" dirty="0"/>
          </a:p>
        </p:txBody>
      </p:sp>
    </p:spTree>
    <p:extLst>
      <p:ext uri="{BB962C8B-B14F-4D97-AF65-F5344CB8AC3E}">
        <p14:creationId xmlns:p14="http://schemas.microsoft.com/office/powerpoint/2010/main" val="1074669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12</a:t>
            </a:fld>
            <a:endParaRPr lang="fr-FR" dirty="0"/>
          </a:p>
        </p:txBody>
      </p:sp>
    </p:spTree>
    <p:extLst>
      <p:ext uri="{BB962C8B-B14F-4D97-AF65-F5344CB8AC3E}">
        <p14:creationId xmlns:p14="http://schemas.microsoft.com/office/powerpoint/2010/main" val="104969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2</a:t>
            </a:fld>
            <a:endParaRPr lang="fr-FR" dirty="0"/>
          </a:p>
        </p:txBody>
      </p:sp>
    </p:spTree>
    <p:extLst>
      <p:ext uri="{BB962C8B-B14F-4D97-AF65-F5344CB8AC3E}">
        <p14:creationId xmlns:p14="http://schemas.microsoft.com/office/powerpoint/2010/main" val="60319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3</a:t>
            </a:fld>
            <a:endParaRPr lang="fr-FR" dirty="0"/>
          </a:p>
        </p:txBody>
      </p:sp>
    </p:spTree>
    <p:extLst>
      <p:ext uri="{BB962C8B-B14F-4D97-AF65-F5344CB8AC3E}">
        <p14:creationId xmlns:p14="http://schemas.microsoft.com/office/powerpoint/2010/main" val="307048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F6A7A-CBE1-4BF1-B347-13E130E16767}"/>
            </a:ext>
          </a:extLst>
        </p:cNvPr>
        <p:cNvGrpSpPr/>
        <p:nvPr/>
      </p:nvGrpSpPr>
      <p:grpSpPr>
        <a:xfrm>
          <a:off x="0" y="0"/>
          <a:ext cx="0" cy="0"/>
          <a:chOff x="0" y="0"/>
          <a:chExt cx="0" cy="0"/>
        </a:xfrm>
      </p:grpSpPr>
      <p:sp>
        <p:nvSpPr>
          <p:cNvPr id="2" name="Espace réservé pour une image des diapositives 1">
            <a:extLst>
              <a:ext uri="{FF2B5EF4-FFF2-40B4-BE49-F238E27FC236}">
                <a16:creationId xmlns:a16="http://schemas.microsoft.com/office/drawing/2014/main" id="{F29F9E3C-9543-E059-CB6B-B50C65FF0A49}"/>
              </a:ext>
            </a:extLst>
          </p:cNvPr>
          <p:cNvSpPr>
            <a:spLocks noGrp="1" noRot="1" noChangeAspect="1"/>
          </p:cNvSpPr>
          <p:nvPr>
            <p:ph type="sldImg"/>
          </p:nvPr>
        </p:nvSpPr>
        <p:spPr/>
      </p:sp>
      <p:sp>
        <p:nvSpPr>
          <p:cNvPr id="3" name="Espace réservé pour des notes 2">
            <a:extLst>
              <a:ext uri="{FF2B5EF4-FFF2-40B4-BE49-F238E27FC236}">
                <a16:creationId xmlns:a16="http://schemas.microsoft.com/office/drawing/2014/main" id="{30A7C1A2-5ACA-CF3A-0477-9FF75D78118B}"/>
              </a:ext>
            </a:extLst>
          </p:cNvPr>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a:extLst>
              <a:ext uri="{FF2B5EF4-FFF2-40B4-BE49-F238E27FC236}">
                <a16:creationId xmlns:a16="http://schemas.microsoft.com/office/drawing/2014/main" id="{B1630BBE-7615-2E63-8D8A-6258496F8D2B}"/>
              </a:ext>
            </a:extLst>
          </p:cNvPr>
          <p:cNvSpPr>
            <a:spLocks noGrp="1"/>
          </p:cNvSpPr>
          <p:nvPr>
            <p:ph type="sldNum" sz="quarter" idx="5"/>
          </p:nvPr>
        </p:nvSpPr>
        <p:spPr/>
        <p:txBody>
          <a:bodyPr rtlCol="0"/>
          <a:lstStyle>
            <a:defPPr>
              <a:defRPr lang="fr-FR"/>
            </a:defPPr>
          </a:lstStyle>
          <a:p>
            <a:pPr rtl="0"/>
            <a:fld id="{E7AF00E9-A49D-4007-B3B9-A3783809E505}" type="slidenum">
              <a:rPr lang="fr-FR" smtClean="0"/>
              <a:t>4</a:t>
            </a:fld>
            <a:endParaRPr lang="fr-FR" dirty="0"/>
          </a:p>
        </p:txBody>
      </p:sp>
    </p:spTree>
    <p:extLst>
      <p:ext uri="{BB962C8B-B14F-4D97-AF65-F5344CB8AC3E}">
        <p14:creationId xmlns:p14="http://schemas.microsoft.com/office/powerpoint/2010/main" val="1523412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5</a:t>
            </a:fld>
            <a:endParaRPr lang="fr-FR" dirty="0"/>
          </a:p>
        </p:txBody>
      </p:sp>
    </p:spTree>
    <p:extLst>
      <p:ext uri="{BB962C8B-B14F-4D97-AF65-F5344CB8AC3E}">
        <p14:creationId xmlns:p14="http://schemas.microsoft.com/office/powerpoint/2010/main" val="22316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6</a:t>
            </a:fld>
            <a:endParaRPr lang="fr-FR" dirty="0"/>
          </a:p>
        </p:txBody>
      </p:sp>
    </p:spTree>
    <p:extLst>
      <p:ext uri="{BB962C8B-B14F-4D97-AF65-F5344CB8AC3E}">
        <p14:creationId xmlns:p14="http://schemas.microsoft.com/office/powerpoint/2010/main" val="3867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7</a:t>
            </a:fld>
            <a:endParaRPr lang="fr-FR" dirty="0"/>
          </a:p>
        </p:txBody>
      </p:sp>
    </p:spTree>
    <p:extLst>
      <p:ext uri="{BB962C8B-B14F-4D97-AF65-F5344CB8AC3E}">
        <p14:creationId xmlns:p14="http://schemas.microsoft.com/office/powerpoint/2010/main" val="266167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8</a:t>
            </a:fld>
            <a:endParaRPr lang="fr-FR" dirty="0"/>
          </a:p>
        </p:txBody>
      </p:sp>
    </p:spTree>
    <p:extLst>
      <p:ext uri="{BB962C8B-B14F-4D97-AF65-F5344CB8AC3E}">
        <p14:creationId xmlns:p14="http://schemas.microsoft.com/office/powerpoint/2010/main" val="382281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des diapositives 1"/>
          <p:cNvSpPr>
            <a:spLocks noGrp="1" noRot="1" noChangeAspect="1"/>
          </p:cNvSpPr>
          <p:nvPr>
            <p:ph type="sldImg"/>
          </p:nvPr>
        </p:nvSpPr>
        <p:spPr/>
      </p:sp>
      <p:sp>
        <p:nvSpPr>
          <p:cNvPr id="3" name="Espace réservé pour des notes 2"/>
          <p:cNvSpPr>
            <a:spLocks noGrp="1"/>
          </p:cNvSpPr>
          <p:nvPr>
            <p:ph type="body" idx="1"/>
          </p:nvPr>
        </p:nvSpPr>
        <p:spPr/>
        <p:txBody>
          <a:bodyPr rtlCol="0"/>
          <a:lstStyle>
            <a:defPPr>
              <a:defRPr lang="fr-FR"/>
            </a:defPPr>
          </a:lstStyle>
          <a:p>
            <a:pPr rtl="0"/>
            <a:endParaRPr lang="fr-FR" dirty="0"/>
          </a:p>
        </p:txBody>
      </p:sp>
      <p:sp>
        <p:nvSpPr>
          <p:cNvPr id="4" name="Espace réservé pour un numéro de diapositive 3"/>
          <p:cNvSpPr>
            <a:spLocks noGrp="1"/>
          </p:cNvSpPr>
          <p:nvPr>
            <p:ph type="sldNum" sz="quarter" idx="5"/>
          </p:nvPr>
        </p:nvSpPr>
        <p:spPr/>
        <p:txBody>
          <a:bodyPr rtlCol="0"/>
          <a:lstStyle>
            <a:defPPr>
              <a:defRPr lang="fr-FR"/>
            </a:defPPr>
          </a:lstStyle>
          <a:p>
            <a:pPr rtl="0"/>
            <a:fld id="{E7AF00E9-A49D-4007-B3B9-A3783809E505}" type="slidenum">
              <a:rPr lang="fr-FR" smtClean="0"/>
              <a:t>9</a:t>
            </a:fld>
            <a:endParaRPr lang="fr-FR" dirty="0"/>
          </a:p>
        </p:txBody>
      </p:sp>
    </p:spTree>
    <p:extLst>
      <p:ext uri="{BB962C8B-B14F-4D97-AF65-F5344CB8AC3E}">
        <p14:creationId xmlns:p14="http://schemas.microsoft.com/office/powerpoint/2010/main" val="1776108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fr-FR" dirty="0"/>
            </a:lvl1pPr>
          </a:lstStyle>
          <a:p>
            <a:pPr lvl="0" rtl="0">
              <a:lnSpc>
                <a:spcPct val="100000"/>
              </a:lnSpc>
            </a:pPr>
            <a:r>
              <a:rPr lang="fr-FR"/>
              <a:t>Cliquez pour ajouter un titre</a:t>
            </a:r>
          </a:p>
        </p:txBody>
      </p:sp>
      <p:sp>
        <p:nvSpPr>
          <p:cNvPr id="9" name="Espace réservé pour une image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rtlCol="0">
            <a:normAutofit/>
          </a:bodyPr>
          <a:lstStyle>
            <a:lvl1pPr marL="0" indent="0" algn="ctr">
              <a:buNone/>
              <a:defRPr lang="fr-FR" sz="2000"/>
            </a:lvl1pPr>
          </a:lstStyle>
          <a:p>
            <a:pPr rtl="0"/>
            <a:r>
              <a:rPr lang="fr-FR"/>
              <a:t>Cliquez sur l’icône pour insérer une image</a:t>
            </a:r>
          </a:p>
        </p:txBody>
      </p:sp>
    </p:spTree>
    <p:extLst>
      <p:ext uri="{BB962C8B-B14F-4D97-AF65-F5344CB8AC3E}">
        <p14:creationId xmlns:p14="http://schemas.microsoft.com/office/powerpoint/2010/main" val="286820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fr-FR" sz="5400" dirty="0"/>
            </a:lvl1pPr>
          </a:lstStyle>
          <a:p>
            <a:pPr lvl="0" rtl="0">
              <a:lnSpc>
                <a:spcPct val="100000"/>
              </a:lnSpc>
            </a:pPr>
            <a:r>
              <a:rPr lang="fr-FR"/>
              <a:t>Cliquez pour ajouter un titre</a:t>
            </a:r>
          </a:p>
        </p:txBody>
      </p:sp>
      <p:sp>
        <p:nvSpPr>
          <p:cNvPr id="3" name="Espace réservé pour un contenu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rtlCol="0">
            <a:normAutofit/>
          </a:bodyPr>
          <a:lstStyle>
            <a:lvl1pPr marL="0" indent="0">
              <a:spcBef>
                <a:spcPts val="1000"/>
              </a:spcBef>
              <a:buNone/>
              <a:defRPr lang="fr-FR" sz="1800">
                <a:solidFill>
                  <a:schemeClr val="tx1"/>
                </a:solidFill>
              </a:defRPr>
            </a:lvl1pPr>
            <a:lvl2pPr marL="457200" indent="0">
              <a:spcBef>
                <a:spcPts val="1000"/>
              </a:spcBef>
              <a:buNone/>
              <a:defRPr lang="fr-FR" sz="1200">
                <a:solidFill>
                  <a:schemeClr val="tx1"/>
                </a:solidFill>
              </a:defRPr>
            </a:lvl2pPr>
            <a:lvl3pPr marL="914400" indent="0">
              <a:spcBef>
                <a:spcPts val="1000"/>
              </a:spcBef>
              <a:buNone/>
              <a:defRPr lang="fr-FR" sz="1200">
                <a:solidFill>
                  <a:schemeClr val="tx1"/>
                </a:solidFill>
              </a:defRPr>
            </a:lvl3pPr>
            <a:lvl4pPr marL="1371600" indent="0">
              <a:spcBef>
                <a:spcPts val="1000"/>
              </a:spcBef>
              <a:buNone/>
              <a:defRPr lang="fr-FR" sz="1200">
                <a:solidFill>
                  <a:schemeClr val="tx1"/>
                </a:solidFill>
              </a:defRPr>
            </a:lvl4pPr>
            <a:lvl5pPr marL="1828800" indent="0">
              <a:spcBef>
                <a:spcPts val="1000"/>
              </a:spcBef>
              <a:buNone/>
              <a:defRPr lang="fr-FR" sz="12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 name="Espace réservé pour une image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rtlCol="0">
            <a:normAutofit/>
          </a:bodyPr>
          <a:lstStyle>
            <a:lvl1pPr marL="0" indent="0" algn="ctr">
              <a:buNone/>
              <a:defRPr lang="fr-FR" sz="2000">
                <a:solidFill>
                  <a:schemeClr val="tx1"/>
                </a:solidFill>
              </a:defRPr>
            </a:lvl1pPr>
          </a:lstStyle>
          <a:p>
            <a:pPr rtl="0"/>
            <a:r>
              <a:rPr lang="fr-FR"/>
              <a:t>Cliquez sur l’icône pour insérer une image</a:t>
            </a:r>
          </a:p>
        </p:txBody>
      </p:sp>
      <p:grpSp>
        <p:nvGrpSpPr>
          <p:cNvPr id="9" name="Groupe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ormat libre : Form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1" name="Ovale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grpSp>
        <p:nvGrpSpPr>
          <p:cNvPr id="12" name="Groupe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ormat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6" name="Format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grpSp>
      <p:sp>
        <p:nvSpPr>
          <p:cNvPr id="4" name="Espace réservé à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Tree>
    <p:extLst>
      <p:ext uri="{BB962C8B-B14F-4D97-AF65-F5344CB8AC3E}">
        <p14:creationId xmlns:p14="http://schemas.microsoft.com/office/powerpoint/2010/main" val="361607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389840"/>
            <a:ext cx="8281987" cy="2954655"/>
          </a:xfrm>
        </p:spPr>
        <p:txBody>
          <a:bodyPr rtlCol="0" anchor="t" anchorCtr="0">
            <a:normAutofit/>
          </a:bodyPr>
          <a:lstStyle>
            <a:lvl1pPr algn="l">
              <a:lnSpc>
                <a:spcPct val="100000"/>
              </a:lnSpc>
              <a:defRPr lang="fr-FR" sz="6400"/>
            </a:lvl1pPr>
          </a:lstStyle>
          <a:p>
            <a:pPr rtl="0"/>
            <a:r>
              <a:rPr lang="fr-FR"/>
              <a:t>Cliquez pour ajouter un titre</a:t>
            </a:r>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8281989" cy="2555874"/>
          </a:xfrm>
        </p:spPr>
        <p:txBody>
          <a:bodyPr rtlCol="0">
            <a:normAutofit/>
          </a:bodyPr>
          <a:lstStyle>
            <a:lvl1pPr marL="0" indent="0" algn="l">
              <a:lnSpc>
                <a:spcPct val="100000"/>
              </a:lnSpc>
              <a:buNone/>
              <a:defRPr lang="fr-FR" sz="2400">
                <a:solidFill>
                  <a:schemeClr val="tx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 </a:t>
            </a:r>
          </a:p>
        </p:txBody>
      </p:sp>
      <p:sp>
        <p:nvSpPr>
          <p:cNvPr id="4" name="Espace réservé à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
        <p:nvSpPr>
          <p:cNvPr id="19" name="Format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29952" y="4524379"/>
            <a:ext cx="1980001" cy="1363916"/>
            <a:chOff x="4879602" y="3781429"/>
            <a:chExt cx="1980001" cy="1363916"/>
          </a:xfrm>
        </p:grpSpPr>
        <p:sp>
          <p:nvSpPr>
            <p:cNvPr id="35" name="Format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36" name="Format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23" name="Groupe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ormat libre : Form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
          <p:nvSpPr>
            <p:cNvPr id="25" name="Ovale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6" name="Ovale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7" name="Format libre : Form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grpSp>
      <p:sp>
        <p:nvSpPr>
          <p:cNvPr id="20" name="Titr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rtlCol="0" anchor="b">
            <a:normAutofit/>
          </a:bodyPr>
          <a:lstStyle>
            <a:lvl1pPr>
              <a:defRPr lang="fr-FR" sz="4000"/>
            </a:lvl1pPr>
          </a:lstStyle>
          <a:p>
            <a:pPr rtl="0"/>
            <a:r>
              <a:rPr lang="fr-FR"/>
              <a:t>Cliquez pour ajouter un titre</a:t>
            </a:r>
          </a:p>
        </p:txBody>
      </p:sp>
      <p:sp>
        <p:nvSpPr>
          <p:cNvPr id="22" name="Espace réservé pour un contenu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rtlCol="0">
            <a:normAutofit/>
          </a:bodyPr>
          <a:lstStyle>
            <a:lvl1pPr marL="0" indent="0">
              <a:buNone/>
              <a:defRPr lang="fr-FR" sz="1800">
                <a:solidFill>
                  <a:schemeClr val="tx1"/>
                </a:solidFill>
              </a:defRPr>
            </a:lvl1pPr>
            <a:lvl2pPr>
              <a:defRPr lang="fr-FR" sz="1200">
                <a:solidFill>
                  <a:schemeClr val="tx1"/>
                </a:solidFill>
              </a:defRPr>
            </a:lvl2pPr>
            <a:lvl3pPr>
              <a:defRPr lang="fr-FR" sz="1200">
                <a:solidFill>
                  <a:schemeClr val="tx1"/>
                </a:solidFill>
              </a:defRPr>
            </a:lvl3pPr>
            <a:lvl4pPr>
              <a:defRPr lang="fr-FR" sz="1200">
                <a:solidFill>
                  <a:schemeClr val="tx1"/>
                </a:solidFill>
              </a:defRPr>
            </a:lvl4pPr>
            <a:lvl5pPr>
              <a:defRPr lang="fr-FR" sz="12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 name="Espace réservé à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3" name="Espace réservé a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lstStyle>
            <a:defPPr>
              <a:defRPr lang="fr-FR"/>
            </a:defPPr>
          </a:lstStyle>
          <a:p>
            <a:pPr rtl="0"/>
            <a:endParaRPr lang="fr-FR" dirty="0"/>
          </a:p>
        </p:txBody>
      </p:sp>
      <p:sp>
        <p:nvSpPr>
          <p:cNvPr id="4" name="Espace réservé pour un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grpSp>
        <p:nvGrpSpPr>
          <p:cNvPr id="5" name="Groupe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ormat libre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7" name="Format libre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8" name="Format libre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11" name="Ovale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12" name="Groupe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ormat libre : Form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14" name="Groupe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ormat libre : Form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6" name="Ovale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grpSp>
      <p:grpSp>
        <p:nvGrpSpPr>
          <p:cNvPr id="17" name="Groupe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ormat libre : Form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9" name="Ovale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Tree>
    <p:extLst>
      <p:ext uri="{BB962C8B-B14F-4D97-AF65-F5344CB8AC3E}">
        <p14:creationId xmlns:p14="http://schemas.microsoft.com/office/powerpoint/2010/main" val="385833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de la section">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rtlCol="0" anchor="ctr">
            <a:noAutofit/>
          </a:bodyPr>
          <a:lstStyle>
            <a:lvl1pPr algn="l">
              <a:defRPr lang="fr-FR" sz="5400"/>
            </a:lvl1pPr>
          </a:lstStyle>
          <a:p>
            <a:pPr rtl="0"/>
            <a:r>
              <a:rPr lang="fr-FR"/>
              <a:t>Cliquez pour ajouter un titre</a:t>
            </a:r>
          </a:p>
        </p:txBody>
      </p:sp>
      <p:sp>
        <p:nvSpPr>
          <p:cNvPr id="8" name="Espace réservé pour une image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rtlCol="0">
            <a:noAutofit/>
          </a:bodyPr>
          <a:lstStyle>
            <a:lvl1pPr marL="0" indent="0" algn="ctr">
              <a:buNone/>
              <a:defRPr lang="fr-FR" sz="2000"/>
            </a:lvl1pPr>
          </a:lstStyle>
          <a:p>
            <a:pPr rtl="0"/>
            <a:r>
              <a:rPr lang="fr-FR"/>
              <a:t>Cliquez sur l’icône pour insérer une image</a:t>
            </a:r>
          </a:p>
        </p:txBody>
      </p:sp>
      <p:sp>
        <p:nvSpPr>
          <p:cNvPr id="7" name="Ovale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4" name="Espace réservé à la date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fr-FR"/>
            </a:defPPr>
          </a:lstStyle>
          <a:p>
            <a:pPr rtl="0"/>
            <a:fld id="{CBD12358-51D2-46B3-9BDE-DF29528B9454}" type="slidenum">
              <a:rPr lang="fr-FR" smtClean="0"/>
              <a:t>‹N°›</a:t>
            </a:fld>
            <a:endParaRPr lang="fr-FR" dirty="0"/>
          </a:p>
        </p:txBody>
      </p:sp>
    </p:spTree>
    <p:extLst>
      <p:ext uri="{BB962C8B-B14F-4D97-AF65-F5344CB8AC3E}">
        <p14:creationId xmlns:p14="http://schemas.microsoft.com/office/powerpoint/2010/main" val="37289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 sous-titre +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rtlCol="0" anchor="b">
            <a:noAutofit/>
          </a:bodyPr>
          <a:lstStyle>
            <a:lvl1pPr algn="l">
              <a:defRPr lang="fr-FR" sz="4000"/>
            </a:lvl1pPr>
          </a:lstStyle>
          <a:p>
            <a:pPr rtl="0"/>
            <a:r>
              <a:rPr lang="fr-FR"/>
              <a:t>Cliquez pour ajouter un titre</a:t>
            </a:r>
          </a:p>
        </p:txBody>
      </p:sp>
      <p:sp>
        <p:nvSpPr>
          <p:cNvPr id="3" name="Sous-titr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rtlCol="0">
            <a:noAutofit/>
          </a:bodyPr>
          <a:lstStyle>
            <a:lvl1pPr marL="0" indent="0" algn="l">
              <a:lnSpc>
                <a:spcPct val="100000"/>
              </a:lnSpc>
              <a:spcAft>
                <a:spcPts val="0"/>
              </a:spcAft>
              <a:buFont typeface="Arial" panose="020B0604020202020204" pitchFamily="34" charset="0"/>
              <a:buNone/>
              <a:defRPr lang="fr-FR" sz="2400">
                <a:solidFill>
                  <a:schemeClr val="tx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
        <p:nvSpPr>
          <p:cNvPr id="14" name="Ovale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10" name="Groupe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ormat libre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2" name="Format libre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3" name="Format libre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8" name="Espace réservé pour une image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rtlCol="0">
            <a:noAutofit/>
          </a:bodyPr>
          <a:lstStyle>
            <a:lvl1pPr marL="0" indent="0" algn="ctr">
              <a:buNone/>
              <a:defRPr lang="fr-FR" sz="1800"/>
            </a:lvl1pPr>
          </a:lstStyle>
          <a:p>
            <a:pPr rtl="0"/>
            <a:r>
              <a:rPr lang="fr-FR"/>
              <a:t>Cliquez sur l'icône pour ajouter une image</a:t>
            </a:r>
          </a:p>
        </p:txBody>
      </p:sp>
      <p:sp>
        <p:nvSpPr>
          <p:cNvPr id="4" name="Espace réservé à la date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fr-FR"/>
            </a:defPPr>
          </a:lstStyle>
          <a:p>
            <a:pPr rtl="0"/>
            <a:fld id="{CBD12358-51D2-46B3-9BDE-DF29528B9454}" type="slidenum">
              <a:rPr lang="fr-FR" smtClean="0"/>
              <a:t>‹N°›</a:t>
            </a:fld>
            <a:endParaRPr lang="fr-FR" dirty="0"/>
          </a:p>
        </p:txBody>
      </p:sp>
    </p:spTree>
    <p:extLst>
      <p:ext uri="{BB962C8B-B14F-4D97-AF65-F5344CB8AC3E}">
        <p14:creationId xmlns:p14="http://schemas.microsoft.com/office/powerpoint/2010/main" val="36500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1">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ormat libre : Form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9" name="Groupe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ormat libre : Form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1" name="Ovale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grpSp>
      <p:grpSp>
        <p:nvGrpSpPr>
          <p:cNvPr id="19" name="Groupe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ormat libre : Form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1" name="Ovale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grpSp>
        <p:nvGrpSpPr>
          <p:cNvPr id="12" name="Groupe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ormat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6" name="Format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fr-FR" sz="4000" dirty="0"/>
            </a:lvl1pPr>
          </a:lstStyle>
          <a:p>
            <a:pPr lvl="0" rtl="0">
              <a:lnSpc>
                <a:spcPct val="100000"/>
              </a:lnSpc>
            </a:pPr>
            <a:r>
              <a:rPr lang="fr-FR"/>
              <a:t>Cliquez pour ajouter un titre</a:t>
            </a:r>
          </a:p>
        </p:txBody>
      </p:sp>
      <p:sp>
        <p:nvSpPr>
          <p:cNvPr id="3" name="Espace réservé pour un contenu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rtlCol="0">
            <a:normAutofit/>
          </a:bodyPr>
          <a:lstStyle>
            <a:lvl1pPr>
              <a:defRPr lang="fr-FR" sz="1800">
                <a:solidFill>
                  <a:schemeClr val="tx1"/>
                </a:solidFill>
              </a:defRPr>
            </a:lvl1pPr>
            <a:lvl2pPr>
              <a:defRPr lang="fr-FR" sz="1200">
                <a:solidFill>
                  <a:schemeClr val="tx1"/>
                </a:solidFill>
              </a:defRPr>
            </a:lvl2pPr>
            <a:lvl3pPr>
              <a:defRPr lang="fr-FR" sz="1200">
                <a:solidFill>
                  <a:schemeClr val="tx1"/>
                </a:solidFill>
              </a:defRPr>
            </a:lvl3pPr>
            <a:lvl4pPr>
              <a:defRPr lang="fr-FR" sz="1200">
                <a:solidFill>
                  <a:schemeClr val="tx1"/>
                </a:solidFill>
              </a:defRPr>
            </a:lvl4pPr>
            <a:lvl5pPr>
              <a:defRPr lang="fr-FR" sz="12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à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5" name="Espace réservé a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defPPr>
              <a:defRPr lang="fr-FR"/>
            </a:defPPr>
          </a:lstStyle>
          <a:p>
            <a:pPr rtl="0"/>
            <a:endParaRPr lang="fr-FR" dirty="0"/>
          </a:p>
        </p:txBody>
      </p:sp>
      <p:sp>
        <p:nvSpPr>
          <p:cNvPr id="6" name="Espace réservé pour un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Tree>
    <p:extLst>
      <p:ext uri="{BB962C8B-B14F-4D97-AF65-F5344CB8AC3E}">
        <p14:creationId xmlns:p14="http://schemas.microsoft.com/office/powerpoint/2010/main" val="66099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 1">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13" name="Groupe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ormat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rtlCol="0">
            <a:normAutofit/>
          </a:bodyPr>
          <a:lstStyle>
            <a:lvl1pPr>
              <a:lnSpc>
                <a:spcPct val="100000"/>
              </a:lnSpc>
              <a:defRPr lang="fr-FR" sz="4000"/>
            </a:lvl1pPr>
          </a:lstStyle>
          <a:p>
            <a:pPr rtl="0"/>
            <a:r>
              <a:rPr lang="fr-FR"/>
              <a:t>Cliquez pour ajouter un titre</a:t>
            </a:r>
          </a:p>
        </p:txBody>
      </p:sp>
      <p:sp>
        <p:nvSpPr>
          <p:cNvPr id="3" name="Espace réservé pour un contenu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rtlCol="0">
            <a:normAutofit/>
          </a:bodyPr>
          <a:lstStyle>
            <a:lvl1pPr marL="0" indent="0">
              <a:spcBef>
                <a:spcPts val="1000"/>
              </a:spcBef>
              <a:buNone/>
              <a:defRPr lang="fr-FR" sz="1800">
                <a:solidFill>
                  <a:schemeClr val="tx1"/>
                </a:solidFill>
              </a:defRPr>
            </a:lvl1pPr>
            <a:lvl2pPr marL="228600">
              <a:spcBef>
                <a:spcPts val="1000"/>
              </a:spcBef>
              <a:defRPr lang="fr-FR" sz="1800">
                <a:solidFill>
                  <a:schemeClr val="tx1"/>
                </a:solidFill>
              </a:defRPr>
            </a:lvl2pPr>
            <a:lvl3pPr marL="411480" indent="-228600">
              <a:spcBef>
                <a:spcPts val="1000"/>
              </a:spcBef>
              <a:defRPr lang="fr-FR" sz="1800">
                <a:solidFill>
                  <a:schemeClr val="tx1"/>
                </a:solidFill>
              </a:defRPr>
            </a:lvl3pPr>
            <a:lvl4pPr marL="594360">
              <a:spcBef>
                <a:spcPts val="1000"/>
              </a:spcBef>
              <a:defRPr lang="fr-FR" sz="1800">
                <a:solidFill>
                  <a:schemeClr val="tx1"/>
                </a:solidFill>
              </a:defRPr>
            </a:lvl4pPr>
            <a:lvl5pPr marL="777240">
              <a:spcBef>
                <a:spcPts val="1000"/>
              </a:spcBef>
              <a:defRPr lang="fr-FR" sz="18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1" name="Espace réservé pour un contenu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rtlCol="0">
            <a:normAutofit/>
          </a:bodyPr>
          <a:lstStyle>
            <a:lvl1pPr marL="0" indent="0">
              <a:spcBef>
                <a:spcPts val="1000"/>
              </a:spcBef>
              <a:buNone/>
              <a:defRPr lang="fr-FR" sz="1800">
                <a:solidFill>
                  <a:schemeClr val="tx1"/>
                </a:solidFill>
              </a:defRPr>
            </a:lvl1pPr>
            <a:lvl2pPr marL="228600">
              <a:spcBef>
                <a:spcPts val="1000"/>
              </a:spcBef>
              <a:defRPr lang="fr-FR" sz="1800">
                <a:solidFill>
                  <a:schemeClr val="tx1"/>
                </a:solidFill>
              </a:defRPr>
            </a:lvl2pPr>
            <a:lvl3pPr marL="411480" indent="-228600">
              <a:spcBef>
                <a:spcPts val="1000"/>
              </a:spcBef>
              <a:defRPr lang="fr-FR" sz="1800">
                <a:solidFill>
                  <a:schemeClr val="tx1"/>
                </a:solidFill>
              </a:defRPr>
            </a:lvl3pPr>
            <a:lvl4pPr marL="594360">
              <a:spcBef>
                <a:spcPts val="1000"/>
              </a:spcBef>
              <a:defRPr lang="fr-FR" sz="1800">
                <a:solidFill>
                  <a:schemeClr val="tx1"/>
                </a:solidFill>
              </a:defRPr>
            </a:lvl4pPr>
            <a:lvl5pPr marL="777240">
              <a:spcBef>
                <a:spcPts val="1000"/>
              </a:spcBef>
              <a:defRPr lang="fr-FR" sz="18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à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6" name="Espace réservé a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pour un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Tree>
    <p:extLst>
      <p:ext uri="{BB962C8B-B14F-4D97-AF65-F5344CB8AC3E}">
        <p14:creationId xmlns:p14="http://schemas.microsoft.com/office/powerpoint/2010/main" val="180611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u + image ">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rtlCol="0" anchor="b" anchorCtr="0">
            <a:noAutofit/>
          </a:bodyPr>
          <a:lstStyle>
            <a:lvl1pPr algn="r">
              <a:defRPr lang="fr-FR" sz="4000"/>
            </a:lvl1pPr>
          </a:lstStyle>
          <a:p>
            <a:pPr rtl="0"/>
            <a:r>
              <a:rPr lang="fr-FR"/>
              <a:t>Cliquez pour ajouter un titre</a:t>
            </a:r>
          </a:p>
        </p:txBody>
      </p:sp>
      <p:sp>
        <p:nvSpPr>
          <p:cNvPr id="3" name="Espace réservé pour un contenu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rtlCol="0">
            <a:normAutofit/>
          </a:bodyPr>
          <a:lstStyle>
            <a:lvl1pPr marL="0" indent="0" algn="r">
              <a:buNone/>
              <a:defRPr lang="fr-FR" sz="1800">
                <a:solidFill>
                  <a:schemeClr val="tx1"/>
                </a:solidFill>
              </a:defRPr>
            </a:lvl1pPr>
            <a:lvl2pPr algn="r">
              <a:defRPr lang="fr-FR" sz="1200">
                <a:solidFill>
                  <a:schemeClr val="tx1"/>
                </a:solidFill>
              </a:defRPr>
            </a:lvl2pPr>
            <a:lvl3pPr algn="r">
              <a:defRPr lang="fr-FR" sz="1200">
                <a:solidFill>
                  <a:schemeClr val="tx1"/>
                </a:solidFill>
              </a:defRPr>
            </a:lvl3pPr>
            <a:lvl4pPr algn="r">
              <a:defRPr lang="fr-FR" sz="1200">
                <a:solidFill>
                  <a:schemeClr val="tx1"/>
                </a:solidFill>
              </a:defRPr>
            </a:lvl4pPr>
            <a:lvl5pPr algn="r">
              <a:defRPr lang="fr-FR" sz="12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pour une image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rtlCol="0">
            <a:normAutofit/>
          </a:bodyPr>
          <a:lstStyle>
            <a:lvl1pPr marL="0" indent="0" algn="ctr">
              <a:buNone/>
              <a:defRPr lang="fr-FR" sz="2000">
                <a:solidFill>
                  <a:schemeClr val="tx1"/>
                </a:solidFill>
              </a:defRPr>
            </a:lvl1pPr>
          </a:lstStyle>
          <a:p>
            <a:pPr rtl="0"/>
            <a:r>
              <a:rPr lang="fr-FR"/>
              <a:t>Cliquez sur l'icône pour ajouter une image</a:t>
            </a:r>
          </a:p>
        </p:txBody>
      </p:sp>
      <p:grpSp>
        <p:nvGrpSpPr>
          <p:cNvPr id="4" name="Groupe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ormat libre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0" name="Format libre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1" name="Format libre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15" name="Ovale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Tree>
    <p:extLst>
      <p:ext uri="{BB962C8B-B14F-4D97-AF65-F5344CB8AC3E}">
        <p14:creationId xmlns:p14="http://schemas.microsoft.com/office/powerpoint/2010/main" val="243561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u + tablea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rtlCol="0" anchor="t" anchorCtr="0">
            <a:noAutofit/>
          </a:bodyPr>
          <a:lstStyle>
            <a:lvl1pPr>
              <a:defRPr lang="fr-FR" sz="4000"/>
            </a:lvl1pPr>
          </a:lstStyle>
          <a:p>
            <a:pPr rtl="0"/>
            <a:r>
              <a:rPr lang="fr-FR"/>
              <a:t>Cliquez pour ajouter un titre</a:t>
            </a:r>
          </a:p>
        </p:txBody>
      </p:sp>
      <p:sp>
        <p:nvSpPr>
          <p:cNvPr id="3" name="Espace réservé pour un contenu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rtlCol="0">
            <a:normAutofit/>
          </a:bodyPr>
          <a:lstStyle>
            <a:lvl1pPr marL="0" indent="0">
              <a:buNone/>
              <a:defRPr lang="fr-FR" sz="1800">
                <a:solidFill>
                  <a:schemeClr val="tx1"/>
                </a:solidFill>
              </a:defRPr>
            </a:lvl1pPr>
            <a:lvl2pPr>
              <a:defRPr lang="fr-FR" sz="1200">
                <a:solidFill>
                  <a:schemeClr val="tx1"/>
                </a:solidFill>
              </a:defRPr>
            </a:lvl2pPr>
            <a:lvl3pPr>
              <a:defRPr lang="fr-FR" sz="1200">
                <a:solidFill>
                  <a:schemeClr val="tx1"/>
                </a:solidFill>
              </a:defRPr>
            </a:lvl3pPr>
            <a:lvl4pPr>
              <a:defRPr lang="fr-FR" sz="1200">
                <a:solidFill>
                  <a:schemeClr val="tx1"/>
                </a:solidFill>
              </a:defRPr>
            </a:lvl4pPr>
            <a:lvl5pPr>
              <a:defRPr lang="fr-FR" sz="12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pour un tableau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rtlCol="0">
            <a:normAutofit/>
          </a:bodyPr>
          <a:lstStyle>
            <a:lvl1pPr>
              <a:defRPr lang="fr-FR" sz="2000">
                <a:solidFill>
                  <a:schemeClr val="tx1"/>
                </a:solidFill>
              </a:defRPr>
            </a:lvl1pPr>
          </a:lstStyle>
          <a:p>
            <a:pPr rtl="0"/>
            <a:r>
              <a:rPr lang="fr-FR"/>
              <a:t>Cliquer sur l’icône pour insérer un tableau</a:t>
            </a:r>
          </a:p>
        </p:txBody>
      </p:sp>
      <p:sp>
        <p:nvSpPr>
          <p:cNvPr id="5" name="Espace réservé à la date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6" name="Espace réservé au pied de page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pour un numéro de diapositive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fr-FR"/>
            </a:defPPr>
          </a:lstStyle>
          <a:p>
            <a:pPr rtl="0"/>
            <a:fld id="{CBD12358-51D2-46B3-9BDE-DF29528B9454}" type="slidenum">
              <a:rPr lang="fr-FR" smtClean="0"/>
              <a:t>‹N°›</a:t>
            </a:fld>
            <a:endParaRPr lang="fr-FR" dirty="0"/>
          </a:p>
        </p:txBody>
      </p:sp>
    </p:spTree>
    <p:extLst>
      <p:ext uri="{BB962C8B-B14F-4D97-AF65-F5344CB8AC3E}">
        <p14:creationId xmlns:p14="http://schemas.microsoft.com/office/powerpoint/2010/main" val="20190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rtlCol="0">
            <a:normAutofit/>
          </a:bodyPr>
          <a:lstStyle>
            <a:lvl1pPr>
              <a:lnSpc>
                <a:spcPct val="100000"/>
              </a:lnSpc>
              <a:defRPr lang="fr-FR" sz="4000"/>
            </a:lvl1pPr>
          </a:lstStyle>
          <a:p>
            <a:pPr rtl="0"/>
            <a:r>
              <a:rPr lang="fr-FR"/>
              <a:t>Cliquez pour ajouter un titre</a:t>
            </a:r>
          </a:p>
        </p:txBody>
      </p:sp>
      <p:grpSp>
        <p:nvGrpSpPr>
          <p:cNvPr id="11" name="Groupe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ormat libre : Form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14" name="Ovale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15" name="Format libre : Form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nvGrpSpPr>
          <p:cNvPr id="13" name="Groupe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ormat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3" name="Espace réservé pour un contenu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rtlCol="0">
            <a:normAutofit/>
          </a:bodyPr>
          <a:lstStyle>
            <a:lvl1pPr marL="0" indent="0">
              <a:buNone/>
              <a:defRPr lang="fr-FR" sz="1800">
                <a:solidFill>
                  <a:schemeClr val="tx1"/>
                </a:solidFill>
              </a:defRPr>
            </a:lvl1pPr>
            <a:lvl2pPr>
              <a:defRPr lang="fr-FR" sz="1800">
                <a:solidFill>
                  <a:schemeClr val="tx1"/>
                </a:solidFill>
              </a:defRPr>
            </a:lvl2pPr>
            <a:lvl3pPr>
              <a:defRPr lang="fr-FR" sz="1800">
                <a:solidFill>
                  <a:schemeClr val="tx1"/>
                </a:solidFill>
              </a:defRPr>
            </a:lvl3pPr>
            <a:lvl4pPr>
              <a:defRPr lang="fr-FR" sz="1800">
                <a:solidFill>
                  <a:schemeClr val="tx1"/>
                </a:solidFill>
              </a:defRPr>
            </a:lvl4pPr>
            <a:lvl5pPr>
              <a:defRPr lang="fr-FR" sz="18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6" name="Espace réservé pour un contenu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rtlCol="0">
            <a:normAutofit/>
          </a:bodyPr>
          <a:lstStyle>
            <a:lvl1pPr marL="0" indent="0">
              <a:buNone/>
              <a:defRPr lang="fr-FR" sz="1800">
                <a:solidFill>
                  <a:schemeClr val="tx1"/>
                </a:solidFill>
              </a:defRPr>
            </a:lvl1pPr>
            <a:lvl2pPr>
              <a:defRPr lang="fr-FR" sz="1800">
                <a:solidFill>
                  <a:schemeClr val="tx1"/>
                </a:solidFill>
              </a:defRPr>
            </a:lvl2pPr>
            <a:lvl3pPr>
              <a:defRPr lang="fr-FR" sz="1800">
                <a:solidFill>
                  <a:schemeClr val="tx1"/>
                </a:solidFill>
              </a:defRPr>
            </a:lvl3pPr>
            <a:lvl4pPr>
              <a:defRPr lang="fr-FR" sz="1800">
                <a:solidFill>
                  <a:schemeClr val="tx1"/>
                </a:solidFill>
              </a:defRPr>
            </a:lvl4pPr>
            <a:lvl5pPr>
              <a:defRPr lang="fr-FR" sz="1800">
                <a:solidFill>
                  <a:schemeClr val="tx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à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defPPr>
              <a:defRPr lang="fr-FR"/>
            </a:defPPr>
          </a:lstStyle>
          <a:p>
            <a:pPr rtl="0"/>
            <a:r>
              <a:rPr lang="fr-FR"/>
              <a:t>20XX</a:t>
            </a:r>
            <a:endParaRPr lang="fr-FR" dirty="0"/>
          </a:p>
        </p:txBody>
      </p:sp>
      <p:sp>
        <p:nvSpPr>
          <p:cNvPr id="6" name="Espace réservé a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defPPr>
              <a:defRPr lang="fr-FR"/>
            </a:defPPr>
          </a:lstStyle>
          <a:p>
            <a:pPr rtl="0"/>
            <a:endParaRPr lang="fr-FR" dirty="0"/>
          </a:p>
        </p:txBody>
      </p:sp>
      <p:sp>
        <p:nvSpPr>
          <p:cNvPr id="7" name="Espace réservé pour un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defPPr>
              <a:defRPr lang="fr-FR"/>
            </a:defPPr>
          </a:lstStyle>
          <a:p>
            <a:pPr rtl="0"/>
            <a:fld id="{DBA1B0FB-D917-4C8C-928F-313BD683BF39}" type="slidenum">
              <a:rPr lang="fr-FR" smtClean="0"/>
              <a:t>‹N°›</a:t>
            </a:fld>
            <a:endParaRPr lang="fr-FR" dirty="0"/>
          </a:p>
        </p:txBody>
      </p:sp>
    </p:spTree>
    <p:extLst>
      <p:ext uri="{BB962C8B-B14F-4D97-AF65-F5344CB8AC3E}">
        <p14:creationId xmlns:p14="http://schemas.microsoft.com/office/powerpoint/2010/main" val="361716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pour un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defPPr>
              <a:defRPr lang="fr-FR"/>
            </a:defPPr>
          </a:lstStyle>
          <a:p>
            <a:pPr lvl="0" rtl="0">
              <a:lnSpc>
                <a:spcPct val="100000"/>
              </a:lnSpc>
            </a:pPr>
            <a:r>
              <a:rPr lang="fr-FR"/>
              <a:t>Modifiez le style du titre</a:t>
            </a:r>
            <a:endParaRPr lang="fr-FR" dirty="0"/>
          </a:p>
        </p:txBody>
      </p:sp>
      <p:sp>
        <p:nvSpPr>
          <p:cNvPr id="3" name="Espace réservé a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à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lang="fr-FR" sz="1000">
                <a:solidFill>
                  <a:schemeClr val="tx1">
                    <a:alpha val="80000"/>
                  </a:schemeClr>
                </a:solidFill>
              </a:defRPr>
            </a:lvl1pPr>
          </a:lstStyle>
          <a:p>
            <a:pPr rtl="0"/>
            <a:r>
              <a:rPr lang="fr-FR"/>
              <a:t>20XX</a:t>
            </a:r>
            <a:endParaRPr lang="fr-FR" dirty="0"/>
          </a:p>
        </p:txBody>
      </p:sp>
      <p:sp>
        <p:nvSpPr>
          <p:cNvPr id="5" name="Espace réservé a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lang="fr-FR" sz="1000">
                <a:solidFill>
                  <a:schemeClr val="tx1">
                    <a:alpha val="80000"/>
                  </a:schemeClr>
                </a:solidFill>
              </a:defRPr>
            </a:lvl1pPr>
          </a:lstStyle>
          <a:p>
            <a:pPr rtl="0"/>
            <a:endParaRPr lang="fr-FR" dirty="0"/>
          </a:p>
        </p:txBody>
      </p:sp>
      <p:sp>
        <p:nvSpPr>
          <p:cNvPr id="6" name="Espace réservé pour un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lang="fr-FR" sz="1000">
                <a:solidFill>
                  <a:schemeClr val="tx1">
                    <a:alpha val="80000"/>
                  </a:schemeClr>
                </a:solidFill>
              </a:defRPr>
            </a:lvl1pPr>
          </a:lstStyle>
          <a:p>
            <a:pPr rtl="0"/>
            <a:fld id="{DBA1B0FB-D917-4C8C-928F-313BD683BF39}" type="slidenum">
              <a:rPr lang="fr-FR" smtClean="0"/>
              <a:pPr rtl="0"/>
              <a:t>‹N°›</a:t>
            </a:fld>
            <a:endParaRPr lang="fr-FR"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6" r:id="rId3"/>
    <p:sldLayoutId id="2147483697" r:id="rId4"/>
    <p:sldLayoutId id="2147483703" r:id="rId5"/>
    <p:sldLayoutId id="2147483704" r:id="rId6"/>
    <p:sldLayoutId id="2147483699" r:id="rId7"/>
    <p:sldLayoutId id="2147483700" r:id="rId8"/>
    <p:sldLayoutId id="2147483688" r:id="rId9"/>
    <p:sldLayoutId id="2147483686" r:id="rId10"/>
    <p:sldLayoutId id="2147483685" r:id="rId11"/>
  </p:sldLayoutIdLst>
  <p:hf sldNum="0" hdr="0" ftr="0" dt="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lang="fr-F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lang="fr-F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lang="fr-F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lang="fr-F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lang="fr-F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texte, personne&#10;&#10;Le contenu généré par l’IA peut être incorrect.">
            <a:extLst>
              <a:ext uri="{FF2B5EF4-FFF2-40B4-BE49-F238E27FC236}">
                <a16:creationId xmlns:a16="http://schemas.microsoft.com/office/drawing/2014/main" id="{5856901C-CD51-388F-D33C-CB5FF3528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205" y="-1223077"/>
            <a:ext cx="6869150" cy="8081077"/>
          </a:xfrm>
          <a:prstGeom prst="rect">
            <a:avLst/>
          </a:prstGeom>
          <a:ln>
            <a:noFill/>
          </a:ln>
          <a:effectLst>
            <a:softEdge rad="112500"/>
          </a:effectLst>
        </p:spPr>
      </p:pic>
      <p:sp>
        <p:nvSpPr>
          <p:cNvPr id="2" name="Titre 1">
            <a:extLst>
              <a:ext uri="{FF2B5EF4-FFF2-40B4-BE49-F238E27FC236}">
                <a16:creationId xmlns:a16="http://schemas.microsoft.com/office/drawing/2014/main" id="{F5D5BE93-0252-3CC3-B567-14EC47EB8C7F}"/>
              </a:ext>
            </a:extLst>
          </p:cNvPr>
          <p:cNvSpPr>
            <a:spLocks noGrp="1"/>
          </p:cNvSpPr>
          <p:nvPr>
            <p:ph type="title"/>
          </p:nvPr>
        </p:nvSpPr>
        <p:spPr>
          <a:xfrm>
            <a:off x="256478" y="144965"/>
            <a:ext cx="5839522" cy="6713035"/>
          </a:xfrm>
        </p:spPr>
        <p:txBody>
          <a:bodyPr rtlCol="0">
            <a:normAutofit/>
          </a:bodyPr>
          <a:lstStyle>
            <a:defPPr>
              <a:defRPr lang="fr-FR"/>
            </a:defPPr>
          </a:lstStyle>
          <a:p>
            <a:pPr algn="ctr"/>
            <a:r>
              <a:rPr lang="fr-FR" b="1" dirty="0">
                <a:solidFill>
                  <a:schemeClr val="tx2"/>
                </a:solidFill>
                <a:latin typeface="Times New Roman" panose="02020603050405020304" pitchFamily="18" charset="0"/>
                <a:cs typeface="Times New Roman" panose="02020603050405020304" pitchFamily="18" charset="0"/>
              </a:rPr>
              <a:t>Présentation du Projet</a:t>
            </a:r>
            <a:br>
              <a:rPr lang="fr-FR" sz="4800" b="1" dirty="0">
                <a:solidFill>
                  <a:schemeClr val="tx2"/>
                </a:solidFill>
                <a:latin typeface="Times New Roman" panose="02020603050405020304" pitchFamily="18" charset="0"/>
                <a:cs typeface="Times New Roman" panose="02020603050405020304" pitchFamily="18" charset="0"/>
              </a:rPr>
            </a:br>
            <a:r>
              <a:rPr lang="fr-FR" sz="4800" b="1" dirty="0">
                <a:solidFill>
                  <a:schemeClr val="tx2"/>
                </a:solidFill>
                <a:latin typeface="Times New Roman" panose="02020603050405020304" pitchFamily="18" charset="0"/>
                <a:cs typeface="Times New Roman" panose="02020603050405020304" pitchFamily="18" charset="0"/>
              </a:rPr>
              <a:t> </a:t>
            </a:r>
            <a:r>
              <a:rPr lang="fr-FR" b="1" dirty="0" err="1">
                <a:solidFill>
                  <a:schemeClr val="tx2"/>
                </a:solidFill>
                <a:latin typeface="Times New Roman" panose="02020603050405020304" pitchFamily="18" charset="0"/>
                <a:cs typeface="Times New Roman" panose="02020603050405020304" pitchFamily="18" charset="0"/>
              </a:rPr>
              <a:t>TravelExplorer</a:t>
            </a:r>
            <a:br>
              <a:rPr lang="fr-FR" b="1" dirty="0">
                <a:solidFill>
                  <a:schemeClr val="tx2"/>
                </a:solidFill>
                <a:latin typeface="Times New Roman" panose="02020603050405020304" pitchFamily="18" charset="0"/>
                <a:cs typeface="Times New Roman" panose="02020603050405020304" pitchFamily="18" charset="0"/>
              </a:rPr>
            </a:br>
            <a:br>
              <a:rPr lang="fr-FR" b="1" dirty="0">
                <a:solidFill>
                  <a:schemeClr val="tx2"/>
                </a:solidFill>
                <a:latin typeface="Times New Roman" panose="02020603050405020304" pitchFamily="18" charset="0"/>
                <a:cs typeface="Times New Roman" panose="02020603050405020304" pitchFamily="18" charset="0"/>
              </a:rPr>
            </a:br>
            <a:br>
              <a:rPr lang="fr-FR" b="1" dirty="0">
                <a:solidFill>
                  <a:schemeClr val="tx2"/>
                </a:solidFill>
                <a:latin typeface="Times New Roman" panose="02020603050405020304" pitchFamily="18" charset="0"/>
                <a:cs typeface="Times New Roman" panose="02020603050405020304" pitchFamily="18" charset="0"/>
              </a:rPr>
            </a:br>
            <a:br>
              <a:rPr lang="fr-FR" b="1" dirty="0">
                <a:solidFill>
                  <a:schemeClr val="tx2"/>
                </a:solidFill>
                <a:latin typeface="Times New Roman" panose="02020603050405020304" pitchFamily="18" charset="0"/>
                <a:cs typeface="Times New Roman" panose="02020603050405020304" pitchFamily="18" charset="0"/>
              </a:rPr>
            </a:br>
            <a:r>
              <a:rPr lang="fr-FR" b="1" dirty="0">
                <a:solidFill>
                  <a:schemeClr val="tx2"/>
                </a:solidFill>
                <a:latin typeface="Times New Roman" panose="02020603050405020304" pitchFamily="18" charset="0"/>
                <a:cs typeface="Times New Roman" panose="02020603050405020304" pitchFamily="18" charset="0"/>
              </a:rPr>
              <a:t>Application d’exploration et de planification touristique</a:t>
            </a:r>
            <a:br>
              <a:rPr lang="fr-FR" b="1" dirty="0">
                <a:solidFill>
                  <a:schemeClr val="tx2"/>
                </a:solidFill>
                <a:latin typeface="Times New Roman" panose="02020603050405020304" pitchFamily="18" charset="0"/>
                <a:cs typeface="Times New Roman" panose="02020603050405020304" pitchFamily="18" charset="0"/>
              </a:rPr>
            </a:br>
            <a:br>
              <a:rPr lang="fr-FR" b="1" dirty="0">
                <a:solidFill>
                  <a:schemeClr val="tx2"/>
                </a:solidFill>
                <a:latin typeface="Times New Roman" panose="02020603050405020304" pitchFamily="18" charset="0"/>
                <a:cs typeface="Times New Roman" panose="02020603050405020304" pitchFamily="18" charset="0"/>
              </a:rPr>
            </a:br>
            <a:r>
              <a:rPr lang="fr-FR" sz="1800" b="1" dirty="0">
                <a:latin typeface="Times New Roman" panose="02020603050405020304" pitchFamily="18" charset="0"/>
                <a:cs typeface="Times New Roman" panose="02020603050405020304" pitchFamily="18" charset="0"/>
              </a:rPr>
              <a:t>Présenté par :</a:t>
            </a:r>
            <a:r>
              <a:rPr lang="fr-FR" sz="1800" dirty="0">
                <a:latin typeface="Times New Roman" panose="02020603050405020304" pitchFamily="18" charset="0"/>
                <a:cs typeface="Times New Roman" panose="02020603050405020304" pitchFamily="18" charset="0"/>
              </a:rPr>
              <a:t> MEHANNEK </a:t>
            </a:r>
            <a:r>
              <a:rPr lang="fr-FR" sz="1800" dirty="0" err="1">
                <a:latin typeface="Times New Roman" panose="02020603050405020304" pitchFamily="18" charset="0"/>
                <a:cs typeface="Times New Roman" panose="02020603050405020304" pitchFamily="18" charset="0"/>
              </a:rPr>
              <a:t>farah</a:t>
            </a:r>
            <a:br>
              <a:rPr lang="fr-FR" sz="1800" dirty="0">
                <a:latin typeface="Times New Roman" panose="02020603050405020304" pitchFamily="18" charset="0"/>
                <a:cs typeface="Times New Roman" panose="02020603050405020304" pitchFamily="18" charset="0"/>
              </a:rPr>
            </a:br>
            <a:r>
              <a:rPr lang="fr-FR" sz="1800" b="1" dirty="0">
                <a:latin typeface="Times New Roman" panose="02020603050405020304" pitchFamily="18" charset="0"/>
                <a:cs typeface="Times New Roman" panose="02020603050405020304" pitchFamily="18" charset="0"/>
              </a:rPr>
              <a:t>Formation :</a:t>
            </a:r>
            <a:r>
              <a:rPr lang="fr-FR" sz="1800" dirty="0">
                <a:latin typeface="Times New Roman" panose="02020603050405020304" pitchFamily="18" charset="0"/>
                <a:cs typeface="Times New Roman" panose="02020603050405020304" pitchFamily="18" charset="0"/>
              </a:rPr>
              <a:t> Master Data &amp; Intelligence Artificielle</a:t>
            </a:r>
            <a:br>
              <a:rPr lang="fr-FR" sz="1800" dirty="0">
                <a:latin typeface="Times New Roman" panose="02020603050405020304" pitchFamily="18" charset="0"/>
                <a:cs typeface="Times New Roman" panose="02020603050405020304" pitchFamily="18" charset="0"/>
              </a:rPr>
            </a:br>
            <a:r>
              <a:rPr lang="fr-FR" sz="1800" b="1" dirty="0">
                <a:latin typeface="Times New Roman" panose="02020603050405020304" pitchFamily="18" charset="0"/>
                <a:cs typeface="Times New Roman" panose="02020603050405020304" pitchFamily="18" charset="0"/>
              </a:rPr>
              <a:t>Encadrant :</a:t>
            </a:r>
            <a:r>
              <a:rPr lang="fr-FR" sz="1800" dirty="0">
                <a:latin typeface="Times New Roman" panose="02020603050405020304" pitchFamily="18" charset="0"/>
                <a:cs typeface="Times New Roman" panose="02020603050405020304" pitchFamily="18" charset="0"/>
              </a:rPr>
              <a:t> Adam JEMAA</a:t>
            </a:r>
            <a:br>
              <a:rPr lang="fr-FR" sz="1800" dirty="0">
                <a:latin typeface="Times New Roman" panose="02020603050405020304" pitchFamily="18" charset="0"/>
                <a:cs typeface="Times New Roman" panose="02020603050405020304" pitchFamily="18" charset="0"/>
              </a:rPr>
            </a:br>
            <a:r>
              <a:rPr lang="fr-FR" sz="1800" b="1" dirty="0">
                <a:latin typeface="Times New Roman" panose="02020603050405020304" pitchFamily="18" charset="0"/>
                <a:cs typeface="Times New Roman" panose="02020603050405020304" pitchFamily="18" charset="0"/>
              </a:rPr>
              <a:t>Date :</a:t>
            </a:r>
            <a:r>
              <a:rPr lang="fr-FR" sz="1800" dirty="0">
                <a:latin typeface="Times New Roman" panose="02020603050405020304" pitchFamily="18" charset="0"/>
                <a:cs typeface="Times New Roman" panose="02020603050405020304" pitchFamily="18" charset="0"/>
              </a:rPr>
              <a:t>31/10/2025</a:t>
            </a:r>
            <a:br>
              <a:rPr lang="fr-FR" sz="1800" dirty="0">
                <a:latin typeface="Times New Roman" panose="02020603050405020304" pitchFamily="18" charset="0"/>
                <a:cs typeface="Times New Roman" panose="02020603050405020304" pitchFamily="18" charset="0"/>
              </a:rPr>
            </a:br>
            <a:br>
              <a:rPr lang="fr-FR" sz="1800" dirty="0">
                <a:latin typeface="Times New Roman" panose="02020603050405020304" pitchFamily="18" charset="0"/>
                <a:cs typeface="Times New Roman" panose="02020603050405020304" pitchFamily="18" charset="0"/>
              </a:rPr>
            </a:br>
            <a:endParaRPr lang="fr-FR" sz="1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04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030A76-B788-B363-104E-266B7C7F7208}"/>
              </a:ext>
            </a:extLst>
          </p:cNvPr>
          <p:cNvSpPr>
            <a:spLocks noGrp="1"/>
          </p:cNvSpPr>
          <p:nvPr>
            <p:ph type="title"/>
          </p:nvPr>
        </p:nvSpPr>
        <p:spPr>
          <a:xfrm>
            <a:off x="550863" y="488315"/>
            <a:ext cx="11090274" cy="1332000"/>
          </a:xfrm>
          <a:noFill/>
        </p:spPr>
        <p:txBody>
          <a:bodyPr lIns="0" rtlCol="0">
            <a:normAutofit/>
          </a:bodyPr>
          <a:lstStyle>
            <a:defPPr>
              <a:defRPr lang="fr-FR"/>
            </a:defPPr>
          </a:lstStyle>
          <a:p>
            <a:pPr algn="ctr"/>
            <a:r>
              <a:rPr lang="fr-FR" b="1" dirty="0"/>
              <a:t>Améliorations potentielles</a:t>
            </a:r>
          </a:p>
        </p:txBody>
      </p:sp>
      <p:sp>
        <p:nvSpPr>
          <p:cNvPr id="3" name="Espace réservé pour un contenu 2">
            <a:extLst>
              <a:ext uri="{FF2B5EF4-FFF2-40B4-BE49-F238E27FC236}">
                <a16:creationId xmlns:a16="http://schemas.microsoft.com/office/drawing/2014/main" id="{05948542-FCE1-3AE6-C6C9-17975609DF70}"/>
              </a:ext>
            </a:extLst>
          </p:cNvPr>
          <p:cNvSpPr>
            <a:spLocks noGrp="1"/>
          </p:cNvSpPr>
          <p:nvPr>
            <p:ph sz="half" idx="1"/>
          </p:nvPr>
        </p:nvSpPr>
        <p:spPr>
          <a:xfrm>
            <a:off x="550861" y="1965095"/>
            <a:ext cx="11358110" cy="4404590"/>
          </a:xfrm>
          <a:noFill/>
        </p:spPr>
        <p:txBody>
          <a:bodyPr vert="horz" lIns="0" tIns="45720" rIns="91440" bIns="45720" rtlCol="0" anchor="t">
            <a:normAutofit/>
          </a:bodyPr>
          <a:lstStyle>
            <a:defPPr>
              <a:defRPr lang="fr-FR"/>
            </a:defPPr>
          </a:lstStyle>
          <a:p>
            <a:pPr marL="342900" indent="-342900">
              <a:buFont typeface="Wingdings" panose="05000000000000000000" pitchFamily="2" charset="2"/>
              <a:buChar char="v"/>
            </a:pPr>
            <a:r>
              <a:rPr lang="fr-FR" sz="2400" dirty="0"/>
              <a:t>Visualisation du </a:t>
            </a:r>
            <a:r>
              <a:rPr lang="fr-FR" sz="2400" b="1" dirty="0"/>
              <a:t>trajet sur carte Leaflet</a:t>
            </a:r>
            <a:r>
              <a:rPr lang="fr-FR" sz="2400" dirty="0"/>
              <a:t> (tracé du chemin optimal)</a:t>
            </a:r>
          </a:p>
          <a:p>
            <a:pPr marL="342900" indent="-342900">
              <a:buFont typeface="Wingdings" panose="05000000000000000000" pitchFamily="2" charset="2"/>
              <a:buChar char="v"/>
            </a:pPr>
            <a:r>
              <a:rPr lang="fr-FR" sz="2400" dirty="0"/>
              <a:t>Intégration de </a:t>
            </a:r>
            <a:r>
              <a:rPr lang="fr-FR" sz="2400" b="1" dirty="0"/>
              <a:t>Google </a:t>
            </a:r>
            <a:r>
              <a:rPr lang="fr-FR" sz="2400" b="1" dirty="0" err="1"/>
              <a:t>Maps</a:t>
            </a:r>
            <a:r>
              <a:rPr lang="fr-FR" sz="2400" b="1" dirty="0"/>
              <a:t> API</a:t>
            </a:r>
            <a:r>
              <a:rPr lang="fr-FR" sz="2400" dirty="0"/>
              <a:t> pour itinéraires réels</a:t>
            </a:r>
          </a:p>
          <a:p>
            <a:pPr marL="342900" indent="-342900">
              <a:buFont typeface="Wingdings" panose="05000000000000000000" pitchFamily="2" charset="2"/>
              <a:buChar char="v"/>
            </a:pPr>
            <a:r>
              <a:rPr lang="fr-FR" sz="2400" dirty="0"/>
              <a:t>Authentification multi-utilisateurs</a:t>
            </a:r>
          </a:p>
          <a:p>
            <a:pPr marL="342900" indent="-342900">
              <a:buFont typeface="Wingdings" panose="05000000000000000000" pitchFamily="2" charset="2"/>
              <a:buChar char="v"/>
            </a:pPr>
            <a:r>
              <a:rPr lang="fr-FR" sz="2400" dirty="0"/>
              <a:t>Sauvegarde des compilations en base (par utilisateur)</a:t>
            </a:r>
          </a:p>
          <a:p>
            <a:pPr marL="342900" indent="-342900">
              <a:buFont typeface="Wingdings" panose="05000000000000000000" pitchFamily="2" charset="2"/>
              <a:buChar char="v"/>
            </a:pPr>
            <a:r>
              <a:rPr lang="fr-FR" sz="2400" dirty="0"/>
              <a:t>Filtrage intelligent par préférences de profil (type de voyageur)</a:t>
            </a:r>
          </a:p>
          <a:p>
            <a:pPr lvl="1" rtl="0"/>
            <a:endParaRPr lang="fr-FR" sz="1700" dirty="0"/>
          </a:p>
        </p:txBody>
      </p:sp>
    </p:spTree>
    <p:extLst>
      <p:ext uri="{BB962C8B-B14F-4D97-AF65-F5344CB8AC3E}">
        <p14:creationId xmlns:p14="http://schemas.microsoft.com/office/powerpoint/2010/main" val="11866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35805-CA3A-ACB6-1714-8EE6D2F452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271F6BA-9A35-D2D6-D158-2B5F56AE9359}"/>
              </a:ext>
            </a:extLst>
          </p:cNvPr>
          <p:cNvSpPr>
            <a:spLocks noGrp="1"/>
          </p:cNvSpPr>
          <p:nvPr>
            <p:ph type="title"/>
          </p:nvPr>
        </p:nvSpPr>
        <p:spPr>
          <a:xfrm>
            <a:off x="550863" y="488315"/>
            <a:ext cx="11090274" cy="1332000"/>
          </a:xfrm>
          <a:noFill/>
        </p:spPr>
        <p:txBody>
          <a:bodyPr lIns="0" rtlCol="0">
            <a:normAutofit/>
          </a:bodyPr>
          <a:lstStyle>
            <a:defPPr>
              <a:defRPr lang="fr-FR"/>
            </a:defPPr>
          </a:lstStyle>
          <a:p>
            <a:pPr algn="ctr"/>
            <a:r>
              <a:rPr lang="fr-FR" b="1" dirty="0"/>
              <a:t>Démonstration</a:t>
            </a:r>
          </a:p>
        </p:txBody>
      </p:sp>
      <p:sp>
        <p:nvSpPr>
          <p:cNvPr id="3" name="Espace réservé pour un contenu 2">
            <a:extLst>
              <a:ext uri="{FF2B5EF4-FFF2-40B4-BE49-F238E27FC236}">
                <a16:creationId xmlns:a16="http://schemas.microsoft.com/office/drawing/2014/main" id="{4F31A94C-667D-DA75-267D-18A2CF28B472}"/>
              </a:ext>
            </a:extLst>
          </p:cNvPr>
          <p:cNvSpPr>
            <a:spLocks noGrp="1"/>
          </p:cNvSpPr>
          <p:nvPr>
            <p:ph sz="half" idx="1"/>
          </p:nvPr>
        </p:nvSpPr>
        <p:spPr>
          <a:xfrm>
            <a:off x="550861" y="1965095"/>
            <a:ext cx="11358110" cy="4404590"/>
          </a:xfrm>
          <a:noFill/>
        </p:spPr>
        <p:txBody>
          <a:bodyPr vert="horz" lIns="0" tIns="45720" rIns="91440" bIns="45720" rtlCol="0" anchor="t">
            <a:normAutofit/>
          </a:bodyPr>
          <a:lstStyle>
            <a:defPPr>
              <a:defRPr lang="fr-FR"/>
            </a:defPPr>
          </a:lstStyle>
          <a:p>
            <a:pPr algn="ctr"/>
            <a:r>
              <a:rPr lang="fr-FR" sz="2000" dirty="0">
                <a:latin typeface="Times New Roman" panose="02020603050405020304" pitchFamily="18" charset="0"/>
                <a:cs typeface="Times New Roman" panose="02020603050405020304" pitchFamily="18" charset="0"/>
              </a:rPr>
              <a:t>Choix du profil et du pays</a:t>
            </a:r>
          </a:p>
          <a:p>
            <a:pPr algn="ctr"/>
            <a:r>
              <a:rPr lang="fr-FR" sz="2000" dirty="0">
                <a:latin typeface="Times New Roman" panose="02020603050405020304" pitchFamily="18" charset="0"/>
                <a:cs typeface="Times New Roman" panose="02020603050405020304" pitchFamily="18" charset="0"/>
              </a:rPr>
              <a:t>Page d’accueil (top 10 attractions)</a:t>
            </a:r>
          </a:p>
          <a:p>
            <a:pPr algn="ctr"/>
            <a:r>
              <a:rPr lang="fr-FR" sz="2000" dirty="0">
                <a:latin typeface="Times New Roman" panose="02020603050405020304" pitchFamily="18" charset="0"/>
                <a:cs typeface="Times New Roman" panose="02020603050405020304" pitchFamily="18" charset="0"/>
              </a:rPr>
              <a:t>Recherche avec filtres dynamiques</a:t>
            </a:r>
          </a:p>
          <a:p>
            <a:pPr algn="ctr"/>
            <a:r>
              <a:rPr lang="fr-FR" sz="2000" dirty="0">
                <a:latin typeface="Times New Roman" panose="02020603050405020304" pitchFamily="18" charset="0"/>
                <a:cs typeface="Times New Roman" panose="02020603050405020304" pitchFamily="18" charset="0"/>
              </a:rPr>
              <a:t>Ajout d’attractions à la compilation</a:t>
            </a:r>
          </a:p>
          <a:p>
            <a:pPr algn="ctr"/>
            <a:r>
              <a:rPr lang="fr-FR" sz="2000" dirty="0">
                <a:latin typeface="Times New Roman" panose="02020603050405020304" pitchFamily="18" charset="0"/>
                <a:cs typeface="Times New Roman" panose="02020603050405020304" pitchFamily="18" charset="0"/>
              </a:rPr>
              <a:t>Tri par prix puis par distance</a:t>
            </a:r>
          </a:p>
          <a:p>
            <a:pPr algn="ctr"/>
            <a:r>
              <a:rPr lang="fr-FR" sz="2000" dirty="0">
                <a:latin typeface="Times New Roman" panose="02020603050405020304" pitchFamily="18" charset="0"/>
                <a:cs typeface="Times New Roman" panose="02020603050405020304" pitchFamily="18" charset="0"/>
              </a:rPr>
              <a:t>Visualisation du budget total</a:t>
            </a:r>
          </a:p>
          <a:p>
            <a:pPr lvl="1" rtl="0"/>
            <a:endParaRPr lang="fr-FR" sz="1700" dirty="0"/>
          </a:p>
        </p:txBody>
      </p:sp>
    </p:spTree>
    <p:extLst>
      <p:ext uri="{BB962C8B-B14F-4D97-AF65-F5344CB8AC3E}">
        <p14:creationId xmlns:p14="http://schemas.microsoft.com/office/powerpoint/2010/main" val="236024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AC361-0D7A-DC05-86B5-6DD77D322F5B}"/>
              </a:ext>
            </a:extLst>
          </p:cNvPr>
          <p:cNvSpPr>
            <a:spLocks noGrp="1"/>
          </p:cNvSpPr>
          <p:nvPr>
            <p:ph type="title"/>
          </p:nvPr>
        </p:nvSpPr>
        <p:spPr>
          <a:xfrm>
            <a:off x="611187" y="0"/>
            <a:ext cx="5179330" cy="2841829"/>
          </a:xfrm>
          <a:noFill/>
        </p:spPr>
        <p:txBody>
          <a:bodyPr rtlCol="0" anchor="b">
            <a:normAutofit/>
          </a:bodyPr>
          <a:lstStyle>
            <a:defPPr>
              <a:defRPr lang="fr-FR"/>
            </a:defPPr>
          </a:lstStyle>
          <a:p>
            <a:pPr algn="ctr"/>
            <a:r>
              <a:rPr lang="fr-FR" dirty="0"/>
              <a:t>Merci pour votre attention !</a:t>
            </a:r>
          </a:p>
        </p:txBody>
      </p:sp>
      <p:pic>
        <p:nvPicPr>
          <p:cNvPr id="25" name="Espace réservé pour une image 24" descr="Gros plan d’un réseau">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 b="1"/>
          <a:stretch/>
        </p:blipFill>
        <p:spPr>
          <a:xfrm>
            <a:off x="6587276" y="549276"/>
            <a:ext cx="4993537" cy="5111296"/>
          </a:xfrm>
        </p:spPr>
      </p:pic>
      <p:pic>
        <p:nvPicPr>
          <p:cNvPr id="7" name="Espace réservé du contenu 6" descr="Une image contenant clipart, dessin humoristique, illustration&#10;&#10;Le contenu généré par l’IA peut être incorrect.">
            <a:extLst>
              <a:ext uri="{FF2B5EF4-FFF2-40B4-BE49-F238E27FC236}">
                <a16:creationId xmlns:a16="http://schemas.microsoft.com/office/drawing/2014/main" id="{8B81D600-B9A6-0689-B103-B32BCF9942E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47508" y="2953885"/>
            <a:ext cx="2706687" cy="2706687"/>
          </a:xfrm>
        </p:spPr>
      </p:pic>
      <p:pic>
        <p:nvPicPr>
          <p:cNvPr id="9" name="Image 8" descr="Une image contenant texte, personne">
            <a:extLst>
              <a:ext uri="{FF2B5EF4-FFF2-40B4-BE49-F238E27FC236}">
                <a16:creationId xmlns:a16="http://schemas.microsoft.com/office/drawing/2014/main" id="{98B11A89-A9D9-1D07-BCA3-25246B4E9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9148" y="549276"/>
            <a:ext cx="5311146" cy="5252810"/>
          </a:xfrm>
          <a:prstGeom prst="rect">
            <a:avLst/>
          </a:prstGeom>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034E89-1952-5288-08A0-70A4A73BE39E}"/>
              </a:ext>
            </a:extLst>
          </p:cNvPr>
          <p:cNvSpPr>
            <a:spLocks noGrp="1"/>
          </p:cNvSpPr>
          <p:nvPr>
            <p:ph type="ctrTitle"/>
          </p:nvPr>
        </p:nvSpPr>
        <p:spPr>
          <a:xfrm>
            <a:off x="0" y="2141034"/>
            <a:ext cx="12191999" cy="4716965"/>
          </a:xfrm>
          <a:noFill/>
        </p:spPr>
        <p:txBody>
          <a:bodyPr rtlCol="0" anchor="ctr"/>
          <a:lstStyle>
            <a:defPPr>
              <a:defRPr lang="fr-FR"/>
            </a:defPPr>
          </a:lstStyle>
          <a:p>
            <a:pPr algn="ctr"/>
            <a:r>
              <a:rPr lang="fr-FR" sz="4000" b="1" dirty="0">
                <a:latin typeface="Times New Roman" panose="02020603050405020304" pitchFamily="18" charset="0"/>
                <a:cs typeface="Times New Roman" panose="02020603050405020304" pitchFamily="18" charset="0"/>
              </a:rPr>
              <a:t>Objectif du projet</a:t>
            </a:r>
            <a:br>
              <a:rPr lang="fr-FR" sz="1400" b="1" dirty="0">
                <a:latin typeface="Times New Roman" panose="02020603050405020304" pitchFamily="18" charset="0"/>
                <a:cs typeface="Times New Roman" panose="02020603050405020304" pitchFamily="18" charset="0"/>
              </a:rPr>
            </a:b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Créer une application web permettant d’explorer les attractions touristiques d’un pays selon le profil utilisateur, </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ensuite de compiler un itinéraire optimisé selon le budget et la distance.</a:t>
            </a:r>
            <a:br>
              <a:rPr lang="fr-FR" sz="1400" dirty="0">
                <a:latin typeface="Times New Roman" panose="02020603050405020304" pitchFamily="18" charset="0"/>
                <a:cs typeface="Times New Roman" panose="02020603050405020304" pitchFamily="18" charset="0"/>
              </a:rPr>
            </a:br>
            <a:r>
              <a:rPr lang="fr-FR" sz="4000" b="1" dirty="0">
                <a:latin typeface="Times New Roman" panose="02020603050405020304" pitchFamily="18" charset="0"/>
                <a:cs typeface="Times New Roman" panose="02020603050405020304" pitchFamily="18" charset="0"/>
              </a:rPr>
              <a:t>Fonctionnalités principales :</a:t>
            </a:r>
            <a:br>
              <a:rPr lang="fr-FR" sz="14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Sélection d’un profil et d’un pays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Découverte des attractions principales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Recherche avancée avec filtres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Compilation d’un plan de visite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Calcul automatique du budget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Tri par prix ou itinéraire optimal </a:t>
            </a:r>
            <a:endParaRPr lang="fr-FR" sz="2000" dirty="0"/>
          </a:p>
        </p:txBody>
      </p:sp>
      <p:pic>
        <p:nvPicPr>
          <p:cNvPr id="11" name="Espace réservé pour une image 15" descr="Arrière-plan numérique des points de données">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a:xfrm>
            <a:off x="0" y="4594"/>
            <a:ext cx="12192000" cy="2136440"/>
          </a:xfrm>
        </p:spPr>
      </p:pic>
    </p:spTree>
    <p:extLst>
      <p:ext uri="{BB962C8B-B14F-4D97-AF65-F5344CB8AC3E}">
        <p14:creationId xmlns:p14="http://schemas.microsoft.com/office/powerpoint/2010/main" val="183974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1332000"/>
          </a:xfrm>
        </p:spPr>
        <p:txBody>
          <a:bodyPr rtlCol="0"/>
          <a:lstStyle>
            <a:defPPr>
              <a:defRPr lang="fr-FR"/>
            </a:defPPr>
          </a:lstStyle>
          <a:p>
            <a:pPr algn="ctr"/>
            <a:r>
              <a:rPr lang="fr-FR" b="1" dirty="0"/>
              <a:t>Architecture du projet</a:t>
            </a:r>
          </a:p>
        </p:txBody>
      </p:sp>
      <p:sp>
        <p:nvSpPr>
          <p:cNvPr id="6" name="Espace réservé pour un contenu 5">
            <a:extLst>
              <a:ext uri="{FF2B5EF4-FFF2-40B4-BE49-F238E27FC236}">
                <a16:creationId xmlns:a16="http://schemas.microsoft.com/office/drawing/2014/main" id="{9BE7E655-DBBE-1E38-D543-EB34028F2F2B}"/>
              </a:ext>
            </a:extLst>
          </p:cNvPr>
          <p:cNvSpPr>
            <a:spLocks noGrp="1"/>
          </p:cNvSpPr>
          <p:nvPr>
            <p:ph sz="half" idx="1"/>
          </p:nvPr>
        </p:nvSpPr>
        <p:spPr>
          <a:xfrm>
            <a:off x="676775" y="1419390"/>
            <a:ext cx="11428140" cy="5027946"/>
          </a:xfrm>
        </p:spPr>
        <p:txBody>
          <a:bodyPr rtlCol="0">
            <a:normAutofit/>
          </a:bodyPr>
          <a:lstStyle>
            <a:defPPr>
              <a:defRPr lang="fr-FR"/>
            </a:defPPr>
          </a:lstStyle>
          <a:p>
            <a:r>
              <a:rPr lang="fr-FR" sz="2800" b="1" dirty="0">
                <a:latin typeface="Times New Roman" panose="02020603050405020304" pitchFamily="18" charset="0"/>
                <a:cs typeface="Times New Roman" panose="02020603050405020304" pitchFamily="18" charset="0"/>
              </a:rPr>
              <a:t>Technologies principales :</a:t>
            </a:r>
            <a:endParaRPr lang="fr-FR" sz="2800" dirty="0">
              <a:latin typeface="Times New Roman" panose="02020603050405020304" pitchFamily="18" charset="0"/>
              <a:cs typeface="Times New Roman" panose="02020603050405020304" pitchFamily="18" charset="0"/>
            </a:endParaRPr>
          </a:p>
          <a:p>
            <a:r>
              <a:rPr lang="fr-FR" sz="2800" b="1" dirty="0">
                <a:latin typeface="Times New Roman" panose="02020603050405020304" pitchFamily="18" charset="0"/>
                <a:cs typeface="Times New Roman" panose="02020603050405020304" pitchFamily="18" charset="0"/>
              </a:rPr>
              <a:t>Backend :</a:t>
            </a:r>
            <a:r>
              <a:rPr lang="fr-FR" sz="2800" dirty="0">
                <a:latin typeface="Times New Roman" panose="02020603050405020304" pitchFamily="18" charset="0"/>
                <a:cs typeface="Times New Roman" panose="02020603050405020304" pitchFamily="18" charset="0"/>
              </a:rPr>
              <a:t> Django (Python 3.12)</a:t>
            </a:r>
          </a:p>
          <a:p>
            <a:r>
              <a:rPr lang="fr-FR" sz="2800" b="1" dirty="0">
                <a:latin typeface="Times New Roman" panose="02020603050405020304" pitchFamily="18" charset="0"/>
                <a:cs typeface="Times New Roman" panose="02020603050405020304" pitchFamily="18" charset="0"/>
              </a:rPr>
              <a:t>Base de données :</a:t>
            </a:r>
            <a:r>
              <a:rPr lang="fr-FR" sz="2800" dirty="0">
                <a:latin typeface="Times New Roman" panose="02020603050405020304" pitchFamily="18" charset="0"/>
                <a:cs typeface="Times New Roman" panose="02020603050405020304" pitchFamily="18" charset="0"/>
              </a:rPr>
              <a:t> SQLite (simple et locale)</a:t>
            </a:r>
          </a:p>
          <a:p>
            <a:r>
              <a:rPr lang="fr-FR" sz="2800" b="1" dirty="0">
                <a:latin typeface="Times New Roman" panose="02020603050405020304" pitchFamily="18" charset="0"/>
                <a:cs typeface="Times New Roman" panose="02020603050405020304" pitchFamily="18" charset="0"/>
              </a:rPr>
              <a:t>Frontend :</a:t>
            </a:r>
            <a:r>
              <a:rPr lang="fr-FR" sz="2800" dirty="0">
                <a:latin typeface="Times New Roman" panose="02020603050405020304" pitchFamily="18" charset="0"/>
                <a:cs typeface="Times New Roman" panose="02020603050405020304" pitchFamily="18" charset="0"/>
              </a:rPr>
              <a:t> HTML5, Bootstrap 5, </a:t>
            </a:r>
            <a:r>
              <a:rPr lang="fr-FR" sz="2800" dirty="0" err="1">
                <a:latin typeface="Times New Roman" panose="02020603050405020304" pitchFamily="18" charset="0"/>
                <a:cs typeface="Times New Roman" panose="02020603050405020304" pitchFamily="18" charset="0"/>
              </a:rPr>
              <a:t>LeafletJS</a:t>
            </a:r>
            <a:r>
              <a:rPr lang="fr-FR" sz="2800" dirty="0">
                <a:latin typeface="Times New Roman" panose="02020603050405020304" pitchFamily="18" charset="0"/>
                <a:cs typeface="Times New Roman" panose="02020603050405020304" pitchFamily="18" charset="0"/>
              </a:rPr>
              <a:t> (carte interactive)</a:t>
            </a:r>
          </a:p>
          <a:p>
            <a:r>
              <a:rPr lang="fr-FR" sz="2800" b="1" dirty="0">
                <a:latin typeface="Times New Roman" panose="02020603050405020304" pitchFamily="18" charset="0"/>
                <a:cs typeface="Times New Roman" panose="02020603050405020304" pitchFamily="18" charset="0"/>
              </a:rPr>
              <a:t>API :</a:t>
            </a:r>
            <a:r>
              <a:rPr lang="fr-FR" sz="2800" dirty="0">
                <a:latin typeface="Times New Roman" panose="02020603050405020304" pitchFamily="18" charset="0"/>
                <a:cs typeface="Times New Roman" panose="02020603050405020304" pitchFamily="18" charset="0"/>
              </a:rPr>
              <a:t> TripAdvisor Content API</a:t>
            </a:r>
          </a:p>
        </p:txBody>
      </p:sp>
    </p:spTree>
    <p:extLst>
      <p:ext uri="{BB962C8B-B14F-4D97-AF65-F5344CB8AC3E}">
        <p14:creationId xmlns:p14="http://schemas.microsoft.com/office/powerpoint/2010/main" val="23301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A41F-E263-B40F-4EED-9FA800401105}"/>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D1C0420B-CFC0-040C-7BEF-56E49749A893}"/>
              </a:ext>
            </a:extLst>
          </p:cNvPr>
          <p:cNvSpPr>
            <a:spLocks noGrp="1"/>
          </p:cNvSpPr>
          <p:nvPr>
            <p:ph type="title"/>
          </p:nvPr>
        </p:nvSpPr>
        <p:spPr>
          <a:xfrm>
            <a:off x="550863" y="508635"/>
            <a:ext cx="11090274" cy="1332000"/>
          </a:xfrm>
        </p:spPr>
        <p:txBody>
          <a:bodyPr rtlCol="0"/>
          <a:lstStyle>
            <a:defPPr>
              <a:defRPr lang="fr-FR"/>
            </a:defPPr>
          </a:lstStyle>
          <a:p>
            <a:pPr algn="ctr"/>
            <a:r>
              <a:rPr lang="fr-FR" b="1" dirty="0"/>
              <a:t>Architecture du projet</a:t>
            </a:r>
          </a:p>
        </p:txBody>
      </p:sp>
      <p:sp>
        <p:nvSpPr>
          <p:cNvPr id="7" name="Espace réservé pour un contenu 6">
            <a:extLst>
              <a:ext uri="{FF2B5EF4-FFF2-40B4-BE49-F238E27FC236}">
                <a16:creationId xmlns:a16="http://schemas.microsoft.com/office/drawing/2014/main" id="{D1023273-FD58-4AA9-5993-330AB5D49ADC}"/>
              </a:ext>
            </a:extLst>
          </p:cNvPr>
          <p:cNvSpPr>
            <a:spLocks noGrp="1"/>
          </p:cNvSpPr>
          <p:nvPr>
            <p:ph sz="half" idx="13"/>
          </p:nvPr>
        </p:nvSpPr>
        <p:spPr>
          <a:xfrm>
            <a:off x="422418" y="1103971"/>
            <a:ext cx="11595411" cy="5754029"/>
          </a:xfrm>
        </p:spPr>
        <p:txBody>
          <a:bodyPr rtlCol="0">
            <a:normAutofit lnSpcReduction="10000"/>
          </a:bodyPr>
          <a:lstStyle>
            <a:defPPr>
              <a:defRPr lang="fr-FR"/>
            </a:defPPr>
          </a:lstStyle>
          <a:p>
            <a:r>
              <a:rPr lang="fr-FR" sz="2600" b="1" dirty="0">
                <a:latin typeface="Times New Roman" panose="02020603050405020304" pitchFamily="18" charset="0"/>
                <a:cs typeface="Times New Roman" panose="02020603050405020304" pitchFamily="18" charset="0"/>
              </a:rPr>
              <a:t>Structure Django :</a:t>
            </a:r>
          </a:p>
          <a:p>
            <a:r>
              <a:rPr lang="fr-FR" sz="2300" dirty="0" err="1">
                <a:latin typeface="Times New Roman" panose="02020603050405020304" pitchFamily="18" charset="0"/>
                <a:cs typeface="Times New Roman" panose="02020603050405020304" pitchFamily="18" charset="0"/>
              </a:rPr>
              <a:t>TravelExplorer</a:t>
            </a:r>
            <a:r>
              <a:rPr lang="fr-FR" sz="2300" dirty="0">
                <a:latin typeface="Times New Roman" panose="02020603050405020304" pitchFamily="18" charset="0"/>
                <a:cs typeface="Times New Roman" panose="02020603050405020304" pitchFamily="18" charset="0"/>
              </a:rPr>
              <a:t>/</a:t>
            </a:r>
          </a:p>
          <a:p>
            <a:r>
              <a:rPr lang="fr-FR" sz="2300" dirty="0">
                <a:latin typeface="Times New Roman" panose="02020603050405020304" pitchFamily="18" charset="0"/>
                <a:cs typeface="Times New Roman" panose="02020603050405020304" pitchFamily="18" charset="0"/>
              </a:rPr>
              <a:t> ├── explorer/                # Application principale</a:t>
            </a:r>
          </a:p>
          <a:p>
            <a:r>
              <a:rPr lang="fr-FR" sz="2300" dirty="0">
                <a:latin typeface="Times New Roman" panose="02020603050405020304" pitchFamily="18" charset="0"/>
                <a:cs typeface="Times New Roman" panose="02020603050405020304" pitchFamily="18" charset="0"/>
              </a:rPr>
              <a:t> │   ├── </a:t>
            </a:r>
            <a:r>
              <a:rPr lang="fr-FR" sz="2300" dirty="0" err="1">
                <a:latin typeface="Times New Roman" panose="02020603050405020304" pitchFamily="18" charset="0"/>
                <a:cs typeface="Times New Roman" panose="02020603050405020304" pitchFamily="18" charset="0"/>
              </a:rPr>
              <a:t>templates</a:t>
            </a:r>
            <a:r>
              <a:rPr lang="fr-FR" sz="2300" dirty="0">
                <a:latin typeface="Times New Roman" panose="02020603050405020304" pitchFamily="18" charset="0"/>
                <a:cs typeface="Times New Roman" panose="02020603050405020304" pitchFamily="18" charset="0"/>
              </a:rPr>
              <a:t>/explorer/   # Pages HTML (base, accueil, recherche, etc.)</a:t>
            </a:r>
          </a:p>
          <a:p>
            <a:r>
              <a:rPr lang="fr-FR" sz="2300" dirty="0">
                <a:latin typeface="Times New Roman" panose="02020603050405020304" pitchFamily="18" charset="0"/>
                <a:cs typeface="Times New Roman" panose="02020603050405020304" pitchFamily="18" charset="0"/>
              </a:rPr>
              <a:t> │   ├── models.py             # Modèles : Attraction, Profil, Compilation</a:t>
            </a:r>
          </a:p>
          <a:p>
            <a:r>
              <a:rPr lang="fr-FR" sz="2300" dirty="0">
                <a:latin typeface="Times New Roman" panose="02020603050405020304" pitchFamily="18" charset="0"/>
                <a:cs typeface="Times New Roman" panose="02020603050405020304" pitchFamily="18" charset="0"/>
              </a:rPr>
              <a:t> │   ├── views.py              # Logique métier et contrôleurs</a:t>
            </a:r>
          </a:p>
          <a:p>
            <a:r>
              <a:rPr lang="fr-FR" sz="2300" dirty="0">
                <a:latin typeface="Times New Roman" panose="02020603050405020304" pitchFamily="18" charset="0"/>
                <a:cs typeface="Times New Roman" panose="02020603050405020304" pitchFamily="18" charset="0"/>
              </a:rPr>
              <a:t> │   ├── urls.py               # Routage interne</a:t>
            </a:r>
          </a:p>
          <a:p>
            <a:r>
              <a:rPr lang="fr-FR" sz="2300" dirty="0">
                <a:latin typeface="Times New Roman" panose="02020603050405020304" pitchFamily="18" charset="0"/>
                <a:cs typeface="Times New Roman" panose="02020603050405020304" pitchFamily="18" charset="0"/>
              </a:rPr>
              <a:t> ├── </a:t>
            </a:r>
            <a:r>
              <a:rPr lang="fr-FR" sz="2300" dirty="0" err="1">
                <a:latin typeface="Times New Roman" panose="02020603050405020304" pitchFamily="18" charset="0"/>
                <a:cs typeface="Times New Roman" panose="02020603050405020304" pitchFamily="18" charset="0"/>
              </a:rPr>
              <a:t>static</a:t>
            </a:r>
            <a:r>
              <a:rPr lang="fr-FR" sz="2300" dirty="0">
                <a:latin typeface="Times New Roman" panose="02020603050405020304" pitchFamily="18" charset="0"/>
                <a:cs typeface="Times New Roman" panose="02020603050405020304" pitchFamily="18" charset="0"/>
              </a:rPr>
              <a:t>/                   # Images / CSS / JS statiques</a:t>
            </a:r>
          </a:p>
          <a:p>
            <a:r>
              <a:rPr lang="fr-FR" sz="2300" dirty="0">
                <a:latin typeface="Times New Roman" panose="02020603050405020304" pitchFamily="18" charset="0"/>
                <a:cs typeface="Times New Roman" panose="02020603050405020304" pitchFamily="18" charset="0"/>
              </a:rPr>
              <a:t> ├── manage.py</a:t>
            </a:r>
          </a:p>
          <a:p>
            <a:r>
              <a:rPr lang="fr-FR" sz="2300" dirty="0">
                <a:latin typeface="Times New Roman" panose="02020603050405020304" pitchFamily="18" charset="0"/>
                <a:cs typeface="Times New Roman" panose="02020603050405020304" pitchFamily="18" charset="0"/>
              </a:rPr>
              <a:t> └── db.sqlite3</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58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ABE40-AA00-F366-A36A-B3F1AADBF025}"/>
              </a:ext>
            </a:extLst>
          </p:cNvPr>
          <p:cNvSpPr>
            <a:spLocks noGrp="1"/>
          </p:cNvSpPr>
          <p:nvPr>
            <p:ph type="ctrTitle"/>
          </p:nvPr>
        </p:nvSpPr>
        <p:spPr>
          <a:xfrm>
            <a:off x="550862" y="196900"/>
            <a:ext cx="7831137" cy="803544"/>
          </a:xfrm>
          <a:noFill/>
        </p:spPr>
        <p:txBody>
          <a:bodyPr rtlCol="0">
            <a:noAutofit/>
          </a:bodyPr>
          <a:lstStyle>
            <a:defPPr>
              <a:defRPr lang="fr-FR"/>
            </a:defPPr>
          </a:lstStyle>
          <a:p>
            <a:pPr algn="ctr"/>
            <a:r>
              <a:rPr lang="fr-FR" dirty="0"/>
              <a:t>Conception et Modélisation</a:t>
            </a:r>
          </a:p>
        </p:txBody>
      </p:sp>
      <p:sp>
        <p:nvSpPr>
          <p:cNvPr id="3" name="Sous-titre 2">
            <a:extLst>
              <a:ext uri="{FF2B5EF4-FFF2-40B4-BE49-F238E27FC236}">
                <a16:creationId xmlns:a16="http://schemas.microsoft.com/office/drawing/2014/main" id="{72446868-83F0-CEEF-5E60-6D55C93B523F}"/>
              </a:ext>
            </a:extLst>
          </p:cNvPr>
          <p:cNvSpPr>
            <a:spLocks noGrp="1"/>
          </p:cNvSpPr>
          <p:nvPr>
            <p:ph type="subTitle" idx="1"/>
          </p:nvPr>
        </p:nvSpPr>
        <p:spPr>
          <a:xfrm>
            <a:off x="198928" y="1164772"/>
            <a:ext cx="7181586" cy="5573485"/>
          </a:xfrm>
          <a:noFill/>
        </p:spPr>
        <p:txBody>
          <a:bodyPr rtlCol="0"/>
          <a:lstStyle>
            <a:defPPr>
              <a:defRPr lang="fr-FR"/>
            </a:defPPr>
          </a:lstStyle>
          <a:p>
            <a:r>
              <a:rPr lang="fr-FR" sz="2000" b="1" dirty="0"/>
              <a:t>Modèles Django principaux :</a:t>
            </a:r>
          </a:p>
          <a:p>
            <a:r>
              <a:rPr lang="fr-FR" sz="2000" b="1" dirty="0"/>
              <a:t>Attraction</a:t>
            </a:r>
          </a:p>
          <a:p>
            <a:r>
              <a:rPr lang="fr-FR" dirty="0"/>
              <a:t>nom, description, prix, note, ville, </a:t>
            </a:r>
            <a:r>
              <a:rPr lang="fr-FR" dirty="0" err="1"/>
              <a:t>coordonnees_gps</a:t>
            </a:r>
            <a:r>
              <a:rPr lang="fr-FR" dirty="0"/>
              <a:t>, etc.</a:t>
            </a:r>
          </a:p>
          <a:p>
            <a:r>
              <a:rPr lang="fr-FR" sz="2000" b="1" dirty="0"/>
              <a:t>Profil</a:t>
            </a:r>
          </a:p>
          <a:p>
            <a:r>
              <a:rPr lang="fr-FR" dirty="0"/>
              <a:t>type de voyageur, pays</a:t>
            </a:r>
          </a:p>
          <a:p>
            <a:r>
              <a:rPr lang="fr-FR" sz="2000" b="1" dirty="0"/>
              <a:t>Compilation</a:t>
            </a:r>
          </a:p>
          <a:p>
            <a:r>
              <a:rPr lang="fr-FR" dirty="0"/>
              <a:t>profil (clé étrangère)</a:t>
            </a:r>
          </a:p>
          <a:p>
            <a:r>
              <a:rPr lang="fr-FR" dirty="0"/>
              <a:t>attractions (relation </a:t>
            </a:r>
            <a:r>
              <a:rPr lang="fr-FR" dirty="0" err="1"/>
              <a:t>ManyToMany</a:t>
            </a:r>
            <a:r>
              <a:rPr lang="fr-FR" dirty="0"/>
              <a:t>)</a:t>
            </a:r>
          </a:p>
          <a:p>
            <a:r>
              <a:rPr lang="fr-FR" sz="2000" b="1" dirty="0"/>
              <a:t>Relations :</a:t>
            </a:r>
          </a:p>
          <a:p>
            <a:r>
              <a:rPr lang="fr-FR" sz="2000" dirty="0"/>
              <a:t>Un profil peut avoir plusieurs attractions via Compilation.</a:t>
            </a:r>
          </a:p>
          <a:p>
            <a:r>
              <a:rPr lang="fr-FR" sz="2000" dirty="0"/>
              <a:t>Chaque attraction est liée à un pays et à un profil.</a:t>
            </a:r>
          </a:p>
        </p:txBody>
      </p:sp>
      <p:pic>
        <p:nvPicPr>
          <p:cNvPr id="7" name="Espace réservé pour une image 17" descr="Personne dessinant sur un tableau blanc">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1306" y="862806"/>
            <a:ext cx="5132388" cy="5132388"/>
          </a:xfrm>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9289824" cy="1450217"/>
          </a:xfrm>
        </p:spPr>
        <p:txBody>
          <a:bodyPr rtlCol="0"/>
          <a:lstStyle>
            <a:defPPr>
              <a:defRPr lang="fr-FR"/>
            </a:defPPr>
          </a:lstStyle>
          <a:p>
            <a:pPr algn="ctr"/>
            <a:r>
              <a:rPr lang="fr-FR" b="1" dirty="0"/>
              <a:t>Parcours utilisateur</a:t>
            </a:r>
          </a:p>
        </p:txBody>
      </p:sp>
      <p:sp>
        <p:nvSpPr>
          <p:cNvPr id="3" name="Espace réservé pour un contenu 2">
            <a:extLst>
              <a:ext uri="{FF2B5EF4-FFF2-40B4-BE49-F238E27FC236}">
                <a16:creationId xmlns:a16="http://schemas.microsoft.com/office/drawing/2014/main" id="{1C6744DD-5BC8-42C8-4313-13CE95ED575B}"/>
              </a:ext>
            </a:extLst>
          </p:cNvPr>
          <p:cNvSpPr>
            <a:spLocks noGrp="1"/>
          </p:cNvSpPr>
          <p:nvPr>
            <p:ph idx="1"/>
          </p:nvPr>
        </p:nvSpPr>
        <p:spPr>
          <a:xfrm>
            <a:off x="581343" y="1447801"/>
            <a:ext cx="8312286" cy="4634864"/>
          </a:xfrm>
        </p:spPr>
        <p:txBody>
          <a:bodyPr rtlCol="0">
            <a:normAutofit/>
          </a:bodyPr>
          <a:lstStyle>
            <a:defPPr>
              <a:defRPr lang="fr-FR"/>
            </a:defPPr>
          </a:lstStyle>
          <a:p>
            <a:r>
              <a:rPr lang="fr-FR" b="1" dirty="0"/>
              <a:t>Page d’atterrissage</a:t>
            </a:r>
            <a:br>
              <a:rPr lang="fr-FR" dirty="0"/>
            </a:br>
            <a:r>
              <a:rPr lang="fr-FR" dirty="0"/>
              <a:t>→ Choix du </a:t>
            </a:r>
            <a:r>
              <a:rPr lang="fr-FR" b="1" dirty="0"/>
              <a:t>profil</a:t>
            </a:r>
            <a:r>
              <a:rPr lang="fr-FR" dirty="0"/>
              <a:t> et du </a:t>
            </a:r>
            <a:r>
              <a:rPr lang="fr-FR" b="1" dirty="0"/>
              <a:t>pays</a:t>
            </a:r>
            <a:endParaRPr lang="fr-FR" dirty="0"/>
          </a:p>
          <a:p>
            <a:r>
              <a:rPr lang="fr-FR" b="1" dirty="0"/>
              <a:t>Page d’accueil</a:t>
            </a:r>
            <a:br>
              <a:rPr lang="fr-FR" dirty="0"/>
            </a:br>
            <a:r>
              <a:rPr lang="fr-FR" dirty="0"/>
              <a:t>→ Top 10 attractions + carte interactive</a:t>
            </a:r>
          </a:p>
          <a:p>
            <a:r>
              <a:rPr lang="fr-FR" b="1" dirty="0"/>
              <a:t>Page de recherche</a:t>
            </a:r>
            <a:br>
              <a:rPr lang="fr-FR" dirty="0"/>
            </a:br>
            <a:r>
              <a:rPr lang="fr-FR" dirty="0"/>
              <a:t>→ Filtres avancés : ville, catégorie, note, prix, etc.</a:t>
            </a:r>
          </a:p>
          <a:p>
            <a:r>
              <a:rPr lang="fr-FR" b="1" dirty="0"/>
              <a:t>Page d’attraction</a:t>
            </a:r>
            <a:br>
              <a:rPr lang="fr-FR" dirty="0"/>
            </a:br>
            <a:r>
              <a:rPr lang="fr-FR" dirty="0"/>
              <a:t>→ Détails : description, avis, images, etc.</a:t>
            </a:r>
          </a:p>
          <a:p>
            <a:r>
              <a:rPr lang="fr-FR" b="1" dirty="0"/>
              <a:t>Page compilation</a:t>
            </a:r>
            <a:br>
              <a:rPr lang="fr-FR" dirty="0"/>
            </a:br>
            <a:r>
              <a:rPr lang="fr-FR" dirty="0"/>
              <a:t>→ Liste personnalisée + tri + budget total</a:t>
            </a:r>
          </a:p>
        </p:txBody>
      </p:sp>
    </p:spTree>
    <p:extLst>
      <p:ext uri="{BB962C8B-B14F-4D97-AF65-F5344CB8AC3E}">
        <p14:creationId xmlns:p14="http://schemas.microsoft.com/office/powerpoint/2010/main" val="65284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1332000"/>
          </a:xfrm>
        </p:spPr>
        <p:txBody>
          <a:bodyPr rtlCol="0"/>
          <a:lstStyle>
            <a:defPPr>
              <a:defRPr lang="fr-FR"/>
            </a:defPPr>
          </a:lstStyle>
          <a:p>
            <a:r>
              <a:rPr lang="fr-FR" b="1" dirty="0"/>
              <a:t>Filtres dynamiques</a:t>
            </a:r>
          </a:p>
        </p:txBody>
      </p:sp>
      <p:sp>
        <p:nvSpPr>
          <p:cNvPr id="6" name="Espace réservé pour un contenu 5">
            <a:extLst>
              <a:ext uri="{FF2B5EF4-FFF2-40B4-BE49-F238E27FC236}">
                <a16:creationId xmlns:a16="http://schemas.microsoft.com/office/drawing/2014/main" id="{9BE7E655-DBBE-1E38-D543-EB34028F2F2B}"/>
              </a:ext>
            </a:extLst>
          </p:cNvPr>
          <p:cNvSpPr>
            <a:spLocks noGrp="1"/>
          </p:cNvSpPr>
          <p:nvPr>
            <p:ph sz="half" idx="1"/>
          </p:nvPr>
        </p:nvSpPr>
        <p:spPr>
          <a:xfrm>
            <a:off x="550862" y="2097175"/>
            <a:ext cx="5435600" cy="3995650"/>
          </a:xfrm>
        </p:spPr>
        <p:txBody>
          <a:bodyPr rtlCol="0">
            <a:normAutofit/>
          </a:bodyPr>
          <a:lstStyle>
            <a:defPPr>
              <a:defRPr lang="fr-FR"/>
            </a:defPPr>
          </a:lstStyle>
          <a:p>
            <a:r>
              <a:rPr lang="fr-FR" b="1" dirty="0"/>
              <a:t>Filtres proposés :</a:t>
            </a:r>
            <a:endParaRPr lang="fr-FR" dirty="0"/>
          </a:p>
          <a:p>
            <a:r>
              <a:rPr lang="fr-FR" dirty="0"/>
              <a:t>Ville  (auto-générée sans doublons)</a:t>
            </a:r>
          </a:p>
          <a:p>
            <a:r>
              <a:rPr lang="fr-FR" dirty="0"/>
              <a:t>Catégorie (auto-générée sans doublons)</a:t>
            </a:r>
          </a:p>
          <a:p>
            <a:r>
              <a:rPr lang="fr-FR" dirty="0"/>
              <a:t>Note minimale </a:t>
            </a:r>
          </a:p>
          <a:p>
            <a:r>
              <a:rPr lang="fr-FR" dirty="0"/>
              <a:t>Prix maximal </a:t>
            </a:r>
          </a:p>
          <a:p>
            <a:r>
              <a:rPr lang="fr-FR" dirty="0"/>
              <a:t>Nombre minimum d’avis </a:t>
            </a:r>
          </a:p>
          <a:p>
            <a:r>
              <a:rPr lang="fr-FR" dirty="0"/>
              <a:t>Nombre minimum de photos </a:t>
            </a:r>
          </a:p>
        </p:txBody>
      </p:sp>
      <p:sp>
        <p:nvSpPr>
          <p:cNvPr id="7" name="Espace réservé pour un contenu 6">
            <a:extLst>
              <a:ext uri="{FF2B5EF4-FFF2-40B4-BE49-F238E27FC236}">
                <a16:creationId xmlns:a16="http://schemas.microsoft.com/office/drawing/2014/main" id="{845A03A5-6D4D-7072-B3BD-F2DA38CADEB0}"/>
              </a:ext>
            </a:extLst>
          </p:cNvPr>
          <p:cNvSpPr>
            <a:spLocks noGrp="1"/>
          </p:cNvSpPr>
          <p:nvPr>
            <p:ph sz="half" idx="13"/>
          </p:nvPr>
        </p:nvSpPr>
        <p:spPr>
          <a:xfrm>
            <a:off x="6368826" y="2097175"/>
            <a:ext cx="5435600" cy="3995650"/>
          </a:xfrm>
        </p:spPr>
        <p:txBody>
          <a:bodyPr rtlCol="0"/>
          <a:lstStyle>
            <a:defPPr>
              <a:defRPr lang="fr-FR"/>
            </a:defPPr>
          </a:lstStyle>
          <a:p>
            <a:r>
              <a:rPr lang="fr-FR" b="1" dirty="0"/>
              <a:t>Logique :</a:t>
            </a:r>
            <a:endParaRPr lang="fr-FR" dirty="0"/>
          </a:p>
          <a:p>
            <a:r>
              <a:rPr lang="fr-FR" dirty="0"/>
              <a:t>Les filtres sont gérés dans views.py et envoyés via GET à la vue </a:t>
            </a:r>
            <a:r>
              <a:rPr lang="fr-FR" dirty="0" err="1"/>
              <a:t>recherche_view</a:t>
            </a:r>
            <a:r>
              <a:rPr lang="fr-FR" dirty="0"/>
              <a:t>.</a:t>
            </a:r>
          </a:p>
          <a:p>
            <a:r>
              <a:rPr lang="fr-FR" dirty="0"/>
              <a:t>Les listes de </a:t>
            </a:r>
            <a:r>
              <a:rPr lang="fr-FR" b="1" dirty="0"/>
              <a:t>villes</a:t>
            </a:r>
            <a:r>
              <a:rPr lang="fr-FR" dirty="0"/>
              <a:t> et </a:t>
            </a:r>
            <a:r>
              <a:rPr lang="fr-FR" b="1" dirty="0"/>
              <a:t>catégories</a:t>
            </a:r>
            <a:r>
              <a:rPr lang="fr-FR" dirty="0"/>
              <a:t> sont </a:t>
            </a:r>
            <a:r>
              <a:rPr lang="fr-FR" b="1" dirty="0"/>
              <a:t>nettoyées et dédupliquées dynamiquement</a:t>
            </a:r>
            <a:r>
              <a:rPr lang="fr-FR" dirty="0"/>
              <a:t> à partir des données de la base.</a:t>
            </a:r>
          </a:p>
        </p:txBody>
      </p:sp>
    </p:spTree>
    <p:extLst>
      <p:ext uri="{BB962C8B-B14F-4D97-AF65-F5344CB8AC3E}">
        <p14:creationId xmlns:p14="http://schemas.microsoft.com/office/powerpoint/2010/main" val="335346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ormat libre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7" name="Format libre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
          <p:nvSpPr>
            <p:cNvPr id="8" name="Format libre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338A15DE-D135-0710-9984-A0A55E960CB0}"/>
              </a:ext>
            </a:extLst>
          </p:cNvPr>
          <p:cNvSpPr>
            <a:spLocks noGrp="1"/>
          </p:cNvSpPr>
          <p:nvPr>
            <p:ph type="title"/>
          </p:nvPr>
        </p:nvSpPr>
        <p:spPr>
          <a:xfrm>
            <a:off x="600973" y="196900"/>
            <a:ext cx="9370341" cy="665224"/>
          </a:xfrm>
          <a:noFill/>
        </p:spPr>
        <p:txBody>
          <a:bodyPr rtlCol="0" anchor="b"/>
          <a:lstStyle>
            <a:defPPr>
              <a:defRPr lang="fr-FR"/>
            </a:defPPr>
          </a:lstStyle>
          <a:p>
            <a:pPr algn="ctr"/>
            <a:r>
              <a:rPr lang="fr-FR" b="1" dirty="0"/>
              <a:t>  Compilation et Itinéraire</a:t>
            </a:r>
          </a:p>
        </p:txBody>
      </p:sp>
      <p:sp>
        <p:nvSpPr>
          <p:cNvPr id="3" name="Espace réservé pour un contenu 2">
            <a:extLst>
              <a:ext uri="{FF2B5EF4-FFF2-40B4-BE49-F238E27FC236}">
                <a16:creationId xmlns:a16="http://schemas.microsoft.com/office/drawing/2014/main" id="{ECC8AA23-D8D0-93BE-5C5F-103A750B0D2F}"/>
              </a:ext>
            </a:extLst>
          </p:cNvPr>
          <p:cNvSpPr>
            <a:spLocks noGrp="1"/>
          </p:cNvSpPr>
          <p:nvPr>
            <p:ph sz="half" idx="1"/>
          </p:nvPr>
        </p:nvSpPr>
        <p:spPr>
          <a:xfrm>
            <a:off x="97971" y="862124"/>
            <a:ext cx="9981595" cy="5712847"/>
          </a:xfrm>
          <a:noFill/>
        </p:spPr>
        <p:txBody>
          <a:bodyPr vert="horz" lIns="91440" tIns="45720" rIns="91440" bIns="45720" rtlCol="0" anchor="t">
            <a:noAutofit/>
          </a:bodyPr>
          <a:lstStyle>
            <a:defPPr>
              <a:defRPr lang="fr-FR"/>
            </a:defPPr>
          </a:lstStyle>
          <a:p>
            <a:pPr algn="l"/>
            <a:r>
              <a:rPr lang="fr-FR" sz="2000" b="1" dirty="0">
                <a:latin typeface="Times New Roman" panose="02020603050405020304" pitchFamily="18" charset="0"/>
                <a:cs typeface="Times New Roman" panose="02020603050405020304" pitchFamily="18" charset="0"/>
              </a:rPr>
              <a:t>Objectif :</a:t>
            </a:r>
          </a:p>
          <a:p>
            <a:pPr algn="l"/>
            <a:r>
              <a:rPr lang="fr-FR" sz="2000" dirty="0">
                <a:latin typeface="Times New Roman" panose="02020603050405020304" pitchFamily="18" charset="0"/>
                <a:cs typeface="Times New Roman" panose="02020603050405020304" pitchFamily="18" charset="0"/>
              </a:rPr>
              <a:t>Fournir un outil de planification personnalisé selon le budget et la distance.</a:t>
            </a:r>
          </a:p>
          <a:p>
            <a:pPr algn="l"/>
            <a:r>
              <a:rPr lang="fr-FR" sz="2000" b="1" dirty="0">
                <a:latin typeface="Times New Roman" panose="02020603050405020304" pitchFamily="18" charset="0"/>
                <a:cs typeface="Times New Roman" panose="02020603050405020304" pitchFamily="18" charset="0"/>
              </a:rPr>
              <a:t>Fonctionnalités implémentées :</a:t>
            </a:r>
          </a:p>
          <a:p>
            <a:pPr marL="342900" indent="-342900" algn="l">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Tri des attractions par prix croissant/décroissant ou distance.</a:t>
            </a:r>
          </a:p>
          <a:p>
            <a:pPr marL="342900" indent="-342900" algn="l">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Calcul du budget total</a:t>
            </a:r>
          </a:p>
          <a:p>
            <a:pPr marL="342900" indent="-342900" algn="l">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Suppression dynamique via bouton ❌</a:t>
            </a:r>
          </a:p>
          <a:p>
            <a:pPr algn="l"/>
            <a:r>
              <a:rPr lang="fr-FR" sz="2000" b="1" dirty="0">
                <a:latin typeface="Times New Roman" panose="02020603050405020304" pitchFamily="18" charset="0"/>
                <a:cs typeface="Times New Roman" panose="02020603050405020304" pitchFamily="18" charset="0"/>
              </a:rPr>
              <a:t>Méthode :</a:t>
            </a:r>
          </a:p>
          <a:p>
            <a:pPr marL="342900" indent="-342900" algn="l">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Calcul des distances entre attractions à partir des coordonnées GPS</a:t>
            </a:r>
          </a:p>
          <a:p>
            <a:pPr marL="342900" indent="-342900" algn="l">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Construction d’un chemin logique minimisant la distance totale</a:t>
            </a:r>
          </a:p>
        </p:txBody>
      </p:sp>
      <p:pic>
        <p:nvPicPr>
          <p:cNvPr id="20" name="Espace réservé pour une image 19" descr="Gros plan d’un graphique">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 r="9"/>
          <a:stretch/>
        </p:blipFill>
        <p:spPr>
          <a:xfrm>
            <a:off x="9814614" y="0"/>
            <a:ext cx="2388026" cy="6858000"/>
          </a:xfrm>
        </p:spPr>
      </p:pic>
      <p:sp>
        <p:nvSpPr>
          <p:cNvPr id="9" name="Ovale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8036493" y="563648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algn="ctr" rtl="0"/>
            <a:endParaRPr lang="fr-FR" dirty="0"/>
          </a:p>
        </p:txBody>
      </p:sp>
    </p:spTree>
    <p:extLst>
      <p:ext uri="{BB962C8B-B14F-4D97-AF65-F5344CB8AC3E}">
        <p14:creationId xmlns:p14="http://schemas.microsoft.com/office/powerpoint/2010/main" val="41452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545968-70F7-0180-6448-3547E442EF4A}"/>
              </a:ext>
            </a:extLst>
          </p:cNvPr>
          <p:cNvSpPr>
            <a:spLocks noGrp="1"/>
          </p:cNvSpPr>
          <p:nvPr>
            <p:ph type="title"/>
          </p:nvPr>
        </p:nvSpPr>
        <p:spPr>
          <a:xfrm>
            <a:off x="550863" y="550801"/>
            <a:ext cx="11090275" cy="1237360"/>
          </a:xfrm>
          <a:noFill/>
        </p:spPr>
        <p:txBody>
          <a:bodyPr rtlCol="0" anchor="t">
            <a:noAutofit/>
          </a:bodyPr>
          <a:lstStyle>
            <a:defPPr>
              <a:defRPr lang="fr-FR"/>
            </a:defPPr>
          </a:lstStyle>
          <a:p>
            <a:pPr algn="ctr"/>
            <a:r>
              <a:rPr lang="fr-FR" dirty="0"/>
              <a:t>Logique de l’itinéraire</a:t>
            </a:r>
          </a:p>
        </p:txBody>
      </p:sp>
      <p:sp>
        <p:nvSpPr>
          <p:cNvPr id="8" name="Espace réservé pour un contenu 7">
            <a:extLst>
              <a:ext uri="{FF2B5EF4-FFF2-40B4-BE49-F238E27FC236}">
                <a16:creationId xmlns:a16="http://schemas.microsoft.com/office/drawing/2014/main" id="{215CE58D-2739-522B-7C3A-6A7C985360C0}"/>
              </a:ext>
            </a:extLst>
          </p:cNvPr>
          <p:cNvSpPr>
            <a:spLocks noGrp="1"/>
          </p:cNvSpPr>
          <p:nvPr>
            <p:ph sz="half" idx="1"/>
          </p:nvPr>
        </p:nvSpPr>
        <p:spPr>
          <a:xfrm>
            <a:off x="272142" y="3476913"/>
            <a:ext cx="11843657" cy="2737831"/>
          </a:xfrm>
          <a:noFill/>
        </p:spPr>
        <p:txBody>
          <a:bodyPr vert="horz" lIns="0" tIns="0" rIns="91440" bIns="45720" rtlCol="0" anchor="t">
            <a:normAutofit/>
          </a:bodyPr>
          <a:lstStyle>
            <a:defPPr>
              <a:defRPr lang="fr-FR"/>
            </a:defPPr>
          </a:lstStyle>
          <a:p>
            <a:r>
              <a:rPr lang="fr-FR" sz="2400" dirty="0"/>
              <a:t>L formule </a:t>
            </a:r>
            <a:r>
              <a:rPr lang="fr-FR" sz="2400" dirty="0" err="1"/>
              <a:t>haversine</a:t>
            </a:r>
            <a:r>
              <a:rPr lang="fr-FR" sz="2400" dirty="0"/>
              <a:t>:  permet de calculer la distance entre deux points (latitude, longitude) sur la sphère terrestre.</a:t>
            </a:r>
          </a:p>
          <a:p>
            <a:r>
              <a:rPr lang="fr-FR" sz="2400" b="1" dirty="0"/>
              <a:t>Résultat :</a:t>
            </a:r>
            <a:br>
              <a:rPr lang="fr-FR" sz="2400" dirty="0"/>
            </a:br>
            <a:r>
              <a:rPr lang="fr-FR" sz="2400" dirty="0"/>
              <a:t>Un parcours logique et optimisé des attractions du profil</a:t>
            </a:r>
            <a:r>
              <a:rPr lang="fr-FR" dirty="0"/>
              <a:t>.</a:t>
            </a:r>
          </a:p>
        </p:txBody>
      </p:sp>
      <p:sp>
        <p:nvSpPr>
          <p:cNvPr id="6" name="ZoneTexte 5">
            <a:extLst>
              <a:ext uri="{FF2B5EF4-FFF2-40B4-BE49-F238E27FC236}">
                <a16:creationId xmlns:a16="http://schemas.microsoft.com/office/drawing/2014/main" id="{3D819902-96B6-853E-C0B6-2D7650A6F238}"/>
              </a:ext>
            </a:extLst>
          </p:cNvPr>
          <p:cNvSpPr txBox="1"/>
          <p:nvPr/>
        </p:nvSpPr>
        <p:spPr>
          <a:xfrm>
            <a:off x="446314" y="1262743"/>
            <a:ext cx="9492343" cy="1489778"/>
          </a:xfrm>
          <a:prstGeom prst="rect">
            <a:avLst/>
          </a:prstGeom>
          <a:noFill/>
        </p:spPr>
        <p:txBody>
          <a:bodyPr wrap="square">
            <a:spAutoFit/>
          </a:bodyPr>
          <a:lstStyle/>
          <a:p>
            <a:r>
              <a:rPr lang="fr-FR" dirty="0" err="1"/>
              <a:t>def</a:t>
            </a:r>
            <a:r>
              <a:rPr lang="fr-FR" dirty="0"/>
              <a:t> </a:t>
            </a:r>
            <a:r>
              <a:rPr lang="fr-FR" dirty="0" err="1"/>
              <a:t>itineraire_court</a:t>
            </a:r>
            <a:r>
              <a:rPr lang="fr-FR" dirty="0"/>
              <a:t>(attractions):</a:t>
            </a:r>
          </a:p>
          <a:p>
            <a:r>
              <a:rPr lang="fr-FR" dirty="0"/>
              <a:t>    </a:t>
            </a:r>
            <a:r>
              <a:rPr lang="fr-FR" dirty="0" err="1"/>
              <a:t>itineraire</a:t>
            </a:r>
            <a:r>
              <a:rPr lang="fr-FR" dirty="0"/>
              <a:t> = [attractions[0]]</a:t>
            </a:r>
          </a:p>
          <a:p>
            <a:r>
              <a:rPr lang="fr-FR" dirty="0"/>
              <a:t>    </a:t>
            </a:r>
            <a:r>
              <a:rPr lang="fr-FR" dirty="0" err="1"/>
              <a:t>while</a:t>
            </a:r>
            <a:r>
              <a:rPr lang="fr-FR" dirty="0"/>
              <a:t> </a:t>
            </a:r>
            <a:r>
              <a:rPr lang="fr-FR" dirty="0" err="1"/>
              <a:t>non_visitees</a:t>
            </a:r>
            <a:r>
              <a:rPr lang="fr-FR" dirty="0"/>
              <a:t>:</a:t>
            </a:r>
          </a:p>
          <a:p>
            <a:r>
              <a:rPr lang="fr-FR" dirty="0"/>
              <a:t>        </a:t>
            </a:r>
            <a:r>
              <a:rPr lang="fr-FR" dirty="0" err="1"/>
              <a:t>plus_proche</a:t>
            </a:r>
            <a:r>
              <a:rPr lang="fr-FR" dirty="0"/>
              <a:t> = min(..., key=lambda a: </a:t>
            </a:r>
            <a:r>
              <a:rPr lang="fr-FR" dirty="0" err="1"/>
              <a:t>haversine</a:t>
            </a:r>
            <a:r>
              <a:rPr lang="fr-FR" dirty="0"/>
              <a:t>(...))</a:t>
            </a:r>
          </a:p>
          <a:p>
            <a:r>
              <a:rPr lang="fr-FR" dirty="0"/>
              <a:t>        </a:t>
            </a:r>
            <a:r>
              <a:rPr lang="fr-FR" dirty="0" err="1"/>
              <a:t>itineraire.append</a:t>
            </a:r>
            <a:r>
              <a:rPr lang="fr-FR" dirty="0"/>
              <a:t>(</a:t>
            </a:r>
            <a:r>
              <a:rPr lang="fr-FR" dirty="0" err="1"/>
              <a:t>plus_proche</a:t>
            </a:r>
            <a:r>
              <a:rPr lang="fr-FR" dirty="0"/>
              <a:t>)</a:t>
            </a:r>
          </a:p>
        </p:txBody>
      </p:sp>
    </p:spTree>
    <p:extLst>
      <p:ext uri="{BB962C8B-B14F-4D97-AF65-F5344CB8AC3E}">
        <p14:creationId xmlns:p14="http://schemas.microsoft.com/office/powerpoint/2010/main" val="31444039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6249_TF33713516_Win32" id="{68F5DA36-7AFD-4994-ADBB-7ABDED33980C}" vid="{2EF42A7D-B881-482C-9EC1-15BDEC5D805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{61C70D5E-9107-4F5D-BDEC-7E2E2CE5EEF4}TF7eddf224-c89c-478f-8f2f-bfb08689216919227c16_win32-afe0ca6c4e3f</Template>
  <TotalTime>45</TotalTime>
  <Words>680</Words>
  <Application>Microsoft Office PowerPoint</Application>
  <PresentationFormat>Grand écran</PresentationFormat>
  <Paragraphs>92</Paragraphs>
  <Slides>12</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Gill Sans MT</vt:lpstr>
      <vt:lpstr>Times New Roman</vt:lpstr>
      <vt:lpstr>Walbaum Display</vt:lpstr>
      <vt:lpstr>Wingdings</vt:lpstr>
      <vt:lpstr>3DFloatVTI</vt:lpstr>
      <vt:lpstr>Présentation du Projet  TravelExplorer    Application d’exploration et de planification touristique  Présenté par : MEHANNEK farah Formation : Master Data &amp; Intelligence Artificielle Encadrant : Adam JEMAA Date :31/10/2025  </vt:lpstr>
      <vt:lpstr>Objectif du projet  Créer une application web permettant d’explorer les attractions touristiques d’un pays selon le profil utilisateur,  ensuite de compiler un itinéraire optimisé selon le budget et la distance. Fonctionnalités principales : Sélection d’un profil et d’un pays  Découverte des attractions principales  Recherche avancée avec filtres  Compilation d’un plan de visite  Calcul automatique du budget  Tri par prix ou itinéraire optimal </vt:lpstr>
      <vt:lpstr>Architecture du projet</vt:lpstr>
      <vt:lpstr>Architecture du projet</vt:lpstr>
      <vt:lpstr>Conception et Modélisation</vt:lpstr>
      <vt:lpstr>Parcours utilisateur</vt:lpstr>
      <vt:lpstr>Filtres dynamiques</vt:lpstr>
      <vt:lpstr>  Compilation et Itinéraire</vt:lpstr>
      <vt:lpstr>Logique de l’itinéraire</vt:lpstr>
      <vt:lpstr>Améliorations potentielles</vt:lpstr>
      <vt:lpstr>Démonstration</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Farah Mehannek</dc:creator>
  <cp:lastModifiedBy>Farah Mehannek</cp:lastModifiedBy>
  <cp:revision>3</cp:revision>
  <dcterms:created xsi:type="dcterms:W3CDTF">2025-10-31T13:46:38Z</dcterms:created>
  <dcterms:modified xsi:type="dcterms:W3CDTF">2025-10-31T14:32:12Z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