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917A-A7EF-CD91-8B21-627651BC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9C6B7-AF05-0629-52BD-6A2EB604E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5EA6-6F8F-CA91-B500-55DE4972B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861E-8B32-F012-DE3B-4C83561D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7231-6CF6-3C70-1C2B-73D894E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7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8B1-393C-3D32-B94F-8CD88ECE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C728B-4FB6-EDA8-9CE4-AA3BBAEA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55B97-5562-66C2-FE67-3E2B291F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D1D0-105F-7941-BF45-7F3EAEED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C562-E335-04F5-8451-6EA6E1A9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230C9-CCCA-0E1B-8A39-49A253DFF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C1B3A-12A7-7E88-85BB-32C1DE08A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AB98-860C-39D0-5F59-32E38A14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5643-1FF9-0025-D876-7CBB7FBC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55074-2E48-2D16-024E-7A9BBDDC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AB95-7DD4-5774-C254-D201E39B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AF5CF-1A1B-3BC5-D34C-D50907A2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62A2C-CE11-67E3-A140-41A2D6D3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2C30-F042-074C-D1F3-47AD3907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E67D5-FB19-EA6D-1A9A-9623413E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CB34-2577-134C-30DA-63E43345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2CFBB-8EA4-E4BA-C8D0-8C16A178A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14BF2-E13B-A784-ACA6-070AEB34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B626-BCAD-FC5D-3653-B2A18F8E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91B7-8713-80FA-EE16-5B16C711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4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E7FA-30C9-2FA4-E3D2-0C5184FFA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59A1-621F-6363-8501-597B8880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4FC5-9CEB-9348-FE20-249ADAFA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0CF2D-5A56-71B9-FC3E-74E8DAD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BE65E-DE0D-54C4-E39F-EA09EC6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1DC1B-EA53-99AA-34F9-34878B97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A5D2-540D-8B18-EC44-02E2844EB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3805-88CB-3E65-059E-F55FABFD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6CC40-5969-DB44-D972-7517883DB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4573B-6EF0-2F94-209C-7ED555E22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E67A-AA29-FD55-2545-329BE07C4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D06722-6225-71CE-9184-97D0B849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98479-24E3-8CA5-E092-B733B3A6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2ABB0-7C81-5BC7-7499-12C40018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B75C-D2F3-CEC7-572E-B3C75E9A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A4E3A-ABCE-1844-5D2D-8AAB2E3B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CE463-23C7-D9EF-F662-BF285CB1B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D8970-CDDB-AE43-515A-7EC6D189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1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1E5FB-F9B5-570C-C9DD-5AB0F572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9165-356F-C576-331C-7BAB59D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A3D8C-8DB2-EDC3-1C95-26877F7E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82B8-8AE6-332E-A30F-E2D50C6C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C0F-5730-9C49-7AB0-BF79F621F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A1645-6545-3A43-9258-643DA3361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03FCA-FF45-4159-805F-66349B4B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9F677-B8D9-AABE-876C-27405D8C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BCF41-C530-F0FF-BFD9-3DA9DF617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6409-B698-F537-ECC5-835B4F7D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7555A-9B74-7EF1-E74D-748DEFCE71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18A76-4701-20DF-9C63-AF13BC46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EF6B-5954-1CC5-E870-C18B3BF0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8CF2-D4D6-78B5-6111-DF4DA0E7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E8F92-261F-FC3C-47CD-47DCB9B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2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FBB44-F4F2-26AD-C51C-68823415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DB06D-DB9C-268A-E8BD-77E124AE4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02B4-FDC3-D65A-B5D7-E9B8CC630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911E8-1DFC-41F9-A974-4236CC7C5C9F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8CD9-2043-D10E-D37B-1A8CB4DE8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668A3-A5FA-499A-51F1-59F1D8EA3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72DB7-FC3A-4DAD-B179-127DE8111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46762-2329-00D6-30FC-5B7C96785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5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0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9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5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7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2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97183-EAD2-08BE-D031-300A0C182E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00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97183-EAD2-08BE-D031-300A0C182E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F2A92-D850-6DAF-3DD8-AA949F2C5F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97183-EAD2-08BE-D031-300A0C182E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F2A92-D850-6DAF-3DD8-AA949F2C5F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1B5DB6-B5A4-2461-A29A-4378B7D88E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8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97183-EAD2-08BE-D031-300A0C182E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F2A92-D850-6DAF-3DD8-AA949F2C5F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1B5DB6-B5A4-2461-A29A-4378B7D88E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47FEBD-2F65-4F4D-D2AD-C022FEF843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7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4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89E51-0EA8-72AB-363C-47E29F0C74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EE640E-18A3-6CB3-D59A-5988E64F7B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22208F-2B7F-D943-6EEF-048375FFA9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08F57-2CE6-EC78-189A-4AD11CE5EA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541DFC-CFB9-85CD-8D3D-769568177E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92DAED-2AA9-5515-6B32-59052CD4315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897183-EAD2-08BE-D031-300A0C182E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1F2A92-D850-6DAF-3DD8-AA949F2C5F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1B5DB6-B5A4-2461-A29A-4378B7D88EE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47FEBD-2F65-4F4D-D2AD-C022FEF843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746496-914B-B46E-83E6-73094921E6C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0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0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9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24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1A04-47FE-F33B-18CE-48AB60C35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1CCBF-5ED8-589E-1A8D-E35D7091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1ED50-6DC6-1EF3-ECE8-10DAE59F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ADFA5-67EA-8337-84F9-4384BBF80A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E1DD3-C0A4-44B6-610E-AD0159D91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01024-E975-A078-FA3B-D1921AC3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0EE6D1-5949-56C4-3E5A-638AC9E59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FB466-0A52-84CF-95E8-D376CFC8DC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7AF-F5B7-1D11-4226-8D2639EF4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A1612C-8985-0315-50BE-F1F8A804C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6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farah moataz</dc:creator>
  <cp:lastModifiedBy>farah moataz</cp:lastModifiedBy>
  <cp:revision>1</cp:revision>
  <dcterms:created xsi:type="dcterms:W3CDTF">2024-11-19T20:48:03Z</dcterms:created>
  <dcterms:modified xsi:type="dcterms:W3CDTF">2024-11-19T20:52:46Z</dcterms:modified>
</cp:coreProperties>
</file>