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E20-3E20-3AF7-7564-90D0F7100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A86F1-AB5C-F29F-8324-DFB7BAFC1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B1CA-EB57-550C-C7C9-CDD134C0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B41B-7B77-2D6A-1995-7292F92C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2E95-8312-4090-5D60-4DA35E8A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7F24-5FA3-5C7D-B688-1CB02960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D0E9-D986-CAA8-E005-C1C84979E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0CD2-56BE-0A8D-4877-F0E04CF9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9F1F-710B-AF10-EE63-C75C6BA0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EFB4-A227-0F93-F2F4-51140A45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5D02B-C809-0A57-C1D5-7B7211A7B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5050D-6DE7-5D3F-069B-446BE2B3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7734-E214-E306-9DF9-660566F3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8ECA-E3BA-63B9-992C-23A20A03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478B-08AD-40A4-A8ED-96BD1DD6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6F2C-9C47-D41C-25FB-49BD6C21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5710-27E6-0BF0-B35D-239E238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623F-61EA-8906-43D3-35E27237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7F6D-8092-118A-7998-E846279A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276E-0226-9C15-0FB9-8D74C3C7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4D1D-BFB9-CA54-BFFC-04FA6EF0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E173-16C7-0739-528F-9F9AFB6E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2671-2D3E-CBE1-F254-EC326860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6166-9876-98AE-8889-76B5EEDA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8AA9-F19D-F406-FAD8-91949C05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9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CFB9-9363-9AF4-6215-2B598778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A4BB-2F71-1FA1-802A-62BDE73B5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9C357-7880-043B-723E-1F385D6A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75948-3B23-90C1-9296-3BC313C8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04B5-2A14-AC37-54A7-1BE80C00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89D07-94DB-D711-7274-B74F15F2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6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477-D398-84F0-8960-F2FDF71D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B9F3F-9CB4-9C86-00CA-39D0CC7F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B235A-A702-0A4D-7F2F-1C4C6FB99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CE3ED-F1AD-AD54-FA7D-CCCB92AF2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696B8-2435-4890-6094-2EF244F27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48A49-9276-25CF-1CAB-67801668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CA436-D474-C5F2-C129-BC44DF8D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FC5A5-64FF-A9BA-5D51-E6431A2D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B075-BC34-20D1-356A-09D96747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E6C26-562D-33C9-BC6E-05356A20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4D83E-4B10-EC98-C132-F284A67A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B740A-482A-55E8-7F08-3A08A82F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5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5F5EA-88E9-BF69-DC3A-78B1B7A1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85030-C924-23DA-8733-A8E4CB79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73241-0DC9-28AB-055F-5CBE3C5C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167-06AD-608A-CF36-564074CE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13F0-2ED8-69EA-3BE5-271169F3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1A09F-FA59-9D27-97D1-C8BAD16E9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4DC1-7EAE-6F13-B687-8B119B9F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89789-3BCE-8AC5-311A-F02EEAF6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EC3C0-638C-FB04-4C65-6C49D47A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2BC6-6AF7-A862-9C39-F6EC13DF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EA1BE-9B5E-F3AD-93A6-32E5F70F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039BB-7029-4374-300B-4A26430B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2A40-3BB4-23FA-8BC6-E06A24BD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143F-8BE7-32F5-3E6E-40C097C3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59464-4E68-3536-051E-F2C7E026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7FC9-5308-3752-DD90-E99EDE56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65CC-3BC7-4105-99F9-59083EE9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15B8-838F-3CB1-CBC0-FBF4C6DEF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C8A76-625B-428B-AE51-FFFD548E750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B2E2-8AF9-F8E8-4E42-1479833C4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FA96-3BF3-8D02-46AA-99F3B0E08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description">
            <a:extLst>
              <a:ext uri="{FF2B5EF4-FFF2-40B4-BE49-F238E27FC236}">
                <a16:creationId xmlns:a16="http://schemas.microsoft.com/office/drawing/2014/main" id="{30FFB33E-57EC-EE39-5A60-2520CB93C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9964" y="3276600"/>
            <a:ext cx="3768436" cy="37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17954-8B59-4641-B731-085FCBED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79" y="0"/>
            <a:ext cx="9172241" cy="68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0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F4D2A6-8284-7260-E0CF-BB6D7910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4" y="0"/>
            <a:ext cx="11389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6DA33-3EEA-25B0-80CB-A52BFE72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farah moataz</dc:creator>
  <cp:lastModifiedBy>farah moataz</cp:lastModifiedBy>
  <cp:revision>1</cp:revision>
  <dcterms:created xsi:type="dcterms:W3CDTF">2025-07-15T20:49:31Z</dcterms:created>
  <dcterms:modified xsi:type="dcterms:W3CDTF">2025-07-15T20:49:55Z</dcterms:modified>
</cp:coreProperties>
</file>