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DCE20-3E20-3AF7-7564-90D0F7100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FA86F1-AB5C-F29F-8324-DFB7BAFC1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2B1CA-EB57-550C-C7C9-CDD134C0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B41B-7B77-2D6A-1995-7292F92C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12E95-8312-4090-5D60-4DA35E8A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418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7F24-5FA3-5C7D-B688-1CB029607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DAD0E9-D986-CAA8-E005-C1C84979E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A0CD2-56BE-0A8D-4877-F0E04CF9C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D9F1F-710B-AF10-EE63-C75C6BA0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BEFB4-A227-0F93-F2F4-51140A45E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11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5D02B-C809-0A57-C1D5-7B7211A7B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5050D-6DE7-5D3F-069B-446BE2B3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47734-E214-E306-9DF9-660566F3D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ECA-E3BA-63B9-992C-23A20A039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F478B-08AD-40A4-A8ED-96BD1DD6E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3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46F2C-9C47-D41C-25FB-49BD6C21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35710-27E6-0BF0-B35D-239E2382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623F-61EA-8906-43D3-35E27237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47F6D-8092-118A-7998-E846279A6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D276E-0226-9C15-0FB9-8D74C3C7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4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4D1D-BFB9-CA54-BFFC-04FA6EF0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CE173-16C7-0739-528F-9F9AFB6E9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A2671-2D3E-CBE1-F254-EC326860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6166-9876-98AE-8889-76B5EEDAA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C8AA9-F19D-F406-FAD8-91949C05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95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ACFB9-9363-9AF4-6215-2B598778F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5A4BB-2F71-1FA1-802A-62BDE73B51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9C357-7880-043B-723E-1F385D6AF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75948-3B23-90C1-9296-3BC313C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204B5-2A14-AC37-54A7-1BE80C001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89D07-94DB-D711-7274-B74F15F25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66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4477-D398-84F0-8960-F2FDF71D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1B9F3F-9CB4-9C86-00CA-39D0CC7FF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B235A-A702-0A4D-7F2F-1C4C6FB99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9CE3ED-F1AD-AD54-FA7D-CCCB92AF2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E696B8-2435-4890-6094-2EF244F27A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E48A49-9276-25CF-1CAB-67801668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CA436-D474-C5F2-C129-BC44DF8D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FC5A5-64FF-A9BA-5D51-E6431A2D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B075-BC34-20D1-356A-09D96747F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E6C26-562D-33C9-BC6E-05356A20F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64D83E-4B10-EC98-C132-F284A67A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AB740A-482A-55E8-7F08-3A08A82F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5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A5F5EA-88E9-BF69-DC3A-78B1B7A1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85030-C924-23DA-8733-A8E4CB79F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3241-0DC9-28AB-055F-5CBE3C5CD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5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34167-06AD-608A-CF36-564074CEE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13F0-2ED8-69EA-3BE5-271169F38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1A09F-FA59-9D27-97D1-C8BAD16E98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74DC1-7EAE-6F13-B687-8B119B9F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89789-3BCE-8AC5-311A-F02EEAF69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9EC3C0-638C-FB04-4C65-6C49D47A5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9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2BC6-6AF7-A862-9C39-F6EC13DF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EA1BE-9B5E-F3AD-93A6-32E5F70F3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039BB-7029-4374-300B-4A26430B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42A40-3BB4-23FA-8BC6-E06A24BD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9143F-8BE7-32F5-3E6E-40C097C38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59464-4E68-3536-051E-F2C7E026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4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3C7FC9-5308-3752-DD90-E99EDE56E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665CC-3BC7-4105-99F9-59083EE9B7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D15B8-838F-3CB1-CBC0-FBF4C6DEF0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7C8A76-625B-428B-AE51-FFFD548E750B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4B2E2-8AF9-F8E8-4E42-1479833C4B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BFA96-3BF3-8D02-46AA-99F3B0E08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5C8B0D-8AFF-4424-8822-B664A9F9F4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description">
            <a:extLst>
              <a:ext uri="{FF2B5EF4-FFF2-40B4-BE49-F238E27FC236}">
                <a16:creationId xmlns:a16="http://schemas.microsoft.com/office/drawing/2014/main" id="{30FFB33E-57EC-EE39-5A60-2520CB93C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79964" y="3276600"/>
            <a:ext cx="3768436" cy="3768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B17954-8B59-4641-B731-085FCBED5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879" y="0"/>
            <a:ext cx="9172241" cy="6844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06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D2A4D-757A-037B-F245-F95BDE4D4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1E247-9F43-923C-E839-EAE56BC69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C5647-64C3-CAF3-267A-A36F65901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40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0F4D2A6-8284-7260-E0CF-BB6D7910F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4" y="0"/>
            <a:ext cx="113891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47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B6DA33-3EEA-25B0-80CB-A52BFE728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60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3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A6F4-6594-CDA1-6779-BB9FEC8EB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D813A-46AB-7726-2193-A06081437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58F865-0AA8-ED8B-A272-36C5FC4A1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40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farah moataz</dc:creator>
  <cp:lastModifiedBy>farah moataz</cp:lastModifiedBy>
  <cp:revision>3</cp:revision>
  <dcterms:created xsi:type="dcterms:W3CDTF">2025-07-15T20:49:31Z</dcterms:created>
  <dcterms:modified xsi:type="dcterms:W3CDTF">2025-07-18T20:35:01Z</dcterms:modified>
</cp:coreProperties>
</file>