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League Spartan" charset="1" panose="00000800000000000000"/>
      <p:regular r:id="rId27"/>
    </p:embeddedFont>
    <p:embeddedFont>
      <p:font typeface="DG Jory" charset="1" panose="02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07933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80067" y="-251105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043841" y="3162167"/>
            <a:ext cx="10200318" cy="506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2"/>
              </a:lnSpc>
            </a:pPr>
            <a:r>
              <a:rPr lang="en-US" sz="834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INTEL IMAGE CLASSIFICATION (CNN - KERAS)</a:t>
            </a:r>
          </a:p>
          <a:p>
            <a:pPr algn="ctr">
              <a:lnSpc>
                <a:spcPts val="10012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311367" y="70947"/>
            <a:ext cx="9151977" cy="1773322"/>
            <a:chOff x="0" y="0"/>
            <a:chExt cx="419479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8457" y="213131"/>
            <a:ext cx="9151977" cy="1773322"/>
            <a:chOff x="0" y="0"/>
            <a:chExt cx="419479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0" y="2429400"/>
            <a:ext cx="18288000" cy="6469380"/>
          </a:xfrm>
          <a:custGeom>
            <a:avLst/>
            <a:gdLst/>
            <a:ahLst/>
            <a:cxnLst/>
            <a:rect r="r" b="b" t="t" l="l"/>
            <a:pathLst>
              <a:path h="6469380" w="18288000">
                <a:moveTo>
                  <a:pt x="0" y="0"/>
                </a:moveTo>
                <a:lnTo>
                  <a:pt x="18288000" y="0"/>
                </a:lnTo>
                <a:lnTo>
                  <a:pt x="18288000" y="6469380"/>
                </a:lnTo>
                <a:lnTo>
                  <a:pt x="0" y="64693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2675" y="586117"/>
            <a:ext cx="9151977" cy="74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CREATION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311367" y="70947"/>
            <a:ext cx="9151977" cy="1773322"/>
            <a:chOff x="0" y="0"/>
            <a:chExt cx="419479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8457" y="213131"/>
            <a:ext cx="9151977" cy="1773322"/>
            <a:chOff x="0" y="0"/>
            <a:chExt cx="419479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152476" y="1650990"/>
            <a:ext cx="8301586" cy="8636010"/>
          </a:xfrm>
          <a:custGeom>
            <a:avLst/>
            <a:gdLst/>
            <a:ahLst/>
            <a:cxnLst/>
            <a:rect r="r" b="b" t="t" l="l"/>
            <a:pathLst>
              <a:path h="8636010" w="8301586">
                <a:moveTo>
                  <a:pt x="0" y="0"/>
                </a:moveTo>
                <a:lnTo>
                  <a:pt x="8301586" y="0"/>
                </a:lnTo>
                <a:lnTo>
                  <a:pt x="8301586" y="8636010"/>
                </a:lnTo>
                <a:lnTo>
                  <a:pt x="0" y="8636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2675" y="586117"/>
            <a:ext cx="9151977" cy="74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SUMMARY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311367" y="70947"/>
            <a:ext cx="9151977" cy="1773322"/>
            <a:chOff x="0" y="0"/>
            <a:chExt cx="419479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8457" y="213131"/>
            <a:ext cx="9151977" cy="1773322"/>
            <a:chOff x="0" y="0"/>
            <a:chExt cx="419479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11367" y="1986453"/>
            <a:ext cx="11210862" cy="8300547"/>
          </a:xfrm>
          <a:custGeom>
            <a:avLst/>
            <a:gdLst/>
            <a:ahLst/>
            <a:cxnLst/>
            <a:rect r="r" b="b" t="t" l="l"/>
            <a:pathLst>
              <a:path h="8300547" w="11210862">
                <a:moveTo>
                  <a:pt x="0" y="0"/>
                </a:moveTo>
                <a:lnTo>
                  <a:pt x="11210862" y="0"/>
                </a:lnTo>
                <a:lnTo>
                  <a:pt x="11210862" y="8300547"/>
                </a:lnTo>
                <a:lnTo>
                  <a:pt x="0" y="83005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28457" y="585508"/>
            <a:ext cx="9151977" cy="51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7"/>
              </a:lnSpc>
            </a:pPr>
            <a:r>
              <a:rPr lang="en-US" sz="34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COMPILE AND EARLY STOPPING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311367" y="70947"/>
            <a:ext cx="9151977" cy="1773322"/>
            <a:chOff x="0" y="0"/>
            <a:chExt cx="419479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8457" y="213131"/>
            <a:ext cx="9151977" cy="1773322"/>
            <a:chOff x="0" y="0"/>
            <a:chExt cx="419479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8457" y="1986453"/>
            <a:ext cx="14819056" cy="8300547"/>
          </a:xfrm>
          <a:custGeom>
            <a:avLst/>
            <a:gdLst/>
            <a:ahLst/>
            <a:cxnLst/>
            <a:rect r="r" b="b" t="t" l="l"/>
            <a:pathLst>
              <a:path h="8300547" w="14819056">
                <a:moveTo>
                  <a:pt x="0" y="0"/>
                </a:moveTo>
                <a:lnTo>
                  <a:pt x="14819056" y="0"/>
                </a:lnTo>
                <a:lnTo>
                  <a:pt x="14819056" y="8300547"/>
                </a:lnTo>
                <a:lnTo>
                  <a:pt x="0" y="83005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312324" y="585508"/>
            <a:ext cx="9151977" cy="51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7"/>
              </a:lnSpc>
            </a:pPr>
            <a:r>
              <a:rPr lang="en-US" sz="34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EPOCHS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311367" y="70947"/>
            <a:ext cx="9151977" cy="1773322"/>
            <a:chOff x="0" y="0"/>
            <a:chExt cx="419479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8457" y="213131"/>
            <a:ext cx="9151977" cy="1773322"/>
            <a:chOff x="0" y="0"/>
            <a:chExt cx="419479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58254" y="2402475"/>
            <a:ext cx="16797349" cy="6113045"/>
          </a:xfrm>
          <a:custGeom>
            <a:avLst/>
            <a:gdLst/>
            <a:ahLst/>
            <a:cxnLst/>
            <a:rect r="r" b="b" t="t" l="l"/>
            <a:pathLst>
              <a:path h="6113045" w="16797349">
                <a:moveTo>
                  <a:pt x="0" y="0"/>
                </a:moveTo>
                <a:lnTo>
                  <a:pt x="16797349" y="0"/>
                </a:lnTo>
                <a:lnTo>
                  <a:pt x="16797349" y="6113045"/>
                </a:lnTo>
                <a:lnTo>
                  <a:pt x="0" y="61130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62464" y="700466"/>
            <a:ext cx="9151977" cy="51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7"/>
              </a:lnSpc>
            </a:pPr>
            <a:r>
              <a:rPr lang="en-US" sz="34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EVALUATE THE MODEL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311367" y="70947"/>
            <a:ext cx="9151977" cy="1773322"/>
            <a:chOff x="0" y="0"/>
            <a:chExt cx="419479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8457" y="213131"/>
            <a:ext cx="9151977" cy="1773322"/>
            <a:chOff x="0" y="0"/>
            <a:chExt cx="419479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0" y="1844269"/>
            <a:ext cx="7793290" cy="8442731"/>
          </a:xfrm>
          <a:custGeom>
            <a:avLst/>
            <a:gdLst/>
            <a:ahLst/>
            <a:cxnLst/>
            <a:rect r="r" b="b" t="t" l="l"/>
            <a:pathLst>
              <a:path h="8442731" w="7793290">
                <a:moveTo>
                  <a:pt x="0" y="0"/>
                </a:moveTo>
                <a:lnTo>
                  <a:pt x="7793290" y="0"/>
                </a:lnTo>
                <a:lnTo>
                  <a:pt x="7793290" y="8442731"/>
                </a:lnTo>
                <a:lnTo>
                  <a:pt x="0" y="84427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89341" y="1844269"/>
            <a:ext cx="10198659" cy="8106960"/>
          </a:xfrm>
          <a:custGeom>
            <a:avLst/>
            <a:gdLst/>
            <a:ahLst/>
            <a:cxnLst/>
            <a:rect r="r" b="b" t="t" l="l"/>
            <a:pathLst>
              <a:path h="8106960" w="10198659">
                <a:moveTo>
                  <a:pt x="0" y="0"/>
                </a:moveTo>
                <a:lnTo>
                  <a:pt x="10198659" y="0"/>
                </a:lnTo>
                <a:lnTo>
                  <a:pt x="10198659" y="8106960"/>
                </a:lnTo>
                <a:lnTo>
                  <a:pt x="0" y="81069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62464" y="700466"/>
            <a:ext cx="9151977" cy="51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7"/>
              </a:lnSpc>
            </a:pPr>
            <a:r>
              <a:rPr lang="en-US" sz="34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EVALUATE THE MODEL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3035111" y="18692"/>
            <a:ext cx="12034511" cy="2498663"/>
            <a:chOff x="0" y="0"/>
            <a:chExt cx="5516004" cy="11452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16004" cy="1145259"/>
            </a:xfrm>
            <a:custGeom>
              <a:avLst/>
              <a:gdLst/>
              <a:ahLst/>
              <a:cxnLst/>
              <a:rect r="r" b="b" t="t" l="l"/>
              <a:pathLst>
                <a:path h="1145259" w="5516004">
                  <a:moveTo>
                    <a:pt x="5516004" y="0"/>
                  </a:moveTo>
                  <a:lnTo>
                    <a:pt x="0" y="0"/>
                  </a:lnTo>
                  <a:lnTo>
                    <a:pt x="0" y="957299"/>
                  </a:lnTo>
                  <a:lnTo>
                    <a:pt x="157480" y="957299"/>
                  </a:lnTo>
                  <a:lnTo>
                    <a:pt x="157480" y="1145259"/>
                  </a:lnTo>
                  <a:lnTo>
                    <a:pt x="463550" y="957299"/>
                  </a:lnTo>
                  <a:lnTo>
                    <a:pt x="5516004" y="957299"/>
                  </a:lnTo>
                  <a:lnTo>
                    <a:pt x="551600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16004" cy="9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320576" y="219033"/>
            <a:ext cx="12034511" cy="2498663"/>
            <a:chOff x="0" y="0"/>
            <a:chExt cx="5516004" cy="11452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16004" cy="1145259"/>
            </a:xfrm>
            <a:custGeom>
              <a:avLst/>
              <a:gdLst/>
              <a:ahLst/>
              <a:cxnLst/>
              <a:rect r="r" b="b" t="t" l="l"/>
              <a:pathLst>
                <a:path h="1145259" w="5516004">
                  <a:moveTo>
                    <a:pt x="5516004" y="0"/>
                  </a:moveTo>
                  <a:lnTo>
                    <a:pt x="0" y="0"/>
                  </a:lnTo>
                  <a:lnTo>
                    <a:pt x="0" y="957299"/>
                  </a:lnTo>
                  <a:lnTo>
                    <a:pt x="157480" y="957299"/>
                  </a:lnTo>
                  <a:lnTo>
                    <a:pt x="157480" y="1145259"/>
                  </a:lnTo>
                  <a:lnTo>
                    <a:pt x="463550" y="957299"/>
                  </a:lnTo>
                  <a:lnTo>
                    <a:pt x="5516004" y="957299"/>
                  </a:lnTo>
                  <a:lnTo>
                    <a:pt x="551600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516004" cy="9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644993" y="2301826"/>
            <a:ext cx="7903432" cy="7826096"/>
          </a:xfrm>
          <a:custGeom>
            <a:avLst/>
            <a:gdLst/>
            <a:ahLst/>
            <a:cxnLst/>
            <a:rect r="r" b="b" t="t" l="l"/>
            <a:pathLst>
              <a:path h="7826096" w="7903432">
                <a:moveTo>
                  <a:pt x="0" y="0"/>
                </a:moveTo>
                <a:lnTo>
                  <a:pt x="7903432" y="0"/>
                </a:lnTo>
                <a:lnTo>
                  <a:pt x="7903432" y="7826096"/>
                </a:lnTo>
                <a:lnTo>
                  <a:pt x="0" y="7826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68" r="0" b="-1968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012110" y="525040"/>
            <a:ext cx="12205281" cy="74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ONLY 82% ACCURACY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55080" y="1660771"/>
            <a:ext cx="7565503" cy="409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7"/>
              </a:lnSpc>
            </a:pPr>
            <a:r>
              <a:rPr lang="en-US" sz="27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SOME OF THE IMAGES MISSCLASSIFIED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311367" y="70947"/>
            <a:ext cx="9151977" cy="1773322"/>
            <a:chOff x="0" y="0"/>
            <a:chExt cx="419479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8457" y="213131"/>
            <a:ext cx="9151977" cy="1773322"/>
            <a:chOff x="0" y="0"/>
            <a:chExt cx="419479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0" y="1642939"/>
            <a:ext cx="9639049" cy="4252522"/>
          </a:xfrm>
          <a:custGeom>
            <a:avLst/>
            <a:gdLst/>
            <a:ahLst/>
            <a:cxnLst/>
            <a:rect r="r" b="b" t="t" l="l"/>
            <a:pathLst>
              <a:path h="4252522" w="9639049">
                <a:moveTo>
                  <a:pt x="0" y="0"/>
                </a:moveTo>
                <a:lnTo>
                  <a:pt x="9639049" y="0"/>
                </a:lnTo>
                <a:lnTo>
                  <a:pt x="9639049" y="4252522"/>
                </a:lnTo>
                <a:lnTo>
                  <a:pt x="0" y="42525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82264" y="1642939"/>
            <a:ext cx="8505736" cy="8487639"/>
          </a:xfrm>
          <a:custGeom>
            <a:avLst/>
            <a:gdLst/>
            <a:ahLst/>
            <a:cxnLst/>
            <a:rect r="r" b="b" t="t" l="l"/>
            <a:pathLst>
              <a:path h="8487639" w="8505736">
                <a:moveTo>
                  <a:pt x="0" y="0"/>
                </a:moveTo>
                <a:lnTo>
                  <a:pt x="8505736" y="0"/>
                </a:lnTo>
                <a:lnTo>
                  <a:pt x="8505736" y="8487639"/>
                </a:lnTo>
                <a:lnTo>
                  <a:pt x="0" y="84876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12675" y="586117"/>
            <a:ext cx="9151977" cy="74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PRE-TRAINED MODEL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311367" y="70947"/>
            <a:ext cx="9151977" cy="1773322"/>
            <a:chOff x="0" y="0"/>
            <a:chExt cx="419479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8457" y="213131"/>
            <a:ext cx="9151977" cy="1773322"/>
            <a:chOff x="0" y="0"/>
            <a:chExt cx="419479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62624" y="1582574"/>
            <a:ext cx="11681290" cy="8471787"/>
          </a:xfrm>
          <a:custGeom>
            <a:avLst/>
            <a:gdLst/>
            <a:ahLst/>
            <a:cxnLst/>
            <a:rect r="r" b="b" t="t" l="l"/>
            <a:pathLst>
              <a:path h="8471787" w="11681290">
                <a:moveTo>
                  <a:pt x="0" y="0"/>
                </a:moveTo>
                <a:lnTo>
                  <a:pt x="11681290" y="0"/>
                </a:lnTo>
                <a:lnTo>
                  <a:pt x="11681290" y="8471786"/>
                </a:lnTo>
                <a:lnTo>
                  <a:pt x="0" y="8471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2675" y="586117"/>
            <a:ext cx="9151977" cy="74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EPOCHS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311367" y="70947"/>
            <a:ext cx="9151977" cy="1773322"/>
            <a:chOff x="0" y="0"/>
            <a:chExt cx="419479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8457" y="213131"/>
            <a:ext cx="9151977" cy="1773322"/>
            <a:chOff x="0" y="0"/>
            <a:chExt cx="419479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712401" y="1844269"/>
            <a:ext cx="11649415" cy="8197737"/>
          </a:xfrm>
          <a:custGeom>
            <a:avLst/>
            <a:gdLst/>
            <a:ahLst/>
            <a:cxnLst/>
            <a:rect r="r" b="b" t="t" l="l"/>
            <a:pathLst>
              <a:path h="8197737" w="11649415">
                <a:moveTo>
                  <a:pt x="0" y="0"/>
                </a:moveTo>
                <a:lnTo>
                  <a:pt x="11649415" y="0"/>
                </a:lnTo>
                <a:lnTo>
                  <a:pt x="11649415" y="8197737"/>
                </a:lnTo>
                <a:lnTo>
                  <a:pt x="0" y="8197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2675" y="586117"/>
            <a:ext cx="9151977" cy="74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EPOCHS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31958" y="3634732"/>
            <a:ext cx="11981838" cy="5181875"/>
            <a:chOff x="0" y="0"/>
            <a:chExt cx="3155710" cy="13647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55710" cy="1364774"/>
            </a:xfrm>
            <a:custGeom>
              <a:avLst/>
              <a:gdLst/>
              <a:ahLst/>
              <a:cxnLst/>
              <a:rect r="r" b="b" t="t" l="l"/>
              <a:pathLst>
                <a:path h="1364774" w="3155710">
                  <a:moveTo>
                    <a:pt x="0" y="0"/>
                  </a:moveTo>
                  <a:lnTo>
                    <a:pt x="3155710" y="0"/>
                  </a:lnTo>
                  <a:lnTo>
                    <a:pt x="3155710" y="1364774"/>
                  </a:lnTo>
                  <a:lnTo>
                    <a:pt x="0" y="13647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155710" cy="1402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3680067" y="4060198"/>
            <a:ext cx="11378588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FARAH MOATAZ                                   2021170393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130126" y="2070379"/>
            <a:ext cx="6027748" cy="7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80067" y="4700584"/>
            <a:ext cx="11378588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MAYA MOHAMED                                  2021170439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33583" y="5469187"/>
            <a:ext cx="11378588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MAZEN MOSTAFA                                 2021170438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33583" y="6234428"/>
            <a:ext cx="11378588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MAZEN RAAFAT                                     2021170436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633583" y="6999670"/>
            <a:ext cx="11378588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MAYER SOLIMAN                                   2021170441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33583" y="7769159"/>
            <a:ext cx="11378588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BISHOY SEDRA                                        2021170130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311367" y="70947"/>
            <a:ext cx="9151977" cy="1773322"/>
            <a:chOff x="0" y="0"/>
            <a:chExt cx="419479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8457" y="213131"/>
            <a:ext cx="9151977" cy="1773322"/>
            <a:chOff x="0" y="0"/>
            <a:chExt cx="419479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94797" cy="812800"/>
            </a:xfrm>
            <a:custGeom>
              <a:avLst/>
              <a:gdLst/>
              <a:ahLst/>
              <a:cxnLst/>
              <a:rect r="r" b="b" t="t" l="l"/>
              <a:pathLst>
                <a:path h="812800" w="4194797">
                  <a:moveTo>
                    <a:pt x="41947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94797" y="624840"/>
                  </a:lnTo>
                  <a:lnTo>
                    <a:pt x="419479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94798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0" y="1535825"/>
            <a:ext cx="8634230" cy="2736406"/>
          </a:xfrm>
          <a:custGeom>
            <a:avLst/>
            <a:gdLst/>
            <a:ahLst/>
            <a:cxnLst/>
            <a:rect r="r" b="b" t="t" l="l"/>
            <a:pathLst>
              <a:path h="2736406" w="8634230">
                <a:moveTo>
                  <a:pt x="0" y="0"/>
                </a:moveTo>
                <a:lnTo>
                  <a:pt x="8634230" y="0"/>
                </a:lnTo>
                <a:lnTo>
                  <a:pt x="8634230" y="2736406"/>
                </a:lnTo>
                <a:lnTo>
                  <a:pt x="0" y="27364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10" t="0" r="-251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4475" y="4481781"/>
            <a:ext cx="7365280" cy="5183666"/>
          </a:xfrm>
          <a:custGeom>
            <a:avLst/>
            <a:gdLst/>
            <a:ahLst/>
            <a:cxnLst/>
            <a:rect r="r" b="b" t="t" l="l"/>
            <a:pathLst>
              <a:path h="5183666" w="7365280">
                <a:moveTo>
                  <a:pt x="0" y="0"/>
                </a:moveTo>
                <a:lnTo>
                  <a:pt x="7365280" y="0"/>
                </a:lnTo>
                <a:lnTo>
                  <a:pt x="7365280" y="5183665"/>
                </a:lnTo>
                <a:lnTo>
                  <a:pt x="0" y="51836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634230" y="4481781"/>
            <a:ext cx="7365280" cy="5183666"/>
          </a:xfrm>
          <a:custGeom>
            <a:avLst/>
            <a:gdLst/>
            <a:ahLst/>
            <a:cxnLst/>
            <a:rect r="r" b="b" t="t" l="l"/>
            <a:pathLst>
              <a:path h="5183666" w="7365280">
                <a:moveTo>
                  <a:pt x="0" y="0"/>
                </a:moveTo>
                <a:lnTo>
                  <a:pt x="7365280" y="0"/>
                </a:lnTo>
                <a:lnTo>
                  <a:pt x="7365280" y="5183665"/>
                </a:lnTo>
                <a:lnTo>
                  <a:pt x="0" y="5183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12675" y="586117"/>
            <a:ext cx="9151977" cy="74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EVALUATION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64651" y="356809"/>
            <a:ext cx="9151977" cy="74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ACCURACY : 86%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751838" y="4153209"/>
            <a:ext cx="8784324" cy="126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2"/>
              </a:lnSpc>
              <a:spcBef>
                <a:spcPct val="0"/>
              </a:spcBef>
            </a:pPr>
            <a:r>
              <a:rPr lang="en-US" b="true" sz="8344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4299855" y="-2725402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342454" y="4051347"/>
            <a:ext cx="13636716" cy="219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With the increasing demand for automated image recognition in areas like urban planning and environmental monitoring,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this project aims to leverage deep learning techniques to analyze and classify diverse images accurately.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30126" y="2070379"/>
            <a:ext cx="6027748" cy="74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0474824" cy="1773322"/>
            <a:chOff x="0" y="0"/>
            <a:chExt cx="480112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01123" cy="812800"/>
            </a:xfrm>
            <a:custGeom>
              <a:avLst/>
              <a:gdLst/>
              <a:ahLst/>
              <a:cxnLst/>
              <a:rect r="r" b="b" t="t" l="l"/>
              <a:pathLst>
                <a:path h="812800" w="4801123">
                  <a:moveTo>
                    <a:pt x="4801123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801123" y="624840"/>
                  </a:lnTo>
                  <a:lnTo>
                    <a:pt x="4801123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01123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0884" y="1170884"/>
            <a:ext cx="10812452" cy="1773322"/>
            <a:chOff x="0" y="0"/>
            <a:chExt cx="4955874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5874" cy="812800"/>
            </a:xfrm>
            <a:custGeom>
              <a:avLst/>
              <a:gdLst/>
              <a:ahLst/>
              <a:cxnLst/>
              <a:rect r="r" b="b" t="t" l="l"/>
              <a:pathLst>
                <a:path h="812800" w="4955874">
                  <a:moveTo>
                    <a:pt x="495587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955874" y="624840"/>
                  </a:lnTo>
                  <a:lnTo>
                    <a:pt x="495587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955874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3209939"/>
            <a:ext cx="7454330" cy="851368"/>
            <a:chOff x="0" y="0"/>
            <a:chExt cx="1963280" cy="2242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63280" cy="224229"/>
            </a:xfrm>
            <a:custGeom>
              <a:avLst/>
              <a:gdLst/>
              <a:ahLst/>
              <a:cxnLst/>
              <a:rect r="r" b="b" t="t" l="l"/>
              <a:pathLst>
                <a:path h="224229" w="1963280">
                  <a:moveTo>
                    <a:pt x="0" y="0"/>
                  </a:moveTo>
                  <a:lnTo>
                    <a:pt x="1963280" y="0"/>
                  </a:lnTo>
                  <a:lnTo>
                    <a:pt x="1963280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963280" cy="2623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4623282"/>
            <a:ext cx="11764373" cy="3302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Intel Image Classification project tackles the challenge of categorizing outdoor scenes into six distinct classes: mountains, streets, glaciers, buildings, seas, and forests.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The Intel Image Classification dataset provides a well-curated collection of over 14,000 labeled images, enabling robust training and testing of models.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91984" y="3412428"/>
            <a:ext cx="8044208" cy="537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INTEL IMAGE CLASSIFICATION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1984" y="1391420"/>
            <a:ext cx="11037806" cy="523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9"/>
              </a:lnSpc>
            </a:pPr>
            <a:r>
              <a:rPr lang="en-US" sz="355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 DESCRIPTION &amp; PREPROCESSING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5648928" y="88198"/>
            <a:ext cx="8166264" cy="1773322"/>
            <a:chOff x="0" y="0"/>
            <a:chExt cx="374299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42997" cy="812800"/>
            </a:xfrm>
            <a:custGeom>
              <a:avLst/>
              <a:gdLst/>
              <a:ahLst/>
              <a:cxnLst/>
              <a:rect r="r" b="b" t="t" l="l"/>
              <a:pathLst>
                <a:path h="812800" w="3742997">
                  <a:moveTo>
                    <a:pt x="37429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42997" y="624840"/>
                  </a:lnTo>
                  <a:lnTo>
                    <a:pt x="37429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742997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91112" y="230382"/>
            <a:ext cx="8444184" cy="1773322"/>
            <a:chOff x="0" y="0"/>
            <a:chExt cx="3870382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70382" cy="812800"/>
            </a:xfrm>
            <a:custGeom>
              <a:avLst/>
              <a:gdLst/>
              <a:ahLst/>
              <a:cxnLst/>
              <a:rect r="r" b="b" t="t" l="l"/>
              <a:pathLst>
                <a:path h="812800" w="3870382">
                  <a:moveTo>
                    <a:pt x="387038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870382" y="624840"/>
                  </a:lnTo>
                  <a:lnTo>
                    <a:pt x="38703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87038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031514" y="1871373"/>
            <a:ext cx="11576419" cy="8317212"/>
          </a:xfrm>
          <a:custGeom>
            <a:avLst/>
            <a:gdLst/>
            <a:ahLst/>
            <a:cxnLst/>
            <a:rect r="r" b="b" t="t" l="l"/>
            <a:pathLst>
              <a:path h="8317212" w="11576419">
                <a:moveTo>
                  <a:pt x="0" y="0"/>
                </a:moveTo>
                <a:lnTo>
                  <a:pt x="11576419" y="0"/>
                </a:lnTo>
                <a:lnTo>
                  <a:pt x="11576419" y="8317212"/>
                </a:lnTo>
                <a:lnTo>
                  <a:pt x="0" y="8317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001164" y="600560"/>
            <a:ext cx="8024080" cy="74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ABOUT THE DATASET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5467953" y="383473"/>
            <a:ext cx="8166264" cy="1773322"/>
            <a:chOff x="0" y="0"/>
            <a:chExt cx="374299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42997" cy="812800"/>
            </a:xfrm>
            <a:custGeom>
              <a:avLst/>
              <a:gdLst/>
              <a:ahLst/>
              <a:cxnLst/>
              <a:rect r="r" b="b" t="t" l="l"/>
              <a:pathLst>
                <a:path h="812800" w="3742997">
                  <a:moveTo>
                    <a:pt x="37429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42997" y="624840"/>
                  </a:lnTo>
                  <a:lnTo>
                    <a:pt x="37429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742997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10137" y="525657"/>
            <a:ext cx="8444184" cy="1773322"/>
            <a:chOff x="0" y="0"/>
            <a:chExt cx="3870382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70382" cy="812800"/>
            </a:xfrm>
            <a:custGeom>
              <a:avLst/>
              <a:gdLst/>
              <a:ahLst/>
              <a:cxnLst/>
              <a:rect r="r" b="b" t="t" l="l"/>
              <a:pathLst>
                <a:path h="812800" w="3870382">
                  <a:moveTo>
                    <a:pt x="387038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870382" y="624840"/>
                  </a:lnTo>
                  <a:lnTo>
                    <a:pt x="38703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87038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263566" y="2799634"/>
            <a:ext cx="11760868" cy="5429966"/>
          </a:xfrm>
          <a:custGeom>
            <a:avLst/>
            <a:gdLst/>
            <a:ahLst/>
            <a:cxnLst/>
            <a:rect r="r" b="b" t="t" l="l"/>
            <a:pathLst>
              <a:path h="5429966" w="11760868">
                <a:moveTo>
                  <a:pt x="0" y="0"/>
                </a:moveTo>
                <a:lnTo>
                  <a:pt x="11760868" y="0"/>
                </a:lnTo>
                <a:lnTo>
                  <a:pt x="11760868" y="5429966"/>
                </a:lnTo>
                <a:lnTo>
                  <a:pt x="0" y="54299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20189" y="895835"/>
            <a:ext cx="8024080" cy="74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LOADING THE DATASET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5467953" y="383473"/>
            <a:ext cx="8166264" cy="1773322"/>
            <a:chOff x="0" y="0"/>
            <a:chExt cx="374299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42997" cy="812800"/>
            </a:xfrm>
            <a:custGeom>
              <a:avLst/>
              <a:gdLst/>
              <a:ahLst/>
              <a:cxnLst/>
              <a:rect r="r" b="b" t="t" l="l"/>
              <a:pathLst>
                <a:path h="812800" w="3742997">
                  <a:moveTo>
                    <a:pt x="37429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42997" y="624840"/>
                  </a:lnTo>
                  <a:lnTo>
                    <a:pt x="37429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742997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10137" y="525657"/>
            <a:ext cx="8444184" cy="1773322"/>
            <a:chOff x="0" y="0"/>
            <a:chExt cx="3870382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70382" cy="812800"/>
            </a:xfrm>
            <a:custGeom>
              <a:avLst/>
              <a:gdLst/>
              <a:ahLst/>
              <a:cxnLst/>
              <a:rect r="r" b="b" t="t" l="l"/>
              <a:pathLst>
                <a:path h="812800" w="3870382">
                  <a:moveTo>
                    <a:pt x="387038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870382" y="624840"/>
                  </a:lnTo>
                  <a:lnTo>
                    <a:pt x="38703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87038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822833" y="4133195"/>
            <a:ext cx="10655062" cy="2160138"/>
          </a:xfrm>
          <a:custGeom>
            <a:avLst/>
            <a:gdLst/>
            <a:ahLst/>
            <a:cxnLst/>
            <a:rect r="r" b="b" t="t" l="l"/>
            <a:pathLst>
              <a:path h="2160138" w="10655062">
                <a:moveTo>
                  <a:pt x="0" y="0"/>
                </a:moveTo>
                <a:lnTo>
                  <a:pt x="10655062" y="0"/>
                </a:lnTo>
                <a:lnTo>
                  <a:pt x="10655062" y="2160137"/>
                </a:lnTo>
                <a:lnTo>
                  <a:pt x="0" y="21601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86953" y="1868989"/>
            <a:ext cx="8134735" cy="8321979"/>
          </a:xfrm>
          <a:custGeom>
            <a:avLst/>
            <a:gdLst/>
            <a:ahLst/>
            <a:cxnLst/>
            <a:rect r="r" b="b" t="t" l="l"/>
            <a:pathLst>
              <a:path h="8321979" w="8134735">
                <a:moveTo>
                  <a:pt x="0" y="0"/>
                </a:moveTo>
                <a:lnTo>
                  <a:pt x="8134735" y="0"/>
                </a:lnTo>
                <a:lnTo>
                  <a:pt x="8134735" y="8321980"/>
                </a:lnTo>
                <a:lnTo>
                  <a:pt x="0" y="83219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820189" y="895835"/>
            <a:ext cx="8024080" cy="504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7"/>
              </a:lnSpc>
            </a:pPr>
            <a:r>
              <a:rPr lang="en-US" sz="33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EXAMPLES FROM THE TRAIN 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5467953" y="383473"/>
            <a:ext cx="8166264" cy="1773322"/>
            <a:chOff x="0" y="0"/>
            <a:chExt cx="374299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42997" cy="812800"/>
            </a:xfrm>
            <a:custGeom>
              <a:avLst/>
              <a:gdLst/>
              <a:ahLst/>
              <a:cxnLst/>
              <a:rect r="r" b="b" t="t" l="l"/>
              <a:pathLst>
                <a:path h="812800" w="3742997">
                  <a:moveTo>
                    <a:pt x="374299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42997" y="624840"/>
                  </a:lnTo>
                  <a:lnTo>
                    <a:pt x="374299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742997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10137" y="525657"/>
            <a:ext cx="8444184" cy="1773322"/>
            <a:chOff x="0" y="0"/>
            <a:chExt cx="3870382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70382" cy="812800"/>
            </a:xfrm>
            <a:custGeom>
              <a:avLst/>
              <a:gdLst/>
              <a:ahLst/>
              <a:cxnLst/>
              <a:rect r="r" b="b" t="t" l="l"/>
              <a:pathLst>
                <a:path h="812800" w="3870382">
                  <a:moveTo>
                    <a:pt x="387038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870382" y="624840"/>
                  </a:lnTo>
                  <a:lnTo>
                    <a:pt x="38703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87038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691348" y="3466704"/>
            <a:ext cx="9835348" cy="3871616"/>
          </a:xfrm>
          <a:custGeom>
            <a:avLst/>
            <a:gdLst/>
            <a:ahLst/>
            <a:cxnLst/>
            <a:rect r="r" b="b" t="t" l="l"/>
            <a:pathLst>
              <a:path h="3871616" w="9835348">
                <a:moveTo>
                  <a:pt x="0" y="0"/>
                </a:moveTo>
                <a:lnTo>
                  <a:pt x="9835348" y="0"/>
                </a:lnTo>
                <a:lnTo>
                  <a:pt x="9835348" y="3871616"/>
                </a:lnTo>
                <a:lnTo>
                  <a:pt x="0" y="3871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521699" y="1822800"/>
            <a:ext cx="8225035" cy="8414358"/>
          </a:xfrm>
          <a:custGeom>
            <a:avLst/>
            <a:gdLst/>
            <a:ahLst/>
            <a:cxnLst/>
            <a:rect r="r" b="b" t="t" l="l"/>
            <a:pathLst>
              <a:path h="8414358" w="8225035">
                <a:moveTo>
                  <a:pt x="0" y="0"/>
                </a:moveTo>
                <a:lnTo>
                  <a:pt x="8225035" y="0"/>
                </a:lnTo>
                <a:lnTo>
                  <a:pt x="8225035" y="8414358"/>
                </a:lnTo>
                <a:lnTo>
                  <a:pt x="0" y="84143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820189" y="895835"/>
            <a:ext cx="8024080" cy="504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7"/>
              </a:lnSpc>
            </a:pPr>
            <a:r>
              <a:rPr lang="en-US" sz="33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EXAMPLES FROM THE TEST 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4299855" y="-2725402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4884527" y="1558017"/>
            <a:ext cx="8193732" cy="1773322"/>
            <a:chOff x="0" y="0"/>
            <a:chExt cx="375558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55587" cy="812800"/>
            </a:xfrm>
            <a:custGeom>
              <a:avLst/>
              <a:gdLst/>
              <a:ahLst/>
              <a:cxnLst/>
              <a:rect r="r" b="b" t="t" l="l"/>
              <a:pathLst>
                <a:path h="812800" w="3755587">
                  <a:moveTo>
                    <a:pt x="375558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55587" y="624840"/>
                  </a:lnTo>
                  <a:lnTo>
                    <a:pt x="375558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755587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078886" y="1700201"/>
            <a:ext cx="8193732" cy="1773322"/>
            <a:chOff x="0" y="0"/>
            <a:chExt cx="3755587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55587" cy="812800"/>
            </a:xfrm>
            <a:custGeom>
              <a:avLst/>
              <a:gdLst/>
              <a:ahLst/>
              <a:cxnLst/>
              <a:rect r="r" b="b" t="t" l="l"/>
              <a:pathLst>
                <a:path h="812800" w="3755587">
                  <a:moveTo>
                    <a:pt x="375558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55587" y="624840"/>
                  </a:lnTo>
                  <a:lnTo>
                    <a:pt x="37555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755587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342454" y="4051347"/>
            <a:ext cx="13636716" cy="4407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We can build an easy model composed of different layers such as: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Conv2D: (32 filters of size 3 by 3) The features will be "extracted" from the image.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MaxPooling2D: The images get half sized.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Flatten: Transforms the format of the images from a 2d-array to a 1d-array 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Relu : given a value x, returns max(x, 0).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Softmax: 6 neurons, probability that the image belongs to one of the classes.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130126" y="2070379"/>
            <a:ext cx="6027748" cy="7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CREATION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DAGX36u3uOg</dc:identifier>
  <dcterms:modified xsi:type="dcterms:W3CDTF">2011-08-01T06:04:30Z</dcterms:modified>
  <cp:revision>1</cp:revision>
  <dc:title>Blue and White Minimalist Project Presentation</dc:title>
</cp:coreProperties>
</file>